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B000"/>
    <a:srgbClr val="A00000"/>
    <a:srgbClr val="00A000"/>
    <a:srgbClr val="003300"/>
    <a:srgbClr val="33CC33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2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134CFC2-202A-4586-A0DB-7BB68CE2DFEF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846D4C3-F4AF-4DBD-A154-493F534B75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mtClean="0"/>
              <a:t>000-B.00.Ca.T00.F00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46D4C3-F4AF-4DBD-A154-493F534B75D0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8D654-231B-4D0B-99A7-F3659AA249D0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BDDC3-5003-4CA1-9246-2F553F4E0A3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7CCE1-9BB4-413D-917F-109F203E4C4E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52B33-402F-4E2D-8E77-F1295C772E4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7A7D8-8324-4374-846A-1BB0608AC961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F107A-833C-45CD-98C9-C242CAEDE91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A5093-1402-454B-AE67-CE1139A46EA2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94ECC-758C-430E-98A5-42AFDD8D649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99765-139A-4B62-8391-2AC57C2C13A0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4054B-47F6-4F72-ABF3-69D2CD93EF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9E60-E2FD-42F2-9836-370BCC6E52E4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D7DB9-4B7B-4867-9413-6184173574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1602E-9B6B-4EE9-A8FE-8D85D9B0B819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3BB78-979C-4DB5-AC59-D565A615134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A2EA6-B1D0-4047-A265-FE3BAA99B0CC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00B8-1CEF-4315-8AA3-CC47441CBD4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193E2-5D51-4D47-B423-3E31B37E0866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2ADD9-9F29-4F60-AEE0-6C69A67137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E8323-65CA-4AA5-B418-1CAAF4E8D126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C771F-B26B-4BC1-A6CC-2F8506F5A13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3E1A2-030C-4816-B192-8F49B0046F25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CEB7E-36ED-4E1A-9073-A6626256C18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991067D-A152-4520-82E7-2929CE7BF252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CB8305-E2F8-4D24-8DA9-5908A5F19D6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129 Grupo"/>
          <p:cNvGrpSpPr/>
          <p:nvPr/>
        </p:nvGrpSpPr>
        <p:grpSpPr>
          <a:xfrm>
            <a:off x="-32" y="5929330"/>
            <a:ext cx="862013" cy="928670"/>
            <a:chOff x="209525" y="5929330"/>
            <a:chExt cx="862013" cy="928670"/>
          </a:xfrm>
        </p:grpSpPr>
        <p:sp>
          <p:nvSpPr>
            <p:cNvPr id="131" name="56 CuadroTexto"/>
            <p:cNvSpPr txBox="1">
              <a:spLocks noChangeArrowheads="1"/>
            </p:cNvSpPr>
            <p:nvPr/>
          </p:nvSpPr>
          <p:spPr bwMode="auto">
            <a:xfrm>
              <a:off x="209525" y="6553200"/>
              <a:ext cx="8620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>
                  <a:solidFill>
                    <a:srgbClr val="336600"/>
                  </a:solidFill>
                </a:rPr>
                <a:t>Tony M</a:t>
              </a:r>
              <a:endParaRPr lang="es-ES" sz="1400" dirty="0">
                <a:solidFill>
                  <a:srgbClr val="336600"/>
                </a:solidFill>
              </a:endParaRPr>
            </a:p>
          </p:txBody>
        </p:sp>
        <p:grpSp>
          <p:nvGrpSpPr>
            <p:cNvPr id="132" name="22 Grupo"/>
            <p:cNvGrpSpPr/>
            <p:nvPr/>
          </p:nvGrpSpPr>
          <p:grpSpPr>
            <a:xfrm>
              <a:off x="357158" y="5929330"/>
              <a:ext cx="357190" cy="642942"/>
              <a:chOff x="0" y="0"/>
              <a:chExt cx="476251" cy="685824"/>
            </a:xfrm>
            <a:solidFill>
              <a:schemeClr val="accent3">
                <a:lumMod val="50000"/>
              </a:schemeClr>
            </a:solidFill>
          </p:grpSpPr>
          <p:grpSp>
            <p:nvGrpSpPr>
              <p:cNvPr id="133" name="35 Grupo"/>
              <p:cNvGrpSpPr/>
              <p:nvPr/>
            </p:nvGrpSpPr>
            <p:grpSpPr>
              <a:xfrm>
                <a:off x="0" y="0"/>
                <a:ext cx="476251" cy="685824"/>
                <a:chOff x="0" y="0"/>
                <a:chExt cx="2221734" cy="3572200"/>
              </a:xfrm>
              <a:grpFill/>
            </p:grpSpPr>
            <p:grpSp>
              <p:nvGrpSpPr>
                <p:cNvPr id="143" name="33 Grupo"/>
                <p:cNvGrpSpPr/>
                <p:nvPr/>
              </p:nvGrpSpPr>
              <p:grpSpPr>
                <a:xfrm>
                  <a:off x="0" y="0"/>
                  <a:ext cx="2221734" cy="3572200"/>
                  <a:chOff x="0" y="0"/>
                  <a:chExt cx="2221734" cy="3572200"/>
                </a:xfrm>
                <a:grpFill/>
              </p:grpSpPr>
              <p:grpSp>
                <p:nvGrpSpPr>
                  <p:cNvPr id="145" name="31 Grupo"/>
                  <p:cNvGrpSpPr/>
                  <p:nvPr/>
                </p:nvGrpSpPr>
                <p:grpSpPr>
                  <a:xfrm>
                    <a:off x="0" y="0"/>
                    <a:ext cx="1825348" cy="3572200"/>
                    <a:chOff x="0" y="0"/>
                    <a:chExt cx="1825348" cy="3572200"/>
                  </a:xfrm>
                  <a:grpFill/>
                </p:grpSpPr>
                <p:sp>
                  <p:nvSpPr>
                    <p:cNvPr id="147" name="22 Elipse"/>
                    <p:cNvSpPr/>
                    <p:nvPr/>
                  </p:nvSpPr>
                  <p:spPr>
                    <a:xfrm>
                      <a:off x="1285346" y="0"/>
                      <a:ext cx="540002" cy="539999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148" name="23 Forma libre"/>
                    <p:cNvSpPr/>
                    <p:nvPr/>
                  </p:nvSpPr>
                  <p:spPr>
                    <a:xfrm>
                      <a:off x="0" y="572032"/>
                      <a:ext cx="1763452" cy="3000168"/>
                    </a:xfrm>
                    <a:custGeom>
                      <a:avLst/>
                      <a:gdLst>
                        <a:gd name="connsiteX0" fmla="*/ 209021 w 1763448"/>
                        <a:gd name="connsiteY0" fmla="*/ 474928 h 2688168"/>
                        <a:gd name="connsiteX1" fmla="*/ 248709 w 1763448"/>
                        <a:gd name="connsiteY1" fmla="*/ 538428 h 2688168"/>
                        <a:gd name="connsiteX2" fmla="*/ 701146 w 1763448"/>
                        <a:gd name="connsiteY2" fmla="*/ 355865 h 2688168"/>
                        <a:gd name="connsiteX3" fmla="*/ 971021 w 1763448"/>
                        <a:gd name="connsiteY3" fmla="*/ 339990 h 2688168"/>
                        <a:gd name="connsiteX4" fmla="*/ 1185334 w 1763448"/>
                        <a:gd name="connsiteY4" fmla="*/ 427303 h 2688168"/>
                        <a:gd name="connsiteX5" fmla="*/ 1288521 w 1763448"/>
                        <a:gd name="connsiteY5" fmla="*/ 586053 h 2688168"/>
                        <a:gd name="connsiteX6" fmla="*/ 1344084 w 1763448"/>
                        <a:gd name="connsiteY6" fmla="*/ 744803 h 2688168"/>
                        <a:gd name="connsiteX7" fmla="*/ 1320271 w 1763448"/>
                        <a:gd name="connsiteY7" fmla="*/ 1070240 h 2688168"/>
                        <a:gd name="connsiteX8" fmla="*/ 1248834 w 1763448"/>
                        <a:gd name="connsiteY8" fmla="*/ 1260740 h 2688168"/>
                        <a:gd name="connsiteX9" fmla="*/ 1090084 w 1763448"/>
                        <a:gd name="connsiteY9" fmla="*/ 1522678 h 2688168"/>
                        <a:gd name="connsiteX10" fmla="*/ 796396 w 1763448"/>
                        <a:gd name="connsiteY10" fmla="*/ 1856053 h 2688168"/>
                        <a:gd name="connsiteX11" fmla="*/ 510646 w 1763448"/>
                        <a:gd name="connsiteY11" fmla="*/ 2181490 h 2688168"/>
                        <a:gd name="connsiteX12" fmla="*/ 272521 w 1763448"/>
                        <a:gd name="connsiteY12" fmla="*/ 2403740 h 2688168"/>
                        <a:gd name="connsiteX13" fmla="*/ 82021 w 1763448"/>
                        <a:gd name="connsiteY13" fmla="*/ 2578365 h 2688168"/>
                        <a:gd name="connsiteX14" fmla="*/ 113771 w 1763448"/>
                        <a:gd name="connsiteY14" fmla="*/ 2618053 h 2688168"/>
                        <a:gd name="connsiteX15" fmla="*/ 764646 w 1763448"/>
                        <a:gd name="connsiteY15" fmla="*/ 2157678 h 2688168"/>
                        <a:gd name="connsiteX16" fmla="*/ 1217084 w 1763448"/>
                        <a:gd name="connsiteY16" fmla="*/ 1768740 h 2688168"/>
                        <a:gd name="connsiteX17" fmla="*/ 1558396 w 1763448"/>
                        <a:gd name="connsiteY17" fmla="*/ 1371865 h 2688168"/>
                        <a:gd name="connsiteX18" fmla="*/ 1709209 w 1763448"/>
                        <a:gd name="connsiteY18" fmla="*/ 1070240 h 2688168"/>
                        <a:gd name="connsiteX19" fmla="*/ 1748896 w 1763448"/>
                        <a:gd name="connsiteY19" fmla="*/ 824178 h 2688168"/>
                        <a:gd name="connsiteX20" fmla="*/ 1748896 w 1763448"/>
                        <a:gd name="connsiteY20" fmla="*/ 482865 h 2688168"/>
                        <a:gd name="connsiteX21" fmla="*/ 1661584 w 1763448"/>
                        <a:gd name="connsiteY21" fmla="*/ 244740 h 2688168"/>
                        <a:gd name="connsiteX22" fmla="*/ 1455209 w 1763448"/>
                        <a:gd name="connsiteY22" fmla="*/ 93928 h 2688168"/>
                        <a:gd name="connsiteX23" fmla="*/ 1201209 w 1763448"/>
                        <a:gd name="connsiteY23" fmla="*/ 6615 h 2688168"/>
                        <a:gd name="connsiteX24" fmla="*/ 891646 w 1763448"/>
                        <a:gd name="connsiteY24" fmla="*/ 54240 h 2688168"/>
                        <a:gd name="connsiteX25" fmla="*/ 605896 w 1763448"/>
                        <a:gd name="connsiteY25" fmla="*/ 205053 h 2688168"/>
                        <a:gd name="connsiteX26" fmla="*/ 375709 w 1763448"/>
                        <a:gd name="connsiteY26" fmla="*/ 379678 h 2688168"/>
                        <a:gd name="connsiteX27" fmla="*/ 209021 w 1763448"/>
                        <a:gd name="connsiteY27" fmla="*/ 474928 h 268816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</a:cxnLst>
                      <a:rect l="l" t="t" r="r" b="b"/>
                      <a:pathLst>
                        <a:path w="1763448" h="2688168">
                          <a:moveTo>
                            <a:pt x="209021" y="474928"/>
                          </a:moveTo>
                          <a:cubicBezTo>
                            <a:pt x="187854" y="501386"/>
                            <a:pt x="166688" y="558272"/>
                            <a:pt x="248709" y="538428"/>
                          </a:cubicBezTo>
                          <a:cubicBezTo>
                            <a:pt x="330730" y="518584"/>
                            <a:pt x="580761" y="388938"/>
                            <a:pt x="701146" y="355865"/>
                          </a:cubicBezTo>
                          <a:cubicBezTo>
                            <a:pt x="821531" y="322792"/>
                            <a:pt x="890323" y="328084"/>
                            <a:pt x="971021" y="339990"/>
                          </a:cubicBezTo>
                          <a:cubicBezTo>
                            <a:pt x="1051719" y="351896"/>
                            <a:pt x="1132417" y="386293"/>
                            <a:pt x="1185334" y="427303"/>
                          </a:cubicBezTo>
                          <a:cubicBezTo>
                            <a:pt x="1238251" y="468313"/>
                            <a:pt x="1262063" y="533136"/>
                            <a:pt x="1288521" y="586053"/>
                          </a:cubicBezTo>
                          <a:cubicBezTo>
                            <a:pt x="1314979" y="638970"/>
                            <a:pt x="1338792" y="664105"/>
                            <a:pt x="1344084" y="744803"/>
                          </a:cubicBezTo>
                          <a:cubicBezTo>
                            <a:pt x="1349376" y="825501"/>
                            <a:pt x="1336146" y="984251"/>
                            <a:pt x="1320271" y="1070240"/>
                          </a:cubicBezTo>
                          <a:cubicBezTo>
                            <a:pt x="1304396" y="1156229"/>
                            <a:pt x="1287199" y="1185334"/>
                            <a:pt x="1248834" y="1260740"/>
                          </a:cubicBezTo>
                          <a:cubicBezTo>
                            <a:pt x="1210470" y="1336146"/>
                            <a:pt x="1165490" y="1423459"/>
                            <a:pt x="1090084" y="1522678"/>
                          </a:cubicBezTo>
                          <a:cubicBezTo>
                            <a:pt x="1014678" y="1621897"/>
                            <a:pt x="796396" y="1856053"/>
                            <a:pt x="796396" y="1856053"/>
                          </a:cubicBezTo>
                          <a:cubicBezTo>
                            <a:pt x="699823" y="1965855"/>
                            <a:pt x="597958" y="2090209"/>
                            <a:pt x="510646" y="2181490"/>
                          </a:cubicBezTo>
                          <a:cubicBezTo>
                            <a:pt x="423334" y="2272771"/>
                            <a:pt x="272521" y="2403740"/>
                            <a:pt x="272521" y="2403740"/>
                          </a:cubicBezTo>
                          <a:cubicBezTo>
                            <a:pt x="201084" y="2469886"/>
                            <a:pt x="108479" y="2542646"/>
                            <a:pt x="82021" y="2578365"/>
                          </a:cubicBezTo>
                          <a:cubicBezTo>
                            <a:pt x="55563" y="2614084"/>
                            <a:pt x="0" y="2688168"/>
                            <a:pt x="113771" y="2618053"/>
                          </a:cubicBezTo>
                          <a:cubicBezTo>
                            <a:pt x="227542" y="2547939"/>
                            <a:pt x="580760" y="2299230"/>
                            <a:pt x="764646" y="2157678"/>
                          </a:cubicBezTo>
                          <a:cubicBezTo>
                            <a:pt x="948532" y="2016126"/>
                            <a:pt x="1084792" y="1899709"/>
                            <a:pt x="1217084" y="1768740"/>
                          </a:cubicBezTo>
                          <a:cubicBezTo>
                            <a:pt x="1349376" y="1637771"/>
                            <a:pt x="1476375" y="1488282"/>
                            <a:pt x="1558396" y="1371865"/>
                          </a:cubicBezTo>
                          <a:cubicBezTo>
                            <a:pt x="1640417" y="1255448"/>
                            <a:pt x="1677459" y="1161521"/>
                            <a:pt x="1709209" y="1070240"/>
                          </a:cubicBezTo>
                          <a:cubicBezTo>
                            <a:pt x="1740959" y="978959"/>
                            <a:pt x="1742282" y="922074"/>
                            <a:pt x="1748896" y="824178"/>
                          </a:cubicBezTo>
                          <a:cubicBezTo>
                            <a:pt x="1755510" y="726282"/>
                            <a:pt x="1763448" y="579438"/>
                            <a:pt x="1748896" y="482865"/>
                          </a:cubicBezTo>
                          <a:cubicBezTo>
                            <a:pt x="1734344" y="386292"/>
                            <a:pt x="1710532" y="309563"/>
                            <a:pt x="1661584" y="244740"/>
                          </a:cubicBezTo>
                          <a:cubicBezTo>
                            <a:pt x="1612636" y="179917"/>
                            <a:pt x="1531938" y="133616"/>
                            <a:pt x="1455209" y="93928"/>
                          </a:cubicBezTo>
                          <a:cubicBezTo>
                            <a:pt x="1378480" y="54241"/>
                            <a:pt x="1295136" y="13230"/>
                            <a:pt x="1201209" y="6615"/>
                          </a:cubicBezTo>
                          <a:cubicBezTo>
                            <a:pt x="1107282" y="0"/>
                            <a:pt x="990865" y="21167"/>
                            <a:pt x="891646" y="54240"/>
                          </a:cubicBezTo>
                          <a:cubicBezTo>
                            <a:pt x="792427" y="87313"/>
                            <a:pt x="691886" y="150813"/>
                            <a:pt x="605896" y="205053"/>
                          </a:cubicBezTo>
                          <a:cubicBezTo>
                            <a:pt x="519907" y="259293"/>
                            <a:pt x="443178" y="332053"/>
                            <a:pt x="375709" y="379678"/>
                          </a:cubicBezTo>
                          <a:cubicBezTo>
                            <a:pt x="308240" y="427303"/>
                            <a:pt x="230188" y="448470"/>
                            <a:pt x="209021" y="474928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/>
                    </a:p>
                  </p:txBody>
                </p:sp>
              </p:grpSp>
              <p:sp>
                <p:nvSpPr>
                  <p:cNvPr id="146" name="19 Forma libre"/>
                  <p:cNvSpPr/>
                  <p:nvPr/>
                </p:nvSpPr>
                <p:spPr>
                  <a:xfrm>
                    <a:off x="1909708" y="965742"/>
                    <a:ext cx="312026" cy="852712"/>
                  </a:xfrm>
                  <a:custGeom>
                    <a:avLst/>
                    <a:gdLst>
                      <a:gd name="connsiteX0" fmla="*/ 0 w 312026"/>
                      <a:gd name="connsiteY0" fmla="*/ 0 h 834259"/>
                      <a:gd name="connsiteX1" fmla="*/ 190500 w 312026"/>
                      <a:gd name="connsiteY1" fmla="*/ 170793 h 834259"/>
                      <a:gd name="connsiteX2" fmla="*/ 256190 w 312026"/>
                      <a:gd name="connsiteY2" fmla="*/ 302173 h 834259"/>
                      <a:gd name="connsiteX3" fmla="*/ 289035 w 312026"/>
                      <a:gd name="connsiteY3" fmla="*/ 426983 h 834259"/>
                      <a:gd name="connsiteX4" fmla="*/ 282466 w 312026"/>
                      <a:gd name="connsiteY4" fmla="*/ 525517 h 834259"/>
                      <a:gd name="connsiteX5" fmla="*/ 111673 w 312026"/>
                      <a:gd name="connsiteY5" fmla="*/ 834259 h 834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12026" h="834259">
                        <a:moveTo>
                          <a:pt x="0" y="0"/>
                        </a:moveTo>
                        <a:cubicBezTo>
                          <a:pt x="73901" y="60215"/>
                          <a:pt x="147802" y="120431"/>
                          <a:pt x="190500" y="170793"/>
                        </a:cubicBezTo>
                        <a:cubicBezTo>
                          <a:pt x="233198" y="221155"/>
                          <a:pt x="239768" y="259475"/>
                          <a:pt x="256190" y="302173"/>
                        </a:cubicBezTo>
                        <a:cubicBezTo>
                          <a:pt x="272612" y="344871"/>
                          <a:pt x="284656" y="389759"/>
                          <a:pt x="289035" y="426983"/>
                        </a:cubicBezTo>
                        <a:cubicBezTo>
                          <a:pt x="293414" y="464207"/>
                          <a:pt x="312026" y="457638"/>
                          <a:pt x="282466" y="525517"/>
                        </a:cubicBezTo>
                        <a:cubicBezTo>
                          <a:pt x="252906" y="593396"/>
                          <a:pt x="182289" y="713827"/>
                          <a:pt x="111673" y="834259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</p:grpSp>
            <p:sp>
              <p:nvSpPr>
                <p:cNvPr id="144" name="17 Forma libre"/>
                <p:cNvSpPr/>
                <p:nvPr/>
              </p:nvSpPr>
              <p:spPr>
                <a:xfrm>
                  <a:off x="12686" y="1422465"/>
                  <a:ext cx="755429" cy="1193796"/>
                </a:xfrm>
                <a:custGeom>
                  <a:avLst/>
                  <a:gdLst>
                    <a:gd name="connsiteX0" fmla="*/ 617483 w 755431"/>
                    <a:gd name="connsiteY0" fmla="*/ 0 h 952500"/>
                    <a:gd name="connsiteX1" fmla="*/ 683172 w 755431"/>
                    <a:gd name="connsiteY1" fmla="*/ 210207 h 952500"/>
                    <a:gd name="connsiteX2" fmla="*/ 742293 w 755431"/>
                    <a:gd name="connsiteY2" fmla="*/ 394138 h 952500"/>
                    <a:gd name="connsiteX3" fmla="*/ 755431 w 755431"/>
                    <a:gd name="connsiteY3" fmla="*/ 472965 h 952500"/>
                    <a:gd name="connsiteX4" fmla="*/ 742293 w 755431"/>
                    <a:gd name="connsiteY4" fmla="*/ 545224 h 952500"/>
                    <a:gd name="connsiteX5" fmla="*/ 683172 w 755431"/>
                    <a:gd name="connsiteY5" fmla="*/ 624052 h 952500"/>
                    <a:gd name="connsiteX6" fmla="*/ 624052 w 755431"/>
                    <a:gd name="connsiteY6" fmla="*/ 643758 h 952500"/>
                    <a:gd name="connsiteX7" fmla="*/ 420414 w 755431"/>
                    <a:gd name="connsiteY7" fmla="*/ 650327 h 952500"/>
                    <a:gd name="connsiteX8" fmla="*/ 295603 w 755431"/>
                    <a:gd name="connsiteY8" fmla="*/ 670034 h 952500"/>
                    <a:gd name="connsiteX9" fmla="*/ 216776 w 755431"/>
                    <a:gd name="connsiteY9" fmla="*/ 716017 h 952500"/>
                    <a:gd name="connsiteX10" fmla="*/ 137948 w 755431"/>
                    <a:gd name="connsiteY10" fmla="*/ 781707 h 952500"/>
                    <a:gd name="connsiteX11" fmla="*/ 0 w 755431"/>
                    <a:gd name="connsiteY11" fmla="*/ 952500 h 952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755431" h="952500">
                      <a:moveTo>
                        <a:pt x="617483" y="0"/>
                      </a:moveTo>
                      <a:cubicBezTo>
                        <a:pt x="639926" y="72258"/>
                        <a:pt x="662370" y="144517"/>
                        <a:pt x="683172" y="210207"/>
                      </a:cubicBezTo>
                      <a:cubicBezTo>
                        <a:pt x="703974" y="275897"/>
                        <a:pt x="730250" y="350345"/>
                        <a:pt x="742293" y="394138"/>
                      </a:cubicBezTo>
                      <a:cubicBezTo>
                        <a:pt x="754336" y="437931"/>
                        <a:pt x="755431" y="447784"/>
                        <a:pt x="755431" y="472965"/>
                      </a:cubicBezTo>
                      <a:cubicBezTo>
                        <a:pt x="755431" y="498146"/>
                        <a:pt x="754336" y="520043"/>
                        <a:pt x="742293" y="545224"/>
                      </a:cubicBezTo>
                      <a:cubicBezTo>
                        <a:pt x="730250" y="570405"/>
                        <a:pt x="702879" y="607630"/>
                        <a:pt x="683172" y="624052"/>
                      </a:cubicBezTo>
                      <a:cubicBezTo>
                        <a:pt x="663465" y="640474"/>
                        <a:pt x="667845" y="639379"/>
                        <a:pt x="624052" y="643758"/>
                      </a:cubicBezTo>
                      <a:cubicBezTo>
                        <a:pt x="580259" y="648137"/>
                        <a:pt x="475155" y="645948"/>
                        <a:pt x="420414" y="650327"/>
                      </a:cubicBezTo>
                      <a:cubicBezTo>
                        <a:pt x="365673" y="654706"/>
                        <a:pt x="329543" y="659086"/>
                        <a:pt x="295603" y="670034"/>
                      </a:cubicBezTo>
                      <a:cubicBezTo>
                        <a:pt x="261663" y="680982"/>
                        <a:pt x="243052" y="697405"/>
                        <a:pt x="216776" y="716017"/>
                      </a:cubicBezTo>
                      <a:cubicBezTo>
                        <a:pt x="190500" y="734629"/>
                        <a:pt x="174077" y="742293"/>
                        <a:pt x="137948" y="781707"/>
                      </a:cubicBezTo>
                      <a:cubicBezTo>
                        <a:pt x="101819" y="821121"/>
                        <a:pt x="50909" y="886810"/>
                        <a:pt x="0" y="952500"/>
                      </a:cubicBezTo>
                    </a:path>
                  </a:pathLst>
                </a:custGeom>
                <a:noFill/>
                <a:ln w="190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  <p:grpSp>
            <p:nvGrpSpPr>
              <p:cNvPr id="134" name="21 Grupo"/>
              <p:cNvGrpSpPr/>
              <p:nvPr/>
            </p:nvGrpSpPr>
            <p:grpSpPr>
              <a:xfrm>
                <a:off x="219381" y="550563"/>
                <a:ext cx="107201" cy="97203"/>
                <a:chOff x="219381" y="550563"/>
                <a:chExt cx="107201" cy="97203"/>
              </a:xfrm>
              <a:grpFill/>
            </p:grpSpPr>
            <p:grpSp>
              <p:nvGrpSpPr>
                <p:cNvPr id="135" name="19 Grupo"/>
                <p:cNvGrpSpPr/>
                <p:nvPr/>
              </p:nvGrpSpPr>
              <p:grpSpPr>
                <a:xfrm>
                  <a:off x="221062" y="551071"/>
                  <a:ext cx="105520" cy="89881"/>
                  <a:chOff x="221062" y="551071"/>
                  <a:chExt cx="2383361" cy="2005179"/>
                </a:xfrm>
                <a:grpFill/>
              </p:grpSpPr>
              <p:sp>
                <p:nvSpPr>
                  <p:cNvPr id="137" name="6 Pentágono regular"/>
                  <p:cNvSpPr/>
                  <p:nvPr/>
                </p:nvSpPr>
                <p:spPr>
                  <a:xfrm>
                    <a:off x="720001" y="963395"/>
                    <a:ext cx="1368000" cy="1224000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38" name="13 Pentágono regular"/>
                  <p:cNvSpPr/>
                  <p:nvPr/>
                </p:nvSpPr>
                <p:spPr>
                  <a:xfrm rot="10800000">
                    <a:off x="754043" y="551071"/>
                    <a:ext cx="1294390" cy="375670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39" name="14 Pentágono regular"/>
                  <p:cNvSpPr/>
                  <p:nvPr/>
                </p:nvSpPr>
                <p:spPr>
                  <a:xfrm rot="15017887">
                    <a:off x="1673483" y="1163386"/>
                    <a:ext cx="1272295" cy="382193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40" name="15 Pentágono regular"/>
                  <p:cNvSpPr/>
                  <p:nvPr/>
                </p:nvSpPr>
                <p:spPr>
                  <a:xfrm rot="19553238">
                    <a:off x="1351051" y="2168299"/>
                    <a:ext cx="1253372" cy="387951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41" name="16 Pentágono regular"/>
                  <p:cNvSpPr/>
                  <p:nvPr/>
                </p:nvSpPr>
                <p:spPr>
                  <a:xfrm rot="1929554">
                    <a:off x="221062" y="2174720"/>
                    <a:ext cx="1294390" cy="375670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42" name="17 Pentágono regular"/>
                  <p:cNvSpPr/>
                  <p:nvPr/>
                </p:nvSpPr>
                <p:spPr>
                  <a:xfrm rot="6574687">
                    <a:off x="-132924" y="1170154"/>
                    <a:ext cx="1272295" cy="382193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</p:grpSp>
            <p:sp>
              <p:nvSpPr>
                <p:cNvPr id="136" name="5 Elipse"/>
                <p:cNvSpPr/>
                <p:nvPr/>
              </p:nvSpPr>
              <p:spPr>
                <a:xfrm>
                  <a:off x="219381" y="550563"/>
                  <a:ext cx="105004" cy="97203"/>
                </a:xfrm>
                <a:prstGeom prst="ellipse">
                  <a:avLst/>
                </a:prstGeom>
                <a:noFill/>
                <a:ln w="63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</p:grpSp>
      <p:grpSp>
        <p:nvGrpSpPr>
          <p:cNvPr id="296" name="295 Grupo"/>
          <p:cNvGrpSpPr/>
          <p:nvPr/>
        </p:nvGrpSpPr>
        <p:grpSpPr>
          <a:xfrm>
            <a:off x="214282" y="188913"/>
            <a:ext cx="8501122" cy="6169045"/>
            <a:chOff x="214282" y="188913"/>
            <a:chExt cx="8501122" cy="6169045"/>
          </a:xfrm>
        </p:grpSpPr>
        <p:sp>
          <p:nvSpPr>
            <p:cNvPr id="210" name="209 Rectángulo"/>
            <p:cNvSpPr/>
            <p:nvPr/>
          </p:nvSpPr>
          <p:spPr>
            <a:xfrm>
              <a:off x="1071538" y="785794"/>
              <a:ext cx="7643866" cy="5572164"/>
            </a:xfrm>
            <a:prstGeom prst="rect">
              <a:avLst/>
            </a:prstGeom>
            <a:solidFill>
              <a:srgbClr val="FFFFFF">
                <a:alpha val="2588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212" name="211 Conector recto de flecha"/>
            <p:cNvCxnSpPr/>
            <p:nvPr/>
          </p:nvCxnSpPr>
          <p:spPr>
            <a:xfrm flipH="1">
              <a:off x="5715008" y="450629"/>
              <a:ext cx="2714644" cy="1588"/>
            </a:xfrm>
            <a:prstGeom prst="straightConnector1">
              <a:avLst/>
            </a:prstGeom>
            <a:ln w="19050">
              <a:solidFill>
                <a:schemeClr val="bg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212 Conector recto de flecha"/>
            <p:cNvCxnSpPr/>
            <p:nvPr/>
          </p:nvCxnSpPr>
          <p:spPr>
            <a:xfrm flipH="1">
              <a:off x="1500166" y="450629"/>
              <a:ext cx="2714644" cy="1588"/>
            </a:xfrm>
            <a:prstGeom prst="straightConnector1">
              <a:avLst/>
            </a:prstGeom>
            <a:ln w="19050">
              <a:solidFill>
                <a:schemeClr val="bg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4" name="213 CuadroTexto"/>
            <p:cNvSpPr txBox="1"/>
            <p:nvPr/>
          </p:nvSpPr>
          <p:spPr>
            <a:xfrm>
              <a:off x="4286248" y="285728"/>
              <a:ext cx="12858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dirty="0" smtClean="0">
                  <a:solidFill>
                    <a:schemeClr val="bg1"/>
                  </a:solidFill>
                </a:rPr>
                <a:t>0 m</a:t>
              </a:r>
              <a:endParaRPr lang="es-ES" sz="1400" dirty="0">
                <a:solidFill>
                  <a:schemeClr val="bg1"/>
                </a:solidFill>
              </a:endParaRPr>
            </a:p>
          </p:txBody>
        </p:sp>
        <p:sp>
          <p:nvSpPr>
            <p:cNvPr id="215" name="214 CuadroTexto"/>
            <p:cNvSpPr txBox="1"/>
            <p:nvPr/>
          </p:nvSpPr>
          <p:spPr>
            <a:xfrm>
              <a:off x="214282" y="3335537"/>
              <a:ext cx="8572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dirty="0" smtClean="0">
                  <a:solidFill>
                    <a:schemeClr val="bg1"/>
                  </a:solidFill>
                </a:rPr>
                <a:t>0 m</a:t>
              </a:r>
              <a:endParaRPr lang="es-ES" sz="1400" dirty="0">
                <a:solidFill>
                  <a:schemeClr val="bg1"/>
                </a:solidFill>
              </a:endParaRPr>
            </a:p>
          </p:txBody>
        </p:sp>
        <p:cxnSp>
          <p:nvCxnSpPr>
            <p:cNvPr id="216" name="215 Conector recto de flecha"/>
            <p:cNvCxnSpPr/>
            <p:nvPr/>
          </p:nvCxnSpPr>
          <p:spPr>
            <a:xfrm rot="5400000" flipH="1">
              <a:off x="-275885" y="2186768"/>
              <a:ext cx="1836000" cy="1588"/>
            </a:xfrm>
            <a:prstGeom prst="straightConnector1">
              <a:avLst/>
            </a:prstGeom>
            <a:ln w="19050">
              <a:solidFill>
                <a:schemeClr val="bg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216 Conector recto de flecha"/>
            <p:cNvCxnSpPr/>
            <p:nvPr/>
          </p:nvCxnSpPr>
          <p:spPr>
            <a:xfrm rot="16200000" flipH="1" flipV="1">
              <a:off x="-275884" y="4939098"/>
              <a:ext cx="1836000" cy="1588"/>
            </a:xfrm>
            <a:prstGeom prst="straightConnector1">
              <a:avLst/>
            </a:prstGeom>
            <a:ln w="19050">
              <a:solidFill>
                <a:schemeClr val="bg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42" descr="Rombos transparentes"/>
            <p:cNvSpPr>
              <a:spLocks noChangeArrowheads="1"/>
            </p:cNvSpPr>
            <p:nvPr/>
          </p:nvSpPr>
          <p:spPr bwMode="auto">
            <a:xfrm rot="5400000">
              <a:off x="2014538" y="9525"/>
              <a:ext cx="144462" cy="503238"/>
            </a:xfrm>
            <a:prstGeom prst="rect">
              <a:avLst/>
            </a:prstGeom>
            <a:pattFill prst="openDmnd">
              <a:fgClr>
                <a:schemeClr val="bg1"/>
              </a:fgClr>
              <a:bgClr>
                <a:srgbClr val="008000"/>
              </a:bgClr>
            </a:pattFill>
            <a:ln w="254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9" name="Rectangle 45" descr="Rombos transparentes"/>
            <p:cNvSpPr>
              <a:spLocks noChangeArrowheads="1"/>
            </p:cNvSpPr>
            <p:nvPr/>
          </p:nvSpPr>
          <p:spPr bwMode="auto">
            <a:xfrm rot="5400000">
              <a:off x="6696076" y="9525"/>
              <a:ext cx="144462" cy="503237"/>
            </a:xfrm>
            <a:prstGeom prst="rect">
              <a:avLst/>
            </a:prstGeom>
            <a:pattFill prst="openDmnd">
              <a:fgClr>
                <a:schemeClr val="bg1"/>
              </a:fgClr>
              <a:bgClr>
                <a:srgbClr val="008000"/>
              </a:bgClr>
            </a:pattFill>
            <a:ln w="254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grpSp>
        <p:nvGrpSpPr>
          <p:cNvPr id="297" name="Group 36"/>
          <p:cNvGrpSpPr>
            <a:grpSpLocks/>
          </p:cNvGrpSpPr>
          <p:nvPr/>
        </p:nvGrpSpPr>
        <p:grpSpPr bwMode="auto">
          <a:xfrm>
            <a:off x="7358082" y="3571852"/>
            <a:ext cx="72000" cy="107950"/>
            <a:chOff x="1402" y="846"/>
            <a:chExt cx="41" cy="41"/>
          </a:xfrm>
        </p:grpSpPr>
        <p:sp>
          <p:nvSpPr>
            <p:cNvPr id="298" name="Freeform 37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99" name="Freeform 38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0" name="Freeform 39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1" name="Freeform 40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2" name="Freeform 41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3" name="Freeform 42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4" name="Freeform 43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5" name="Freeform 44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6" name="Freeform 45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7" name="Freeform 46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8" name="Freeform 47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9" name="Freeform 48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10" name="Group 49"/>
          <p:cNvGrpSpPr>
            <a:grpSpLocks/>
          </p:cNvGrpSpPr>
          <p:nvPr/>
        </p:nvGrpSpPr>
        <p:grpSpPr bwMode="auto">
          <a:xfrm>
            <a:off x="7213619" y="3500414"/>
            <a:ext cx="72000" cy="107950"/>
            <a:chOff x="1402" y="846"/>
            <a:chExt cx="41" cy="41"/>
          </a:xfrm>
        </p:grpSpPr>
        <p:sp>
          <p:nvSpPr>
            <p:cNvPr id="311" name="Freeform 50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2" name="Freeform 51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3" name="Freeform 52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4" name="Freeform 53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5" name="Freeform 54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6" name="Freeform 55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7" name="Freeform 56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8" name="Freeform 57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9" name="Freeform 58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0" name="Freeform 59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1" name="Freeform 60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2" name="Freeform 61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23" name="Group 62"/>
          <p:cNvGrpSpPr>
            <a:grpSpLocks/>
          </p:cNvGrpSpPr>
          <p:nvPr/>
        </p:nvGrpSpPr>
        <p:grpSpPr bwMode="auto">
          <a:xfrm>
            <a:off x="6854844" y="3571852"/>
            <a:ext cx="72000" cy="107950"/>
            <a:chOff x="1402" y="846"/>
            <a:chExt cx="41" cy="41"/>
          </a:xfrm>
        </p:grpSpPr>
        <p:sp>
          <p:nvSpPr>
            <p:cNvPr id="324" name="Freeform 63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5" name="Freeform 64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6" name="Freeform 65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7" name="Freeform 66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8" name="Freeform 67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9" name="Freeform 68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0" name="Freeform 69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1" name="Freeform 70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2" name="Freeform 71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3" name="Freeform 72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4" name="Freeform 73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5" name="Freeform 74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36" name="Group 75"/>
          <p:cNvGrpSpPr>
            <a:grpSpLocks/>
          </p:cNvGrpSpPr>
          <p:nvPr/>
        </p:nvGrpSpPr>
        <p:grpSpPr bwMode="auto">
          <a:xfrm>
            <a:off x="6997719" y="3427389"/>
            <a:ext cx="72000" cy="107950"/>
            <a:chOff x="1402" y="846"/>
            <a:chExt cx="41" cy="41"/>
          </a:xfrm>
        </p:grpSpPr>
        <p:sp>
          <p:nvSpPr>
            <p:cNvPr id="337" name="Freeform 76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8" name="Freeform 77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9" name="Freeform 78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0" name="Freeform 79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1" name="Freeform 80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2" name="Freeform 81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3" name="Freeform 82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4" name="Freeform 83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5" name="Freeform 84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6" name="Freeform 85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7" name="Freeform 86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8" name="Freeform 87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64" name="Group 101"/>
          <p:cNvGrpSpPr>
            <a:grpSpLocks/>
          </p:cNvGrpSpPr>
          <p:nvPr/>
        </p:nvGrpSpPr>
        <p:grpSpPr bwMode="auto">
          <a:xfrm>
            <a:off x="7070744" y="3571852"/>
            <a:ext cx="107950" cy="107950"/>
            <a:chOff x="1402" y="846"/>
            <a:chExt cx="41" cy="41"/>
          </a:xfrm>
        </p:grpSpPr>
        <p:sp>
          <p:nvSpPr>
            <p:cNvPr id="409" name="Freeform 102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0" name="Freeform 103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1" name="Freeform 104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2" name="Freeform 105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3" name="Freeform 106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4" name="Freeform 107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5" name="Freeform 108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6" name="Freeform 109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7" name="Freeform 110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8" name="Freeform 111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9" name="Freeform 112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20" name="Freeform 113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21" name="420 CuadroTexto"/>
          <p:cNvSpPr txBox="1"/>
          <p:nvPr/>
        </p:nvSpPr>
        <p:spPr>
          <a:xfrm>
            <a:off x="6715140" y="3071786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Balones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22" name="421 CuadroTexto"/>
          <p:cNvSpPr txBox="1"/>
          <p:nvPr/>
        </p:nvSpPr>
        <p:spPr>
          <a:xfrm>
            <a:off x="5572132" y="869351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Valla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23" name="422 CuadroTexto"/>
          <p:cNvSpPr txBox="1"/>
          <p:nvPr/>
        </p:nvSpPr>
        <p:spPr>
          <a:xfrm>
            <a:off x="5643570" y="1500150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Pica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24" name="423 CuadroTexto"/>
          <p:cNvSpPr txBox="1"/>
          <p:nvPr/>
        </p:nvSpPr>
        <p:spPr>
          <a:xfrm>
            <a:off x="6715140" y="857208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Palo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25" name="Rectangle 20" descr="Rombos transparentes"/>
          <p:cNvSpPr>
            <a:spLocks noChangeArrowheads="1"/>
          </p:cNvSpPr>
          <p:nvPr/>
        </p:nvSpPr>
        <p:spPr bwMode="auto">
          <a:xfrm rot="5400000">
            <a:off x="7325454" y="3818794"/>
            <a:ext cx="216000" cy="1008000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26" name="425 CuadroTexto"/>
          <p:cNvSpPr txBox="1"/>
          <p:nvPr/>
        </p:nvSpPr>
        <p:spPr>
          <a:xfrm>
            <a:off x="6572264" y="3857604"/>
            <a:ext cx="1428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Portería grande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27" name="426 CuadroTexto"/>
          <p:cNvSpPr txBox="1"/>
          <p:nvPr/>
        </p:nvSpPr>
        <p:spPr>
          <a:xfrm>
            <a:off x="1571604" y="5681979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Nota.- Las Porterías pequeñas que están en los campos se pueden mover.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28" name="427 CuadroTexto"/>
          <p:cNvSpPr txBox="1"/>
          <p:nvPr/>
        </p:nvSpPr>
        <p:spPr>
          <a:xfrm>
            <a:off x="1500166" y="1998652"/>
            <a:ext cx="1428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Carrera sin balón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429" name="428 Conector recto de flecha"/>
          <p:cNvCxnSpPr/>
          <p:nvPr/>
        </p:nvCxnSpPr>
        <p:spPr>
          <a:xfrm>
            <a:off x="1500166" y="3071810"/>
            <a:ext cx="1428760" cy="1588"/>
          </a:xfrm>
          <a:prstGeom prst="straightConnector1">
            <a:avLst/>
          </a:prstGeom>
          <a:ln w="38100">
            <a:solidFill>
              <a:schemeClr val="bg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429 CuadroTexto"/>
          <p:cNvSpPr txBox="1"/>
          <p:nvPr/>
        </p:nvSpPr>
        <p:spPr>
          <a:xfrm>
            <a:off x="1500166" y="2713032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Carrera  con balón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431" name="430 Conector recto de flecha"/>
          <p:cNvCxnSpPr/>
          <p:nvPr/>
        </p:nvCxnSpPr>
        <p:spPr>
          <a:xfrm>
            <a:off x="1500166" y="2357430"/>
            <a:ext cx="1428760" cy="1588"/>
          </a:xfrm>
          <a:prstGeom prst="straightConnector1">
            <a:avLst/>
          </a:prstGeom>
          <a:ln w="57150">
            <a:solidFill>
              <a:schemeClr val="bg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431 CuadroTexto"/>
          <p:cNvSpPr txBox="1"/>
          <p:nvPr/>
        </p:nvSpPr>
        <p:spPr>
          <a:xfrm>
            <a:off x="6357950" y="4857736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Pase al compañero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433" name="432 Conector recto de flecha"/>
          <p:cNvCxnSpPr/>
          <p:nvPr/>
        </p:nvCxnSpPr>
        <p:spPr>
          <a:xfrm>
            <a:off x="6429388" y="5214926"/>
            <a:ext cx="1428760" cy="1588"/>
          </a:xfrm>
          <a:prstGeom prst="straightConnector1">
            <a:avLst/>
          </a:prstGeom>
          <a:ln w="57150">
            <a:solidFill>
              <a:srgbClr val="00206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433 CuadroTexto"/>
          <p:cNvSpPr txBox="1"/>
          <p:nvPr/>
        </p:nvSpPr>
        <p:spPr>
          <a:xfrm>
            <a:off x="6572264" y="5572116"/>
            <a:ext cx="9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bg1"/>
                </a:solidFill>
              </a:rPr>
              <a:t>Tiro a gol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435" name="434 Conector recto de flecha"/>
          <p:cNvCxnSpPr/>
          <p:nvPr/>
        </p:nvCxnSpPr>
        <p:spPr>
          <a:xfrm>
            <a:off x="6500826" y="5929306"/>
            <a:ext cx="1428760" cy="1588"/>
          </a:xfrm>
          <a:prstGeom prst="straightConnector1">
            <a:avLst/>
          </a:prstGeom>
          <a:ln w="57150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6" name="18 Grupo"/>
          <p:cNvGrpSpPr/>
          <p:nvPr/>
        </p:nvGrpSpPr>
        <p:grpSpPr>
          <a:xfrm>
            <a:off x="5929322" y="1857340"/>
            <a:ext cx="36000" cy="720000"/>
            <a:chOff x="0" y="0"/>
            <a:chExt cx="36000" cy="860475"/>
          </a:xfrm>
        </p:grpSpPr>
        <p:grpSp>
          <p:nvGrpSpPr>
            <p:cNvPr id="437" name="16 Grupo"/>
            <p:cNvGrpSpPr/>
            <p:nvPr/>
          </p:nvGrpSpPr>
          <p:grpSpPr>
            <a:xfrm>
              <a:off x="0" y="0"/>
              <a:ext cx="36000" cy="756001"/>
              <a:chOff x="0" y="0"/>
              <a:chExt cx="161925" cy="2838450"/>
            </a:xfrm>
          </p:grpSpPr>
          <p:sp>
            <p:nvSpPr>
              <p:cNvPr id="439" name="11 Rectángulo"/>
              <p:cNvSpPr/>
              <p:nvPr/>
            </p:nvSpPr>
            <p:spPr>
              <a:xfrm>
                <a:off x="0" y="0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440" name="12 Rectángulo"/>
              <p:cNvSpPr/>
              <p:nvPr/>
            </p:nvSpPr>
            <p:spPr>
              <a:xfrm>
                <a:off x="9525" y="561975"/>
                <a:ext cx="152400" cy="561975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441" name="13 Rectángulo"/>
              <p:cNvSpPr/>
              <p:nvPr/>
            </p:nvSpPr>
            <p:spPr>
              <a:xfrm>
                <a:off x="9525" y="1133475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442" name="14 Rectángulo"/>
              <p:cNvSpPr/>
              <p:nvPr/>
            </p:nvSpPr>
            <p:spPr>
              <a:xfrm>
                <a:off x="9525" y="1704975"/>
                <a:ext cx="152400" cy="561975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443" name="15 Rectángulo"/>
              <p:cNvSpPr/>
              <p:nvPr/>
            </p:nvSpPr>
            <p:spPr>
              <a:xfrm>
                <a:off x="9525" y="2276475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sp>
          <p:nvSpPr>
            <p:cNvPr id="438" name="17 Combinar"/>
            <p:cNvSpPr/>
            <p:nvPr/>
          </p:nvSpPr>
          <p:spPr>
            <a:xfrm>
              <a:off x="0" y="752475"/>
              <a:ext cx="36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444" name="16 Grupo"/>
          <p:cNvGrpSpPr/>
          <p:nvPr/>
        </p:nvGrpSpPr>
        <p:grpSpPr>
          <a:xfrm rot="3720000">
            <a:off x="7127734" y="991052"/>
            <a:ext cx="36000" cy="632582"/>
            <a:chOff x="0" y="0"/>
            <a:chExt cx="161925" cy="2838450"/>
          </a:xfrm>
        </p:grpSpPr>
        <p:sp>
          <p:nvSpPr>
            <p:cNvPr id="445" name="11 Rectángulo"/>
            <p:cNvSpPr/>
            <p:nvPr/>
          </p:nvSpPr>
          <p:spPr>
            <a:xfrm>
              <a:off x="0" y="0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46" name="12 Rectángulo"/>
            <p:cNvSpPr/>
            <p:nvPr/>
          </p:nvSpPr>
          <p:spPr>
            <a:xfrm>
              <a:off x="9525" y="561975"/>
              <a:ext cx="152400" cy="561975"/>
            </a:xfrm>
            <a:prstGeom prst="rect">
              <a:avLst/>
            </a:prstGeom>
            <a:solidFill>
              <a:sysClr val="window" lastClr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47" name="13 Rectángulo"/>
            <p:cNvSpPr/>
            <p:nvPr/>
          </p:nvSpPr>
          <p:spPr>
            <a:xfrm>
              <a:off x="9525" y="1133475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48" name="14 Rectángulo"/>
            <p:cNvSpPr/>
            <p:nvPr/>
          </p:nvSpPr>
          <p:spPr>
            <a:xfrm>
              <a:off x="9525" y="1704975"/>
              <a:ext cx="152400" cy="561975"/>
            </a:xfrm>
            <a:prstGeom prst="rect">
              <a:avLst/>
            </a:prstGeom>
            <a:solidFill>
              <a:sysClr val="window" lastClr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49" name="15 Rectángulo"/>
            <p:cNvSpPr/>
            <p:nvPr/>
          </p:nvSpPr>
          <p:spPr>
            <a:xfrm>
              <a:off x="9525" y="2276475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450" name="35 Grupo"/>
          <p:cNvGrpSpPr/>
          <p:nvPr/>
        </p:nvGrpSpPr>
        <p:grpSpPr>
          <a:xfrm>
            <a:off x="5643570" y="1214398"/>
            <a:ext cx="216001" cy="144001"/>
            <a:chOff x="0" y="0"/>
            <a:chExt cx="470921" cy="306388"/>
          </a:xfrm>
        </p:grpSpPr>
        <p:cxnSp>
          <p:nvCxnSpPr>
            <p:cNvPr id="451" name="26 Conector recto"/>
            <p:cNvCxnSpPr/>
            <p:nvPr/>
          </p:nvCxnSpPr>
          <p:spPr>
            <a:xfrm flipV="1">
              <a:off x="4196" y="0"/>
              <a:ext cx="371475" cy="1238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29 Conector recto"/>
            <p:cNvCxnSpPr/>
            <p:nvPr/>
          </p:nvCxnSpPr>
          <p:spPr>
            <a:xfrm rot="16200000" flipH="1">
              <a:off x="-81529" y="209549"/>
              <a:ext cx="180975" cy="95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3" name="31 Conector recto"/>
            <p:cNvCxnSpPr/>
            <p:nvPr/>
          </p:nvCxnSpPr>
          <p:spPr>
            <a:xfrm rot="5400000">
              <a:off x="285184" y="80962"/>
              <a:ext cx="16192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4" name="33 Conector recto"/>
            <p:cNvCxnSpPr/>
            <p:nvPr/>
          </p:nvCxnSpPr>
          <p:spPr>
            <a:xfrm>
              <a:off x="366146" y="161925"/>
              <a:ext cx="10477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34 Conector recto"/>
            <p:cNvCxnSpPr/>
            <p:nvPr/>
          </p:nvCxnSpPr>
          <p:spPr>
            <a:xfrm>
              <a:off x="0" y="304800"/>
              <a:ext cx="144001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6" name="455 CuadroTexto"/>
          <p:cNvSpPr txBox="1"/>
          <p:nvPr/>
        </p:nvSpPr>
        <p:spPr>
          <a:xfrm>
            <a:off x="6786578" y="2357406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Aros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57" name="36 Elipse"/>
          <p:cNvSpPr/>
          <p:nvPr/>
        </p:nvSpPr>
        <p:spPr>
          <a:xfrm rot="20615068">
            <a:off x="6653827" y="2748003"/>
            <a:ext cx="252000" cy="108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58" name="36 Elipse"/>
          <p:cNvSpPr/>
          <p:nvPr/>
        </p:nvSpPr>
        <p:spPr>
          <a:xfrm rot="20615068">
            <a:off x="7095957" y="2745629"/>
            <a:ext cx="252000" cy="108000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59" name="36 Elipse"/>
          <p:cNvSpPr/>
          <p:nvPr/>
        </p:nvSpPr>
        <p:spPr>
          <a:xfrm rot="20615068">
            <a:off x="7596023" y="2745629"/>
            <a:ext cx="252000" cy="1080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grpSp>
        <p:nvGrpSpPr>
          <p:cNvPr id="460" name="46 Grupo"/>
          <p:cNvGrpSpPr/>
          <p:nvPr/>
        </p:nvGrpSpPr>
        <p:grpSpPr>
          <a:xfrm rot="20118481">
            <a:off x="6927325" y="1965193"/>
            <a:ext cx="540000" cy="108000"/>
            <a:chOff x="0" y="0"/>
            <a:chExt cx="1224000" cy="143669"/>
          </a:xfrm>
        </p:grpSpPr>
        <p:sp>
          <p:nvSpPr>
            <p:cNvPr id="461" name="37 Rectángulo"/>
            <p:cNvSpPr/>
            <p:nvPr/>
          </p:nvSpPr>
          <p:spPr>
            <a:xfrm>
              <a:off x="0" y="0"/>
              <a:ext cx="1224000" cy="13335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cxnSp>
          <p:nvCxnSpPr>
            <p:cNvPr id="462" name="39 Conector recto"/>
            <p:cNvCxnSpPr>
              <a:stCxn id="461" idx="0"/>
              <a:endCxn id="461" idx="2"/>
            </p:cNvCxnSpPr>
            <p:nvPr/>
          </p:nvCxnSpPr>
          <p:spPr>
            <a:xfrm rot="16200000" flipH="1">
              <a:off x="545325" y="66675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40 Conector recto"/>
            <p:cNvCxnSpPr/>
            <p:nvPr/>
          </p:nvCxnSpPr>
          <p:spPr>
            <a:xfrm rot="16200000" flipH="1">
              <a:off x="7048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4" name="41 Conector recto"/>
            <p:cNvCxnSpPr/>
            <p:nvPr/>
          </p:nvCxnSpPr>
          <p:spPr>
            <a:xfrm rot="16200000" flipH="1">
              <a:off x="8572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5" name="42 Conector recto"/>
            <p:cNvCxnSpPr/>
            <p:nvPr/>
          </p:nvCxnSpPr>
          <p:spPr>
            <a:xfrm rot="16200000" flipH="1">
              <a:off x="10096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43 Conector recto"/>
            <p:cNvCxnSpPr/>
            <p:nvPr/>
          </p:nvCxnSpPr>
          <p:spPr>
            <a:xfrm rot="16200000" flipH="1">
              <a:off x="952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7" name="44 Conector recto"/>
            <p:cNvCxnSpPr/>
            <p:nvPr/>
          </p:nvCxnSpPr>
          <p:spPr>
            <a:xfrm rot="16200000" flipH="1">
              <a:off x="2476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45 Conector recto"/>
            <p:cNvCxnSpPr/>
            <p:nvPr/>
          </p:nvCxnSpPr>
          <p:spPr>
            <a:xfrm rot="16200000" flipH="1">
              <a:off x="4000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9" name="468 CuadroTexto"/>
          <p:cNvSpPr txBox="1"/>
          <p:nvPr/>
        </p:nvSpPr>
        <p:spPr>
          <a:xfrm>
            <a:off x="6786578" y="1500150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Escalera</a:t>
            </a:r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470" name="35 Grupo"/>
          <p:cNvGrpSpPr/>
          <p:nvPr/>
        </p:nvGrpSpPr>
        <p:grpSpPr>
          <a:xfrm flipH="1">
            <a:off x="6000760" y="1214398"/>
            <a:ext cx="216001" cy="144001"/>
            <a:chOff x="0" y="0"/>
            <a:chExt cx="470921" cy="306388"/>
          </a:xfrm>
        </p:grpSpPr>
        <p:cxnSp>
          <p:nvCxnSpPr>
            <p:cNvPr id="471" name="26 Conector recto"/>
            <p:cNvCxnSpPr/>
            <p:nvPr/>
          </p:nvCxnSpPr>
          <p:spPr>
            <a:xfrm flipV="1">
              <a:off x="4196" y="0"/>
              <a:ext cx="371475" cy="1238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29 Conector recto"/>
            <p:cNvCxnSpPr/>
            <p:nvPr/>
          </p:nvCxnSpPr>
          <p:spPr>
            <a:xfrm rot="16200000" flipH="1">
              <a:off x="-81529" y="209549"/>
              <a:ext cx="180975" cy="95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3" name="31 Conector recto"/>
            <p:cNvCxnSpPr/>
            <p:nvPr/>
          </p:nvCxnSpPr>
          <p:spPr>
            <a:xfrm rot="5400000">
              <a:off x="285184" y="80962"/>
              <a:ext cx="16192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4" name="33 Conector recto"/>
            <p:cNvCxnSpPr/>
            <p:nvPr/>
          </p:nvCxnSpPr>
          <p:spPr>
            <a:xfrm>
              <a:off x="366146" y="161925"/>
              <a:ext cx="10477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5" name="34 Conector recto"/>
            <p:cNvCxnSpPr/>
            <p:nvPr/>
          </p:nvCxnSpPr>
          <p:spPr>
            <a:xfrm>
              <a:off x="0" y="304800"/>
              <a:ext cx="144001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6" name="475 Forma libre"/>
          <p:cNvSpPr/>
          <p:nvPr/>
        </p:nvSpPr>
        <p:spPr>
          <a:xfrm>
            <a:off x="2928926" y="4143356"/>
            <a:ext cx="2279504" cy="378691"/>
          </a:xfrm>
          <a:custGeom>
            <a:avLst/>
            <a:gdLst>
              <a:gd name="connsiteX0" fmla="*/ 0 w 2050472"/>
              <a:gd name="connsiteY0" fmla="*/ 270164 h 378691"/>
              <a:gd name="connsiteX1" fmla="*/ 193963 w 2050472"/>
              <a:gd name="connsiteY1" fmla="*/ 6927 h 378691"/>
              <a:gd name="connsiteX2" fmla="*/ 360218 w 2050472"/>
              <a:gd name="connsiteY2" fmla="*/ 311727 h 378691"/>
              <a:gd name="connsiteX3" fmla="*/ 554182 w 2050472"/>
              <a:gd name="connsiteY3" fmla="*/ 6927 h 378691"/>
              <a:gd name="connsiteX4" fmla="*/ 748145 w 2050472"/>
              <a:gd name="connsiteY4" fmla="*/ 325582 h 378691"/>
              <a:gd name="connsiteX5" fmla="*/ 900545 w 2050472"/>
              <a:gd name="connsiteY5" fmla="*/ 6927 h 378691"/>
              <a:gd name="connsiteX6" fmla="*/ 1094509 w 2050472"/>
              <a:gd name="connsiteY6" fmla="*/ 325582 h 378691"/>
              <a:gd name="connsiteX7" fmla="*/ 1260763 w 2050472"/>
              <a:gd name="connsiteY7" fmla="*/ 6927 h 378691"/>
              <a:gd name="connsiteX8" fmla="*/ 1454727 w 2050472"/>
              <a:gd name="connsiteY8" fmla="*/ 325582 h 378691"/>
              <a:gd name="connsiteX9" fmla="*/ 1967345 w 2050472"/>
              <a:gd name="connsiteY9" fmla="*/ 325582 h 378691"/>
              <a:gd name="connsiteX10" fmla="*/ 1953491 w 2050472"/>
              <a:gd name="connsiteY10" fmla="*/ 339436 h 37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0472" h="378691">
                <a:moveTo>
                  <a:pt x="0" y="270164"/>
                </a:moveTo>
                <a:cubicBezTo>
                  <a:pt x="66963" y="135082"/>
                  <a:pt x="133927" y="0"/>
                  <a:pt x="193963" y="6927"/>
                </a:cubicBezTo>
                <a:cubicBezTo>
                  <a:pt x="253999" y="13854"/>
                  <a:pt x="300182" y="311727"/>
                  <a:pt x="360218" y="311727"/>
                </a:cubicBezTo>
                <a:cubicBezTo>
                  <a:pt x="420254" y="311727"/>
                  <a:pt x="489528" y="4618"/>
                  <a:pt x="554182" y="6927"/>
                </a:cubicBezTo>
                <a:cubicBezTo>
                  <a:pt x="618836" y="9236"/>
                  <a:pt x="690418" y="325582"/>
                  <a:pt x="748145" y="325582"/>
                </a:cubicBezTo>
                <a:cubicBezTo>
                  <a:pt x="805872" y="325582"/>
                  <a:pt x="842818" y="6927"/>
                  <a:pt x="900545" y="6927"/>
                </a:cubicBezTo>
                <a:cubicBezTo>
                  <a:pt x="958272" y="6927"/>
                  <a:pt x="1034473" y="325582"/>
                  <a:pt x="1094509" y="325582"/>
                </a:cubicBezTo>
                <a:cubicBezTo>
                  <a:pt x="1154545" y="325582"/>
                  <a:pt x="1200727" y="6927"/>
                  <a:pt x="1260763" y="6927"/>
                </a:cubicBezTo>
                <a:cubicBezTo>
                  <a:pt x="1320799" y="6927"/>
                  <a:pt x="1336963" y="272473"/>
                  <a:pt x="1454727" y="325582"/>
                </a:cubicBezTo>
                <a:cubicBezTo>
                  <a:pt x="1572491" y="378691"/>
                  <a:pt x="1884218" y="323273"/>
                  <a:pt x="1967345" y="325582"/>
                </a:cubicBezTo>
                <a:cubicBezTo>
                  <a:pt x="2050472" y="327891"/>
                  <a:pt x="2001981" y="333663"/>
                  <a:pt x="1953491" y="339436"/>
                </a:cubicBezTo>
              </a:path>
            </a:pathLst>
          </a:custGeom>
          <a:ln w="28575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7" name="476 Forma libre"/>
          <p:cNvSpPr/>
          <p:nvPr/>
        </p:nvSpPr>
        <p:spPr>
          <a:xfrm>
            <a:off x="2928926" y="5000612"/>
            <a:ext cx="2279504" cy="378691"/>
          </a:xfrm>
          <a:custGeom>
            <a:avLst/>
            <a:gdLst>
              <a:gd name="connsiteX0" fmla="*/ 0 w 2050472"/>
              <a:gd name="connsiteY0" fmla="*/ 270164 h 378691"/>
              <a:gd name="connsiteX1" fmla="*/ 193963 w 2050472"/>
              <a:gd name="connsiteY1" fmla="*/ 6927 h 378691"/>
              <a:gd name="connsiteX2" fmla="*/ 360218 w 2050472"/>
              <a:gd name="connsiteY2" fmla="*/ 311727 h 378691"/>
              <a:gd name="connsiteX3" fmla="*/ 554182 w 2050472"/>
              <a:gd name="connsiteY3" fmla="*/ 6927 h 378691"/>
              <a:gd name="connsiteX4" fmla="*/ 748145 w 2050472"/>
              <a:gd name="connsiteY4" fmla="*/ 325582 h 378691"/>
              <a:gd name="connsiteX5" fmla="*/ 900545 w 2050472"/>
              <a:gd name="connsiteY5" fmla="*/ 6927 h 378691"/>
              <a:gd name="connsiteX6" fmla="*/ 1094509 w 2050472"/>
              <a:gd name="connsiteY6" fmla="*/ 325582 h 378691"/>
              <a:gd name="connsiteX7" fmla="*/ 1260763 w 2050472"/>
              <a:gd name="connsiteY7" fmla="*/ 6927 h 378691"/>
              <a:gd name="connsiteX8" fmla="*/ 1454727 w 2050472"/>
              <a:gd name="connsiteY8" fmla="*/ 325582 h 378691"/>
              <a:gd name="connsiteX9" fmla="*/ 1967345 w 2050472"/>
              <a:gd name="connsiteY9" fmla="*/ 325582 h 378691"/>
              <a:gd name="connsiteX10" fmla="*/ 1953491 w 2050472"/>
              <a:gd name="connsiteY10" fmla="*/ 339436 h 37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0472" h="378691">
                <a:moveTo>
                  <a:pt x="0" y="270164"/>
                </a:moveTo>
                <a:cubicBezTo>
                  <a:pt x="66963" y="135082"/>
                  <a:pt x="133927" y="0"/>
                  <a:pt x="193963" y="6927"/>
                </a:cubicBezTo>
                <a:cubicBezTo>
                  <a:pt x="253999" y="13854"/>
                  <a:pt x="300182" y="311727"/>
                  <a:pt x="360218" y="311727"/>
                </a:cubicBezTo>
                <a:cubicBezTo>
                  <a:pt x="420254" y="311727"/>
                  <a:pt x="489528" y="4618"/>
                  <a:pt x="554182" y="6927"/>
                </a:cubicBezTo>
                <a:cubicBezTo>
                  <a:pt x="618836" y="9236"/>
                  <a:pt x="690418" y="325582"/>
                  <a:pt x="748145" y="325582"/>
                </a:cubicBezTo>
                <a:cubicBezTo>
                  <a:pt x="805872" y="325582"/>
                  <a:pt x="842818" y="6927"/>
                  <a:pt x="900545" y="6927"/>
                </a:cubicBezTo>
                <a:cubicBezTo>
                  <a:pt x="958272" y="6927"/>
                  <a:pt x="1034473" y="325582"/>
                  <a:pt x="1094509" y="325582"/>
                </a:cubicBezTo>
                <a:cubicBezTo>
                  <a:pt x="1154545" y="325582"/>
                  <a:pt x="1200727" y="6927"/>
                  <a:pt x="1260763" y="6927"/>
                </a:cubicBezTo>
                <a:cubicBezTo>
                  <a:pt x="1320799" y="6927"/>
                  <a:pt x="1336963" y="272473"/>
                  <a:pt x="1454727" y="325582"/>
                </a:cubicBezTo>
                <a:cubicBezTo>
                  <a:pt x="1572491" y="378691"/>
                  <a:pt x="1884218" y="323273"/>
                  <a:pt x="1967345" y="325582"/>
                </a:cubicBezTo>
                <a:cubicBezTo>
                  <a:pt x="2050472" y="327891"/>
                  <a:pt x="2001981" y="333663"/>
                  <a:pt x="1953491" y="339436"/>
                </a:cubicBezTo>
              </a:path>
            </a:pathLst>
          </a:custGeom>
          <a:ln w="38100">
            <a:solidFill>
              <a:schemeClr val="bg1"/>
            </a:solidFill>
            <a:prstDash val="dash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8" name="477 CuadroTexto"/>
          <p:cNvSpPr txBox="1"/>
          <p:nvPr/>
        </p:nvSpPr>
        <p:spPr>
          <a:xfrm>
            <a:off x="2571736" y="3857604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Línea para saltos y </a:t>
            </a:r>
            <a:r>
              <a:rPr lang="es-ES" sz="1200" dirty="0" err="1" smtClean="0">
                <a:solidFill>
                  <a:schemeClr val="bg1"/>
                </a:solidFill>
              </a:rPr>
              <a:t>dibling</a:t>
            </a:r>
            <a:r>
              <a:rPr lang="es-ES" sz="1200" dirty="0" smtClean="0">
                <a:solidFill>
                  <a:schemeClr val="bg1"/>
                </a:solidFill>
              </a:rPr>
              <a:t> sin </a:t>
            </a:r>
            <a:r>
              <a:rPr lang="es-ES" sz="1200" dirty="0" err="1" smtClean="0">
                <a:solidFill>
                  <a:schemeClr val="bg1"/>
                </a:solidFill>
              </a:rPr>
              <a:t>balon</a:t>
            </a:r>
            <a:endParaRPr lang="es-ES" sz="1200" dirty="0" smtClean="0">
              <a:solidFill>
                <a:schemeClr val="bg1"/>
              </a:solidFill>
            </a:endParaRPr>
          </a:p>
          <a:p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479" name="Group 114"/>
          <p:cNvGrpSpPr>
            <a:grpSpLocks/>
          </p:cNvGrpSpPr>
          <p:nvPr/>
        </p:nvGrpSpPr>
        <p:grpSpPr bwMode="auto">
          <a:xfrm>
            <a:off x="4356000" y="2928910"/>
            <a:ext cx="144000" cy="180000"/>
            <a:chOff x="801" y="4864"/>
            <a:chExt cx="720" cy="720"/>
          </a:xfrm>
        </p:grpSpPr>
        <p:sp>
          <p:nvSpPr>
            <p:cNvPr id="480" name="Freeform 115"/>
            <p:cNvSpPr>
              <a:spLocks/>
            </p:cNvSpPr>
            <p:nvPr/>
          </p:nvSpPr>
          <p:spPr bwMode="auto">
            <a:xfrm>
              <a:off x="801" y="5224"/>
              <a:ext cx="720" cy="360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720" y="0"/>
                </a:cxn>
                <a:cxn ang="0">
                  <a:pos x="540" y="360"/>
                </a:cxn>
                <a:cxn ang="0">
                  <a:pos x="0" y="360"/>
                </a:cxn>
                <a:cxn ang="0">
                  <a:pos x="180" y="0"/>
                </a:cxn>
              </a:cxnLst>
              <a:rect l="0" t="0" r="r" b="b"/>
              <a:pathLst>
                <a:path w="720" h="360">
                  <a:moveTo>
                    <a:pt x="180" y="0"/>
                  </a:moveTo>
                  <a:lnTo>
                    <a:pt x="720" y="0"/>
                  </a:lnTo>
                  <a:lnTo>
                    <a:pt x="540" y="360"/>
                  </a:lnTo>
                  <a:lnTo>
                    <a:pt x="0" y="360"/>
                  </a:lnTo>
                  <a:lnTo>
                    <a:pt x="18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81" name="Freeform 116"/>
            <p:cNvSpPr>
              <a:spLocks/>
            </p:cNvSpPr>
            <p:nvPr/>
          </p:nvSpPr>
          <p:spPr bwMode="auto">
            <a:xfrm>
              <a:off x="981" y="4864"/>
              <a:ext cx="360" cy="616"/>
            </a:xfrm>
            <a:custGeom>
              <a:avLst/>
              <a:gdLst/>
              <a:ahLst/>
              <a:cxnLst>
                <a:cxn ang="0">
                  <a:pos x="0" y="540"/>
                </a:cxn>
                <a:cxn ang="0">
                  <a:pos x="180" y="0"/>
                </a:cxn>
                <a:cxn ang="0">
                  <a:pos x="360" y="540"/>
                </a:cxn>
                <a:cxn ang="0">
                  <a:pos x="159" y="616"/>
                </a:cxn>
                <a:cxn ang="0">
                  <a:pos x="0" y="540"/>
                </a:cxn>
              </a:cxnLst>
              <a:rect l="0" t="0" r="r" b="b"/>
              <a:pathLst>
                <a:path w="360" h="616">
                  <a:moveTo>
                    <a:pt x="0" y="540"/>
                  </a:moveTo>
                  <a:lnTo>
                    <a:pt x="180" y="0"/>
                  </a:lnTo>
                  <a:lnTo>
                    <a:pt x="360" y="540"/>
                  </a:lnTo>
                  <a:lnTo>
                    <a:pt x="159" y="616"/>
                  </a:lnTo>
                  <a:lnTo>
                    <a:pt x="0" y="540"/>
                  </a:ln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82" name="Group 117"/>
          <p:cNvGrpSpPr>
            <a:grpSpLocks/>
          </p:cNvGrpSpPr>
          <p:nvPr/>
        </p:nvGrpSpPr>
        <p:grpSpPr bwMode="auto">
          <a:xfrm>
            <a:off x="3995637" y="2928910"/>
            <a:ext cx="144000" cy="180000"/>
            <a:chOff x="801" y="4864"/>
            <a:chExt cx="720" cy="720"/>
          </a:xfrm>
        </p:grpSpPr>
        <p:sp>
          <p:nvSpPr>
            <p:cNvPr id="483" name="Freeform 118"/>
            <p:cNvSpPr>
              <a:spLocks/>
            </p:cNvSpPr>
            <p:nvPr/>
          </p:nvSpPr>
          <p:spPr bwMode="auto">
            <a:xfrm>
              <a:off x="801" y="5224"/>
              <a:ext cx="720" cy="360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720" y="0"/>
                </a:cxn>
                <a:cxn ang="0">
                  <a:pos x="540" y="360"/>
                </a:cxn>
                <a:cxn ang="0">
                  <a:pos x="0" y="360"/>
                </a:cxn>
                <a:cxn ang="0">
                  <a:pos x="180" y="0"/>
                </a:cxn>
              </a:cxnLst>
              <a:rect l="0" t="0" r="r" b="b"/>
              <a:pathLst>
                <a:path w="720" h="360">
                  <a:moveTo>
                    <a:pt x="180" y="0"/>
                  </a:moveTo>
                  <a:lnTo>
                    <a:pt x="720" y="0"/>
                  </a:lnTo>
                  <a:lnTo>
                    <a:pt x="540" y="360"/>
                  </a:lnTo>
                  <a:lnTo>
                    <a:pt x="0" y="360"/>
                  </a:lnTo>
                  <a:lnTo>
                    <a:pt x="18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84" name="Freeform 119"/>
            <p:cNvSpPr>
              <a:spLocks/>
            </p:cNvSpPr>
            <p:nvPr/>
          </p:nvSpPr>
          <p:spPr bwMode="auto">
            <a:xfrm>
              <a:off x="981" y="4864"/>
              <a:ext cx="360" cy="616"/>
            </a:xfrm>
            <a:custGeom>
              <a:avLst/>
              <a:gdLst/>
              <a:ahLst/>
              <a:cxnLst>
                <a:cxn ang="0">
                  <a:pos x="0" y="540"/>
                </a:cxn>
                <a:cxn ang="0">
                  <a:pos x="180" y="0"/>
                </a:cxn>
                <a:cxn ang="0">
                  <a:pos x="360" y="540"/>
                </a:cxn>
                <a:cxn ang="0">
                  <a:pos x="159" y="616"/>
                </a:cxn>
                <a:cxn ang="0">
                  <a:pos x="0" y="540"/>
                </a:cxn>
              </a:cxnLst>
              <a:rect l="0" t="0" r="r" b="b"/>
              <a:pathLst>
                <a:path w="360" h="616">
                  <a:moveTo>
                    <a:pt x="0" y="540"/>
                  </a:moveTo>
                  <a:lnTo>
                    <a:pt x="180" y="0"/>
                  </a:lnTo>
                  <a:lnTo>
                    <a:pt x="360" y="540"/>
                  </a:lnTo>
                  <a:lnTo>
                    <a:pt x="159" y="616"/>
                  </a:lnTo>
                  <a:lnTo>
                    <a:pt x="0" y="54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85" name="484 CuadroTexto"/>
          <p:cNvSpPr txBox="1"/>
          <p:nvPr/>
        </p:nvSpPr>
        <p:spPr>
          <a:xfrm>
            <a:off x="2857488" y="857208"/>
            <a:ext cx="10001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Jugadores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86" name="485 CuadroTexto"/>
          <p:cNvSpPr txBox="1"/>
          <p:nvPr/>
        </p:nvSpPr>
        <p:spPr>
          <a:xfrm>
            <a:off x="4286248" y="1794679"/>
            <a:ext cx="928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Porteros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87" name="486 CuadroTexto"/>
          <p:cNvSpPr txBox="1"/>
          <p:nvPr/>
        </p:nvSpPr>
        <p:spPr>
          <a:xfrm>
            <a:off x="3855934" y="2643158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Conos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88" name="487 CuadroTexto"/>
          <p:cNvSpPr txBox="1"/>
          <p:nvPr/>
        </p:nvSpPr>
        <p:spPr>
          <a:xfrm>
            <a:off x="3927372" y="3286100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Chinos</a:t>
            </a:r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489" name="48 Grupo"/>
          <p:cNvGrpSpPr/>
          <p:nvPr/>
        </p:nvGrpSpPr>
        <p:grpSpPr>
          <a:xfrm>
            <a:off x="3961686" y="3571852"/>
            <a:ext cx="144000" cy="144000"/>
            <a:chOff x="0" y="0"/>
            <a:chExt cx="1080000" cy="1080000"/>
          </a:xfrm>
        </p:grpSpPr>
        <p:sp>
          <p:nvSpPr>
            <p:cNvPr id="490" name="38 Elipse"/>
            <p:cNvSpPr/>
            <p:nvPr/>
          </p:nvSpPr>
          <p:spPr>
            <a:xfrm>
              <a:off x="0" y="0"/>
              <a:ext cx="1080000" cy="1080000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91" name="47 Elipse"/>
            <p:cNvSpPr/>
            <p:nvPr/>
          </p:nvSpPr>
          <p:spPr>
            <a:xfrm>
              <a:off x="209550" y="104778"/>
              <a:ext cx="648000" cy="64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492" name="52 Grupo"/>
          <p:cNvGrpSpPr/>
          <p:nvPr/>
        </p:nvGrpSpPr>
        <p:grpSpPr>
          <a:xfrm>
            <a:off x="4356000" y="3571852"/>
            <a:ext cx="144000" cy="144000"/>
            <a:chOff x="304800" y="304800"/>
            <a:chExt cx="1080000" cy="1080000"/>
          </a:xfrm>
        </p:grpSpPr>
        <p:sp>
          <p:nvSpPr>
            <p:cNvPr id="493" name="53 Elipse"/>
            <p:cNvSpPr/>
            <p:nvPr/>
          </p:nvSpPr>
          <p:spPr>
            <a:xfrm>
              <a:off x="304800" y="304800"/>
              <a:ext cx="1080000" cy="1080000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rgbClr val="D5D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94" name="54 Elipse"/>
            <p:cNvSpPr/>
            <p:nvPr/>
          </p:nvSpPr>
          <p:spPr>
            <a:xfrm>
              <a:off x="514350" y="409578"/>
              <a:ext cx="648000" cy="64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D5D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495" name="Group 41"/>
          <p:cNvGrpSpPr>
            <a:grpSpLocks/>
          </p:cNvGrpSpPr>
          <p:nvPr/>
        </p:nvGrpSpPr>
        <p:grpSpPr bwMode="auto">
          <a:xfrm>
            <a:off x="3855934" y="2071654"/>
            <a:ext cx="288000" cy="540000"/>
            <a:chOff x="3895" y="1008"/>
            <a:chExt cx="1003" cy="137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96" name="Freeform 42"/>
            <p:cNvSpPr>
              <a:spLocks/>
            </p:cNvSpPr>
            <p:nvPr/>
          </p:nvSpPr>
          <p:spPr bwMode="auto">
            <a:xfrm>
              <a:off x="4472" y="1008"/>
              <a:ext cx="292" cy="283"/>
            </a:xfrm>
            <a:custGeom>
              <a:avLst/>
              <a:gdLst>
                <a:gd name="T0" fmla="*/ 0 w 292"/>
                <a:gd name="T1" fmla="*/ 196 h 283"/>
                <a:gd name="T2" fmla="*/ 104 w 292"/>
                <a:gd name="T3" fmla="*/ 283 h 283"/>
                <a:gd name="T4" fmla="*/ 134 w 292"/>
                <a:gd name="T5" fmla="*/ 206 h 283"/>
                <a:gd name="T6" fmla="*/ 204 w 292"/>
                <a:gd name="T7" fmla="*/ 211 h 283"/>
                <a:gd name="T8" fmla="*/ 221 w 292"/>
                <a:gd name="T9" fmla="*/ 57 h 283"/>
                <a:gd name="T10" fmla="*/ 292 w 292"/>
                <a:gd name="T11" fmla="*/ 17 h 283"/>
                <a:gd name="T12" fmla="*/ 49 w 292"/>
                <a:gd name="T13" fmla="*/ 0 h 283"/>
                <a:gd name="T14" fmla="*/ 0 w 292"/>
                <a:gd name="T15" fmla="*/ 196 h 2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"/>
                <a:gd name="T25" fmla="*/ 0 h 283"/>
                <a:gd name="T26" fmla="*/ 292 w 292"/>
                <a:gd name="T27" fmla="*/ 283 h 28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" h="283">
                  <a:moveTo>
                    <a:pt x="0" y="196"/>
                  </a:moveTo>
                  <a:lnTo>
                    <a:pt x="104" y="283"/>
                  </a:lnTo>
                  <a:lnTo>
                    <a:pt x="134" y="206"/>
                  </a:lnTo>
                  <a:lnTo>
                    <a:pt x="204" y="211"/>
                  </a:lnTo>
                  <a:lnTo>
                    <a:pt x="221" y="57"/>
                  </a:lnTo>
                  <a:lnTo>
                    <a:pt x="292" y="17"/>
                  </a:lnTo>
                  <a:lnTo>
                    <a:pt x="49" y="0"/>
                  </a:lnTo>
                  <a:lnTo>
                    <a:pt x="0" y="196"/>
                  </a:lnTo>
                  <a:close/>
                </a:path>
              </a:pathLst>
            </a:custGeom>
            <a:grp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97" name="Freeform 43"/>
            <p:cNvSpPr>
              <a:spLocks/>
            </p:cNvSpPr>
            <p:nvPr/>
          </p:nvSpPr>
          <p:spPr bwMode="auto">
            <a:xfrm>
              <a:off x="3895" y="1217"/>
              <a:ext cx="1003" cy="1166"/>
            </a:xfrm>
            <a:custGeom>
              <a:avLst/>
              <a:gdLst>
                <a:gd name="T0" fmla="*/ 530 w 1003"/>
                <a:gd name="T1" fmla="*/ 0 h 1166"/>
                <a:gd name="T2" fmla="*/ 685 w 1003"/>
                <a:gd name="T3" fmla="*/ 93 h 1166"/>
                <a:gd name="T4" fmla="*/ 756 w 1003"/>
                <a:gd name="T5" fmla="*/ 23 h 1166"/>
                <a:gd name="T6" fmla="*/ 888 w 1003"/>
                <a:gd name="T7" fmla="*/ 180 h 1166"/>
                <a:gd name="T8" fmla="*/ 922 w 1003"/>
                <a:gd name="T9" fmla="*/ 372 h 1166"/>
                <a:gd name="T10" fmla="*/ 967 w 1003"/>
                <a:gd name="T11" fmla="*/ 457 h 1166"/>
                <a:gd name="T12" fmla="*/ 941 w 1003"/>
                <a:gd name="T13" fmla="*/ 517 h 1166"/>
                <a:gd name="T14" fmla="*/ 894 w 1003"/>
                <a:gd name="T15" fmla="*/ 444 h 1166"/>
                <a:gd name="T16" fmla="*/ 888 w 1003"/>
                <a:gd name="T17" fmla="*/ 485 h 1166"/>
                <a:gd name="T18" fmla="*/ 858 w 1003"/>
                <a:gd name="T19" fmla="*/ 461 h 1166"/>
                <a:gd name="T20" fmla="*/ 858 w 1003"/>
                <a:gd name="T21" fmla="*/ 376 h 1166"/>
                <a:gd name="T22" fmla="*/ 813 w 1003"/>
                <a:gd name="T23" fmla="*/ 257 h 1166"/>
                <a:gd name="T24" fmla="*/ 762 w 1003"/>
                <a:gd name="T25" fmla="*/ 217 h 1166"/>
                <a:gd name="T26" fmla="*/ 728 w 1003"/>
                <a:gd name="T27" fmla="*/ 342 h 1166"/>
                <a:gd name="T28" fmla="*/ 803 w 1003"/>
                <a:gd name="T29" fmla="*/ 491 h 1166"/>
                <a:gd name="T30" fmla="*/ 813 w 1003"/>
                <a:gd name="T31" fmla="*/ 604 h 1166"/>
                <a:gd name="T32" fmla="*/ 894 w 1003"/>
                <a:gd name="T33" fmla="*/ 766 h 1166"/>
                <a:gd name="T34" fmla="*/ 898 w 1003"/>
                <a:gd name="T35" fmla="*/ 976 h 1166"/>
                <a:gd name="T36" fmla="*/ 1003 w 1003"/>
                <a:gd name="T37" fmla="*/ 1159 h 1166"/>
                <a:gd name="T38" fmla="*/ 905 w 1003"/>
                <a:gd name="T39" fmla="*/ 1166 h 1166"/>
                <a:gd name="T40" fmla="*/ 820 w 1003"/>
                <a:gd name="T41" fmla="*/ 1062 h 1166"/>
                <a:gd name="T42" fmla="*/ 837 w 1003"/>
                <a:gd name="T43" fmla="*/ 976 h 1166"/>
                <a:gd name="T44" fmla="*/ 741 w 1003"/>
                <a:gd name="T45" fmla="*/ 738 h 1166"/>
                <a:gd name="T46" fmla="*/ 728 w 1003"/>
                <a:gd name="T47" fmla="*/ 627 h 1166"/>
                <a:gd name="T48" fmla="*/ 585 w 1003"/>
                <a:gd name="T49" fmla="*/ 468 h 1166"/>
                <a:gd name="T50" fmla="*/ 313 w 1003"/>
                <a:gd name="T51" fmla="*/ 661 h 1166"/>
                <a:gd name="T52" fmla="*/ 334 w 1003"/>
                <a:gd name="T53" fmla="*/ 708 h 1166"/>
                <a:gd name="T54" fmla="*/ 147 w 1003"/>
                <a:gd name="T55" fmla="*/ 953 h 1166"/>
                <a:gd name="T56" fmla="*/ 134 w 1003"/>
                <a:gd name="T57" fmla="*/ 1047 h 1166"/>
                <a:gd name="T58" fmla="*/ 0 w 1003"/>
                <a:gd name="T59" fmla="*/ 1047 h 1166"/>
                <a:gd name="T60" fmla="*/ 72 w 1003"/>
                <a:gd name="T61" fmla="*/ 932 h 1166"/>
                <a:gd name="T62" fmla="*/ 198 w 1003"/>
                <a:gd name="T63" fmla="*/ 661 h 1166"/>
                <a:gd name="T64" fmla="*/ 277 w 1003"/>
                <a:gd name="T65" fmla="*/ 512 h 1166"/>
                <a:gd name="T66" fmla="*/ 490 w 1003"/>
                <a:gd name="T67" fmla="*/ 342 h 1166"/>
                <a:gd name="T68" fmla="*/ 466 w 1003"/>
                <a:gd name="T69" fmla="*/ 187 h 1166"/>
                <a:gd name="T70" fmla="*/ 381 w 1003"/>
                <a:gd name="T71" fmla="*/ 278 h 1166"/>
                <a:gd name="T72" fmla="*/ 294 w 1003"/>
                <a:gd name="T73" fmla="*/ 353 h 1166"/>
                <a:gd name="T74" fmla="*/ 307 w 1003"/>
                <a:gd name="T75" fmla="*/ 468 h 1166"/>
                <a:gd name="T76" fmla="*/ 277 w 1003"/>
                <a:gd name="T77" fmla="*/ 434 h 1166"/>
                <a:gd name="T78" fmla="*/ 226 w 1003"/>
                <a:gd name="T79" fmla="*/ 491 h 1166"/>
                <a:gd name="T80" fmla="*/ 177 w 1003"/>
                <a:gd name="T81" fmla="*/ 438 h 1166"/>
                <a:gd name="T82" fmla="*/ 238 w 1003"/>
                <a:gd name="T83" fmla="*/ 353 h 1166"/>
                <a:gd name="T84" fmla="*/ 272 w 1003"/>
                <a:gd name="T85" fmla="*/ 176 h 1166"/>
                <a:gd name="T86" fmla="*/ 415 w 1003"/>
                <a:gd name="T87" fmla="*/ 44 h 1166"/>
                <a:gd name="T88" fmla="*/ 530 w 1003"/>
                <a:gd name="T89" fmla="*/ 0 h 11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003"/>
                <a:gd name="T136" fmla="*/ 0 h 1166"/>
                <a:gd name="T137" fmla="*/ 1003 w 1003"/>
                <a:gd name="T138" fmla="*/ 1166 h 11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003" h="1166">
                  <a:moveTo>
                    <a:pt x="530" y="0"/>
                  </a:moveTo>
                  <a:lnTo>
                    <a:pt x="685" y="93"/>
                  </a:lnTo>
                  <a:lnTo>
                    <a:pt x="756" y="23"/>
                  </a:lnTo>
                  <a:lnTo>
                    <a:pt x="888" y="180"/>
                  </a:lnTo>
                  <a:lnTo>
                    <a:pt x="922" y="372"/>
                  </a:lnTo>
                  <a:lnTo>
                    <a:pt x="967" y="457"/>
                  </a:lnTo>
                  <a:lnTo>
                    <a:pt x="941" y="517"/>
                  </a:lnTo>
                  <a:lnTo>
                    <a:pt x="894" y="444"/>
                  </a:lnTo>
                  <a:lnTo>
                    <a:pt x="888" y="485"/>
                  </a:lnTo>
                  <a:lnTo>
                    <a:pt x="858" y="461"/>
                  </a:lnTo>
                  <a:lnTo>
                    <a:pt x="858" y="376"/>
                  </a:lnTo>
                  <a:lnTo>
                    <a:pt x="813" y="257"/>
                  </a:lnTo>
                  <a:lnTo>
                    <a:pt x="762" y="217"/>
                  </a:lnTo>
                  <a:lnTo>
                    <a:pt x="728" y="342"/>
                  </a:lnTo>
                  <a:lnTo>
                    <a:pt x="803" y="491"/>
                  </a:lnTo>
                  <a:lnTo>
                    <a:pt x="813" y="604"/>
                  </a:lnTo>
                  <a:lnTo>
                    <a:pt x="894" y="766"/>
                  </a:lnTo>
                  <a:lnTo>
                    <a:pt x="898" y="976"/>
                  </a:lnTo>
                  <a:lnTo>
                    <a:pt x="1003" y="1159"/>
                  </a:lnTo>
                  <a:lnTo>
                    <a:pt x="905" y="1166"/>
                  </a:lnTo>
                  <a:lnTo>
                    <a:pt x="820" y="1062"/>
                  </a:lnTo>
                  <a:lnTo>
                    <a:pt x="837" y="976"/>
                  </a:lnTo>
                  <a:lnTo>
                    <a:pt x="741" y="738"/>
                  </a:lnTo>
                  <a:lnTo>
                    <a:pt x="728" y="627"/>
                  </a:lnTo>
                  <a:lnTo>
                    <a:pt x="585" y="468"/>
                  </a:lnTo>
                  <a:lnTo>
                    <a:pt x="313" y="661"/>
                  </a:lnTo>
                  <a:lnTo>
                    <a:pt x="334" y="708"/>
                  </a:lnTo>
                  <a:lnTo>
                    <a:pt x="147" y="953"/>
                  </a:lnTo>
                  <a:lnTo>
                    <a:pt x="134" y="1047"/>
                  </a:lnTo>
                  <a:lnTo>
                    <a:pt x="0" y="1047"/>
                  </a:lnTo>
                  <a:lnTo>
                    <a:pt x="72" y="932"/>
                  </a:lnTo>
                  <a:lnTo>
                    <a:pt x="198" y="661"/>
                  </a:lnTo>
                  <a:lnTo>
                    <a:pt x="277" y="512"/>
                  </a:lnTo>
                  <a:lnTo>
                    <a:pt x="490" y="342"/>
                  </a:lnTo>
                  <a:lnTo>
                    <a:pt x="466" y="187"/>
                  </a:lnTo>
                  <a:lnTo>
                    <a:pt x="381" y="278"/>
                  </a:lnTo>
                  <a:lnTo>
                    <a:pt x="294" y="353"/>
                  </a:lnTo>
                  <a:lnTo>
                    <a:pt x="307" y="468"/>
                  </a:lnTo>
                  <a:lnTo>
                    <a:pt x="277" y="434"/>
                  </a:lnTo>
                  <a:lnTo>
                    <a:pt x="226" y="491"/>
                  </a:lnTo>
                  <a:lnTo>
                    <a:pt x="177" y="438"/>
                  </a:lnTo>
                  <a:lnTo>
                    <a:pt x="238" y="353"/>
                  </a:lnTo>
                  <a:lnTo>
                    <a:pt x="272" y="176"/>
                  </a:lnTo>
                  <a:lnTo>
                    <a:pt x="415" y="44"/>
                  </a:lnTo>
                  <a:lnTo>
                    <a:pt x="530" y="0"/>
                  </a:lnTo>
                  <a:close/>
                </a:path>
              </a:pathLst>
            </a:custGeom>
            <a:grp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98" name="Group 41"/>
          <p:cNvGrpSpPr>
            <a:grpSpLocks/>
          </p:cNvGrpSpPr>
          <p:nvPr/>
        </p:nvGrpSpPr>
        <p:grpSpPr bwMode="auto">
          <a:xfrm>
            <a:off x="4356000" y="2071654"/>
            <a:ext cx="288000" cy="540000"/>
            <a:chOff x="3895" y="1008"/>
            <a:chExt cx="1003" cy="1375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499" name="Freeform 42"/>
            <p:cNvSpPr>
              <a:spLocks/>
            </p:cNvSpPr>
            <p:nvPr/>
          </p:nvSpPr>
          <p:spPr bwMode="auto">
            <a:xfrm>
              <a:off x="4472" y="1008"/>
              <a:ext cx="292" cy="283"/>
            </a:xfrm>
            <a:custGeom>
              <a:avLst/>
              <a:gdLst>
                <a:gd name="T0" fmla="*/ 0 w 292"/>
                <a:gd name="T1" fmla="*/ 196 h 283"/>
                <a:gd name="T2" fmla="*/ 104 w 292"/>
                <a:gd name="T3" fmla="*/ 283 h 283"/>
                <a:gd name="T4" fmla="*/ 134 w 292"/>
                <a:gd name="T5" fmla="*/ 206 h 283"/>
                <a:gd name="T6" fmla="*/ 204 w 292"/>
                <a:gd name="T7" fmla="*/ 211 h 283"/>
                <a:gd name="T8" fmla="*/ 221 w 292"/>
                <a:gd name="T9" fmla="*/ 57 h 283"/>
                <a:gd name="T10" fmla="*/ 292 w 292"/>
                <a:gd name="T11" fmla="*/ 17 h 283"/>
                <a:gd name="T12" fmla="*/ 49 w 292"/>
                <a:gd name="T13" fmla="*/ 0 h 283"/>
                <a:gd name="T14" fmla="*/ 0 w 292"/>
                <a:gd name="T15" fmla="*/ 196 h 2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"/>
                <a:gd name="T25" fmla="*/ 0 h 283"/>
                <a:gd name="T26" fmla="*/ 292 w 292"/>
                <a:gd name="T27" fmla="*/ 283 h 28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" h="283">
                  <a:moveTo>
                    <a:pt x="0" y="196"/>
                  </a:moveTo>
                  <a:lnTo>
                    <a:pt x="104" y="283"/>
                  </a:lnTo>
                  <a:lnTo>
                    <a:pt x="134" y="206"/>
                  </a:lnTo>
                  <a:lnTo>
                    <a:pt x="204" y="211"/>
                  </a:lnTo>
                  <a:lnTo>
                    <a:pt x="221" y="57"/>
                  </a:lnTo>
                  <a:lnTo>
                    <a:pt x="292" y="17"/>
                  </a:lnTo>
                  <a:lnTo>
                    <a:pt x="49" y="0"/>
                  </a:lnTo>
                  <a:lnTo>
                    <a:pt x="0" y="196"/>
                  </a:lnTo>
                  <a:close/>
                </a:path>
              </a:pathLst>
            </a:custGeom>
            <a:grpFill/>
            <a:ln w="635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00" name="Freeform 43"/>
            <p:cNvSpPr>
              <a:spLocks/>
            </p:cNvSpPr>
            <p:nvPr/>
          </p:nvSpPr>
          <p:spPr bwMode="auto">
            <a:xfrm>
              <a:off x="3895" y="1217"/>
              <a:ext cx="1003" cy="1166"/>
            </a:xfrm>
            <a:custGeom>
              <a:avLst/>
              <a:gdLst>
                <a:gd name="T0" fmla="*/ 530 w 1003"/>
                <a:gd name="T1" fmla="*/ 0 h 1166"/>
                <a:gd name="T2" fmla="*/ 685 w 1003"/>
                <a:gd name="T3" fmla="*/ 93 h 1166"/>
                <a:gd name="T4" fmla="*/ 756 w 1003"/>
                <a:gd name="T5" fmla="*/ 23 h 1166"/>
                <a:gd name="T6" fmla="*/ 888 w 1003"/>
                <a:gd name="T7" fmla="*/ 180 h 1166"/>
                <a:gd name="T8" fmla="*/ 922 w 1003"/>
                <a:gd name="T9" fmla="*/ 372 h 1166"/>
                <a:gd name="T10" fmla="*/ 967 w 1003"/>
                <a:gd name="T11" fmla="*/ 457 h 1166"/>
                <a:gd name="T12" fmla="*/ 941 w 1003"/>
                <a:gd name="T13" fmla="*/ 517 h 1166"/>
                <a:gd name="T14" fmla="*/ 894 w 1003"/>
                <a:gd name="T15" fmla="*/ 444 h 1166"/>
                <a:gd name="T16" fmla="*/ 888 w 1003"/>
                <a:gd name="T17" fmla="*/ 485 h 1166"/>
                <a:gd name="T18" fmla="*/ 858 w 1003"/>
                <a:gd name="T19" fmla="*/ 461 h 1166"/>
                <a:gd name="T20" fmla="*/ 858 w 1003"/>
                <a:gd name="T21" fmla="*/ 376 h 1166"/>
                <a:gd name="T22" fmla="*/ 813 w 1003"/>
                <a:gd name="T23" fmla="*/ 257 h 1166"/>
                <a:gd name="T24" fmla="*/ 762 w 1003"/>
                <a:gd name="T25" fmla="*/ 217 h 1166"/>
                <a:gd name="T26" fmla="*/ 728 w 1003"/>
                <a:gd name="T27" fmla="*/ 342 h 1166"/>
                <a:gd name="T28" fmla="*/ 803 w 1003"/>
                <a:gd name="T29" fmla="*/ 491 h 1166"/>
                <a:gd name="T30" fmla="*/ 813 w 1003"/>
                <a:gd name="T31" fmla="*/ 604 h 1166"/>
                <a:gd name="T32" fmla="*/ 894 w 1003"/>
                <a:gd name="T33" fmla="*/ 766 h 1166"/>
                <a:gd name="T34" fmla="*/ 898 w 1003"/>
                <a:gd name="T35" fmla="*/ 976 h 1166"/>
                <a:gd name="T36" fmla="*/ 1003 w 1003"/>
                <a:gd name="T37" fmla="*/ 1159 h 1166"/>
                <a:gd name="T38" fmla="*/ 905 w 1003"/>
                <a:gd name="T39" fmla="*/ 1166 h 1166"/>
                <a:gd name="T40" fmla="*/ 820 w 1003"/>
                <a:gd name="T41" fmla="*/ 1062 h 1166"/>
                <a:gd name="T42" fmla="*/ 837 w 1003"/>
                <a:gd name="T43" fmla="*/ 976 h 1166"/>
                <a:gd name="T44" fmla="*/ 741 w 1003"/>
                <a:gd name="T45" fmla="*/ 738 h 1166"/>
                <a:gd name="T46" fmla="*/ 728 w 1003"/>
                <a:gd name="T47" fmla="*/ 627 h 1166"/>
                <a:gd name="T48" fmla="*/ 585 w 1003"/>
                <a:gd name="T49" fmla="*/ 468 h 1166"/>
                <a:gd name="T50" fmla="*/ 313 w 1003"/>
                <a:gd name="T51" fmla="*/ 661 h 1166"/>
                <a:gd name="T52" fmla="*/ 334 w 1003"/>
                <a:gd name="T53" fmla="*/ 708 h 1166"/>
                <a:gd name="T54" fmla="*/ 147 w 1003"/>
                <a:gd name="T55" fmla="*/ 953 h 1166"/>
                <a:gd name="T56" fmla="*/ 134 w 1003"/>
                <a:gd name="T57" fmla="*/ 1047 h 1166"/>
                <a:gd name="T58" fmla="*/ 0 w 1003"/>
                <a:gd name="T59" fmla="*/ 1047 h 1166"/>
                <a:gd name="T60" fmla="*/ 72 w 1003"/>
                <a:gd name="T61" fmla="*/ 932 h 1166"/>
                <a:gd name="T62" fmla="*/ 198 w 1003"/>
                <a:gd name="T63" fmla="*/ 661 h 1166"/>
                <a:gd name="T64" fmla="*/ 277 w 1003"/>
                <a:gd name="T65" fmla="*/ 512 h 1166"/>
                <a:gd name="T66" fmla="*/ 490 w 1003"/>
                <a:gd name="T67" fmla="*/ 342 h 1166"/>
                <a:gd name="T68" fmla="*/ 466 w 1003"/>
                <a:gd name="T69" fmla="*/ 187 h 1166"/>
                <a:gd name="T70" fmla="*/ 381 w 1003"/>
                <a:gd name="T71" fmla="*/ 278 h 1166"/>
                <a:gd name="T72" fmla="*/ 294 w 1003"/>
                <a:gd name="T73" fmla="*/ 353 h 1166"/>
                <a:gd name="T74" fmla="*/ 307 w 1003"/>
                <a:gd name="T75" fmla="*/ 468 h 1166"/>
                <a:gd name="T76" fmla="*/ 277 w 1003"/>
                <a:gd name="T77" fmla="*/ 434 h 1166"/>
                <a:gd name="T78" fmla="*/ 226 w 1003"/>
                <a:gd name="T79" fmla="*/ 491 h 1166"/>
                <a:gd name="T80" fmla="*/ 177 w 1003"/>
                <a:gd name="T81" fmla="*/ 438 h 1166"/>
                <a:gd name="T82" fmla="*/ 238 w 1003"/>
                <a:gd name="T83" fmla="*/ 353 h 1166"/>
                <a:gd name="T84" fmla="*/ 272 w 1003"/>
                <a:gd name="T85" fmla="*/ 176 h 1166"/>
                <a:gd name="T86" fmla="*/ 415 w 1003"/>
                <a:gd name="T87" fmla="*/ 44 h 1166"/>
                <a:gd name="T88" fmla="*/ 530 w 1003"/>
                <a:gd name="T89" fmla="*/ 0 h 11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003"/>
                <a:gd name="T136" fmla="*/ 0 h 1166"/>
                <a:gd name="T137" fmla="*/ 1003 w 1003"/>
                <a:gd name="T138" fmla="*/ 1166 h 11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003" h="1166">
                  <a:moveTo>
                    <a:pt x="530" y="0"/>
                  </a:moveTo>
                  <a:lnTo>
                    <a:pt x="685" y="93"/>
                  </a:lnTo>
                  <a:lnTo>
                    <a:pt x="756" y="23"/>
                  </a:lnTo>
                  <a:lnTo>
                    <a:pt x="888" y="180"/>
                  </a:lnTo>
                  <a:lnTo>
                    <a:pt x="922" y="372"/>
                  </a:lnTo>
                  <a:lnTo>
                    <a:pt x="967" y="457"/>
                  </a:lnTo>
                  <a:lnTo>
                    <a:pt x="941" y="517"/>
                  </a:lnTo>
                  <a:lnTo>
                    <a:pt x="894" y="444"/>
                  </a:lnTo>
                  <a:lnTo>
                    <a:pt x="888" y="485"/>
                  </a:lnTo>
                  <a:lnTo>
                    <a:pt x="858" y="461"/>
                  </a:lnTo>
                  <a:lnTo>
                    <a:pt x="858" y="376"/>
                  </a:lnTo>
                  <a:lnTo>
                    <a:pt x="813" y="257"/>
                  </a:lnTo>
                  <a:lnTo>
                    <a:pt x="762" y="217"/>
                  </a:lnTo>
                  <a:lnTo>
                    <a:pt x="728" y="342"/>
                  </a:lnTo>
                  <a:lnTo>
                    <a:pt x="803" y="491"/>
                  </a:lnTo>
                  <a:lnTo>
                    <a:pt x="813" y="604"/>
                  </a:lnTo>
                  <a:lnTo>
                    <a:pt x="894" y="766"/>
                  </a:lnTo>
                  <a:lnTo>
                    <a:pt x="898" y="976"/>
                  </a:lnTo>
                  <a:lnTo>
                    <a:pt x="1003" y="1159"/>
                  </a:lnTo>
                  <a:lnTo>
                    <a:pt x="905" y="1166"/>
                  </a:lnTo>
                  <a:lnTo>
                    <a:pt x="820" y="1062"/>
                  </a:lnTo>
                  <a:lnTo>
                    <a:pt x="837" y="976"/>
                  </a:lnTo>
                  <a:lnTo>
                    <a:pt x="741" y="738"/>
                  </a:lnTo>
                  <a:lnTo>
                    <a:pt x="728" y="627"/>
                  </a:lnTo>
                  <a:lnTo>
                    <a:pt x="585" y="468"/>
                  </a:lnTo>
                  <a:lnTo>
                    <a:pt x="313" y="661"/>
                  </a:lnTo>
                  <a:lnTo>
                    <a:pt x="334" y="708"/>
                  </a:lnTo>
                  <a:lnTo>
                    <a:pt x="147" y="953"/>
                  </a:lnTo>
                  <a:lnTo>
                    <a:pt x="134" y="1047"/>
                  </a:lnTo>
                  <a:lnTo>
                    <a:pt x="0" y="1047"/>
                  </a:lnTo>
                  <a:lnTo>
                    <a:pt x="72" y="932"/>
                  </a:lnTo>
                  <a:lnTo>
                    <a:pt x="198" y="661"/>
                  </a:lnTo>
                  <a:lnTo>
                    <a:pt x="277" y="512"/>
                  </a:lnTo>
                  <a:lnTo>
                    <a:pt x="490" y="342"/>
                  </a:lnTo>
                  <a:lnTo>
                    <a:pt x="466" y="187"/>
                  </a:lnTo>
                  <a:lnTo>
                    <a:pt x="381" y="278"/>
                  </a:lnTo>
                  <a:lnTo>
                    <a:pt x="294" y="353"/>
                  </a:lnTo>
                  <a:lnTo>
                    <a:pt x="307" y="468"/>
                  </a:lnTo>
                  <a:lnTo>
                    <a:pt x="277" y="434"/>
                  </a:lnTo>
                  <a:lnTo>
                    <a:pt x="226" y="491"/>
                  </a:lnTo>
                  <a:lnTo>
                    <a:pt x="177" y="438"/>
                  </a:lnTo>
                  <a:lnTo>
                    <a:pt x="238" y="353"/>
                  </a:lnTo>
                  <a:lnTo>
                    <a:pt x="272" y="176"/>
                  </a:lnTo>
                  <a:lnTo>
                    <a:pt x="415" y="44"/>
                  </a:lnTo>
                  <a:lnTo>
                    <a:pt x="530" y="0"/>
                  </a:lnTo>
                  <a:close/>
                </a:path>
              </a:pathLst>
            </a:custGeom>
            <a:grpFill/>
            <a:ln w="635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501" name="35 Forma libre"/>
          <p:cNvSpPr/>
          <p:nvPr/>
        </p:nvSpPr>
        <p:spPr>
          <a:xfrm>
            <a:off x="2143090" y="1123911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502" name="36 Forma libre"/>
          <p:cNvSpPr/>
          <p:nvPr/>
        </p:nvSpPr>
        <p:spPr>
          <a:xfrm>
            <a:off x="1809716" y="1123911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503" name="37 Forma libre"/>
          <p:cNvSpPr/>
          <p:nvPr/>
        </p:nvSpPr>
        <p:spPr>
          <a:xfrm>
            <a:off x="1514445" y="1123911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00B0F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504" name="38 Forma libre"/>
          <p:cNvSpPr/>
          <p:nvPr/>
        </p:nvSpPr>
        <p:spPr>
          <a:xfrm>
            <a:off x="1285852" y="1123911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FF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505" name="39 Forma libre"/>
          <p:cNvSpPr/>
          <p:nvPr/>
        </p:nvSpPr>
        <p:spPr>
          <a:xfrm>
            <a:off x="5213256" y="2071654"/>
            <a:ext cx="216000" cy="540000"/>
          </a:xfrm>
          <a:custGeom>
            <a:avLst/>
            <a:gdLst>
              <a:gd name="connsiteX0" fmla="*/ 620712 w 1646237"/>
              <a:gd name="connsiteY0" fmla="*/ 485775 h 3975100"/>
              <a:gd name="connsiteX1" fmla="*/ 563562 w 1646237"/>
              <a:gd name="connsiteY1" fmla="*/ 438150 h 3975100"/>
              <a:gd name="connsiteX2" fmla="*/ 554037 w 1646237"/>
              <a:gd name="connsiteY2" fmla="*/ 352425 h 3975100"/>
              <a:gd name="connsiteX3" fmla="*/ 534987 w 1646237"/>
              <a:gd name="connsiteY3" fmla="*/ 276225 h 3975100"/>
              <a:gd name="connsiteX4" fmla="*/ 534987 w 1646237"/>
              <a:gd name="connsiteY4" fmla="*/ 247650 h 3975100"/>
              <a:gd name="connsiteX5" fmla="*/ 534987 w 1646237"/>
              <a:gd name="connsiteY5" fmla="*/ 171450 h 3975100"/>
              <a:gd name="connsiteX6" fmla="*/ 554037 w 1646237"/>
              <a:gd name="connsiteY6" fmla="*/ 104775 h 3975100"/>
              <a:gd name="connsiteX7" fmla="*/ 592137 w 1646237"/>
              <a:gd name="connsiteY7" fmla="*/ 38100 h 3975100"/>
              <a:gd name="connsiteX8" fmla="*/ 658812 w 1646237"/>
              <a:gd name="connsiteY8" fmla="*/ 9525 h 3975100"/>
              <a:gd name="connsiteX9" fmla="*/ 754062 w 1646237"/>
              <a:gd name="connsiteY9" fmla="*/ 0 h 3975100"/>
              <a:gd name="connsiteX10" fmla="*/ 839787 w 1646237"/>
              <a:gd name="connsiteY10" fmla="*/ 9525 h 3975100"/>
              <a:gd name="connsiteX11" fmla="*/ 877887 w 1646237"/>
              <a:gd name="connsiteY11" fmla="*/ 28575 h 3975100"/>
              <a:gd name="connsiteX12" fmla="*/ 944562 w 1646237"/>
              <a:gd name="connsiteY12" fmla="*/ 95250 h 3975100"/>
              <a:gd name="connsiteX13" fmla="*/ 944562 w 1646237"/>
              <a:gd name="connsiteY13" fmla="*/ 171450 h 3975100"/>
              <a:gd name="connsiteX14" fmla="*/ 954087 w 1646237"/>
              <a:gd name="connsiteY14" fmla="*/ 266700 h 3975100"/>
              <a:gd name="connsiteX15" fmla="*/ 954087 w 1646237"/>
              <a:gd name="connsiteY15" fmla="*/ 352425 h 3975100"/>
              <a:gd name="connsiteX16" fmla="*/ 935037 w 1646237"/>
              <a:gd name="connsiteY16" fmla="*/ 409575 h 3975100"/>
              <a:gd name="connsiteX17" fmla="*/ 915987 w 1646237"/>
              <a:gd name="connsiteY17" fmla="*/ 447675 h 3975100"/>
              <a:gd name="connsiteX18" fmla="*/ 877887 w 1646237"/>
              <a:gd name="connsiteY18" fmla="*/ 466725 h 3975100"/>
              <a:gd name="connsiteX19" fmla="*/ 896937 w 1646237"/>
              <a:gd name="connsiteY19" fmla="*/ 504825 h 3975100"/>
              <a:gd name="connsiteX20" fmla="*/ 906462 w 1646237"/>
              <a:gd name="connsiteY20" fmla="*/ 571500 h 3975100"/>
              <a:gd name="connsiteX21" fmla="*/ 982662 w 1646237"/>
              <a:gd name="connsiteY21" fmla="*/ 609600 h 3975100"/>
              <a:gd name="connsiteX22" fmla="*/ 1096962 w 1646237"/>
              <a:gd name="connsiteY22" fmla="*/ 638175 h 3975100"/>
              <a:gd name="connsiteX23" fmla="*/ 1192212 w 1646237"/>
              <a:gd name="connsiteY23" fmla="*/ 676275 h 3975100"/>
              <a:gd name="connsiteX24" fmla="*/ 1249362 w 1646237"/>
              <a:gd name="connsiteY24" fmla="*/ 752475 h 3975100"/>
              <a:gd name="connsiteX25" fmla="*/ 1296987 w 1646237"/>
              <a:gd name="connsiteY25" fmla="*/ 838200 h 3975100"/>
              <a:gd name="connsiteX26" fmla="*/ 1335087 w 1646237"/>
              <a:gd name="connsiteY26" fmla="*/ 971550 h 3975100"/>
              <a:gd name="connsiteX27" fmla="*/ 1354137 w 1646237"/>
              <a:gd name="connsiteY27" fmla="*/ 1066800 h 3975100"/>
              <a:gd name="connsiteX28" fmla="*/ 1392237 w 1646237"/>
              <a:gd name="connsiteY28" fmla="*/ 1181100 h 3975100"/>
              <a:gd name="connsiteX29" fmla="*/ 1458912 w 1646237"/>
              <a:gd name="connsiteY29" fmla="*/ 1247775 h 3975100"/>
              <a:gd name="connsiteX30" fmla="*/ 1497012 w 1646237"/>
              <a:gd name="connsiteY30" fmla="*/ 1419225 h 3975100"/>
              <a:gd name="connsiteX31" fmla="*/ 1544637 w 1646237"/>
              <a:gd name="connsiteY31" fmla="*/ 1571625 h 3975100"/>
              <a:gd name="connsiteX32" fmla="*/ 1620837 w 1646237"/>
              <a:gd name="connsiteY32" fmla="*/ 1638300 h 3975100"/>
              <a:gd name="connsiteX33" fmla="*/ 1630362 w 1646237"/>
              <a:gd name="connsiteY33" fmla="*/ 1743075 h 3975100"/>
              <a:gd name="connsiteX34" fmla="*/ 1630362 w 1646237"/>
              <a:gd name="connsiteY34" fmla="*/ 1914525 h 3975100"/>
              <a:gd name="connsiteX35" fmla="*/ 1639887 w 1646237"/>
              <a:gd name="connsiteY35" fmla="*/ 2066925 h 3975100"/>
              <a:gd name="connsiteX36" fmla="*/ 1639887 w 1646237"/>
              <a:gd name="connsiteY36" fmla="*/ 2095500 h 3975100"/>
              <a:gd name="connsiteX37" fmla="*/ 1601787 w 1646237"/>
              <a:gd name="connsiteY37" fmla="*/ 2105025 h 3975100"/>
              <a:gd name="connsiteX38" fmla="*/ 1544637 w 1646237"/>
              <a:gd name="connsiteY38" fmla="*/ 1885950 h 3975100"/>
              <a:gd name="connsiteX39" fmla="*/ 1525587 w 1646237"/>
              <a:gd name="connsiteY39" fmla="*/ 1800225 h 3975100"/>
              <a:gd name="connsiteX40" fmla="*/ 1477962 w 1646237"/>
              <a:gd name="connsiteY40" fmla="*/ 1724025 h 3975100"/>
              <a:gd name="connsiteX41" fmla="*/ 1449387 w 1646237"/>
              <a:gd name="connsiteY41" fmla="*/ 1685925 h 3975100"/>
              <a:gd name="connsiteX42" fmla="*/ 1430337 w 1646237"/>
              <a:gd name="connsiteY42" fmla="*/ 1647825 h 3975100"/>
              <a:gd name="connsiteX43" fmla="*/ 1363662 w 1646237"/>
              <a:gd name="connsiteY43" fmla="*/ 1514475 h 3975100"/>
              <a:gd name="connsiteX44" fmla="*/ 1287462 w 1646237"/>
              <a:gd name="connsiteY44" fmla="*/ 1466850 h 3975100"/>
              <a:gd name="connsiteX45" fmla="*/ 1258887 w 1646237"/>
              <a:gd name="connsiteY45" fmla="*/ 1381125 h 3975100"/>
              <a:gd name="connsiteX46" fmla="*/ 1249362 w 1646237"/>
              <a:gd name="connsiteY46" fmla="*/ 1266825 h 3975100"/>
              <a:gd name="connsiteX47" fmla="*/ 1220787 w 1646237"/>
              <a:gd name="connsiteY47" fmla="*/ 1228725 h 3975100"/>
              <a:gd name="connsiteX48" fmla="*/ 1182687 w 1646237"/>
              <a:gd name="connsiteY48" fmla="*/ 1190625 h 3975100"/>
              <a:gd name="connsiteX49" fmla="*/ 1144587 w 1646237"/>
              <a:gd name="connsiteY49" fmla="*/ 1181100 h 3975100"/>
              <a:gd name="connsiteX50" fmla="*/ 1135062 w 1646237"/>
              <a:gd name="connsiteY50" fmla="*/ 1209675 h 3975100"/>
              <a:gd name="connsiteX51" fmla="*/ 1116012 w 1646237"/>
              <a:gd name="connsiteY51" fmla="*/ 1247775 h 3975100"/>
              <a:gd name="connsiteX52" fmla="*/ 1106487 w 1646237"/>
              <a:gd name="connsiteY52" fmla="*/ 1285875 h 3975100"/>
              <a:gd name="connsiteX53" fmla="*/ 1116012 w 1646237"/>
              <a:gd name="connsiteY53" fmla="*/ 1409700 h 3975100"/>
              <a:gd name="connsiteX54" fmla="*/ 1135062 w 1646237"/>
              <a:gd name="connsiteY54" fmla="*/ 1552575 h 3975100"/>
              <a:gd name="connsiteX55" fmla="*/ 1116012 w 1646237"/>
              <a:gd name="connsiteY55" fmla="*/ 1638300 h 3975100"/>
              <a:gd name="connsiteX56" fmla="*/ 1116012 w 1646237"/>
              <a:gd name="connsiteY56" fmla="*/ 1733550 h 3975100"/>
              <a:gd name="connsiteX57" fmla="*/ 1135062 w 1646237"/>
              <a:gd name="connsiteY57" fmla="*/ 1857375 h 3975100"/>
              <a:gd name="connsiteX58" fmla="*/ 1144587 w 1646237"/>
              <a:gd name="connsiteY58" fmla="*/ 1981200 h 3975100"/>
              <a:gd name="connsiteX59" fmla="*/ 1173162 w 1646237"/>
              <a:gd name="connsiteY59" fmla="*/ 2095500 h 3975100"/>
              <a:gd name="connsiteX60" fmla="*/ 1192212 w 1646237"/>
              <a:gd name="connsiteY60" fmla="*/ 2181225 h 3975100"/>
              <a:gd name="connsiteX61" fmla="*/ 1192212 w 1646237"/>
              <a:gd name="connsiteY61" fmla="*/ 2257425 h 3975100"/>
              <a:gd name="connsiteX62" fmla="*/ 1201737 w 1646237"/>
              <a:gd name="connsiteY62" fmla="*/ 2381250 h 3975100"/>
              <a:gd name="connsiteX63" fmla="*/ 1192212 w 1646237"/>
              <a:gd name="connsiteY63" fmla="*/ 2486025 h 3975100"/>
              <a:gd name="connsiteX64" fmla="*/ 1220787 w 1646237"/>
              <a:gd name="connsiteY64" fmla="*/ 2609850 h 3975100"/>
              <a:gd name="connsiteX65" fmla="*/ 1220787 w 1646237"/>
              <a:gd name="connsiteY65" fmla="*/ 2667000 h 3975100"/>
              <a:gd name="connsiteX66" fmla="*/ 1182687 w 1646237"/>
              <a:gd name="connsiteY66" fmla="*/ 2657475 h 3975100"/>
              <a:gd name="connsiteX67" fmla="*/ 1163637 w 1646237"/>
              <a:gd name="connsiteY67" fmla="*/ 2695575 h 3975100"/>
              <a:gd name="connsiteX68" fmla="*/ 1173162 w 1646237"/>
              <a:gd name="connsiteY68" fmla="*/ 2771775 h 3975100"/>
              <a:gd name="connsiteX69" fmla="*/ 1192212 w 1646237"/>
              <a:gd name="connsiteY69" fmla="*/ 2847975 h 3975100"/>
              <a:gd name="connsiteX70" fmla="*/ 1201737 w 1646237"/>
              <a:gd name="connsiteY70" fmla="*/ 2905125 h 3975100"/>
              <a:gd name="connsiteX71" fmla="*/ 1201737 w 1646237"/>
              <a:gd name="connsiteY71" fmla="*/ 3000375 h 3975100"/>
              <a:gd name="connsiteX72" fmla="*/ 1211262 w 1646237"/>
              <a:gd name="connsiteY72" fmla="*/ 3114675 h 3975100"/>
              <a:gd name="connsiteX73" fmla="*/ 1211262 w 1646237"/>
              <a:gd name="connsiteY73" fmla="*/ 3238500 h 3975100"/>
              <a:gd name="connsiteX74" fmla="*/ 1211262 w 1646237"/>
              <a:gd name="connsiteY74" fmla="*/ 3324225 h 3975100"/>
              <a:gd name="connsiteX75" fmla="*/ 1211262 w 1646237"/>
              <a:gd name="connsiteY75" fmla="*/ 3457575 h 3975100"/>
              <a:gd name="connsiteX76" fmla="*/ 1192212 w 1646237"/>
              <a:gd name="connsiteY76" fmla="*/ 3533775 h 3975100"/>
              <a:gd name="connsiteX77" fmla="*/ 1173162 w 1646237"/>
              <a:gd name="connsiteY77" fmla="*/ 3619500 h 3975100"/>
              <a:gd name="connsiteX78" fmla="*/ 1173162 w 1646237"/>
              <a:gd name="connsiteY78" fmla="*/ 3657600 h 3975100"/>
              <a:gd name="connsiteX79" fmla="*/ 1239837 w 1646237"/>
              <a:gd name="connsiteY79" fmla="*/ 3695700 h 3975100"/>
              <a:gd name="connsiteX80" fmla="*/ 1277937 w 1646237"/>
              <a:gd name="connsiteY80" fmla="*/ 3752850 h 3975100"/>
              <a:gd name="connsiteX81" fmla="*/ 1363662 w 1646237"/>
              <a:gd name="connsiteY81" fmla="*/ 3800475 h 3975100"/>
              <a:gd name="connsiteX82" fmla="*/ 1382712 w 1646237"/>
              <a:gd name="connsiteY82" fmla="*/ 3848100 h 3975100"/>
              <a:gd name="connsiteX83" fmla="*/ 1392237 w 1646237"/>
              <a:gd name="connsiteY83" fmla="*/ 3933825 h 3975100"/>
              <a:gd name="connsiteX84" fmla="*/ 1392237 w 1646237"/>
              <a:gd name="connsiteY84" fmla="*/ 3971925 h 3975100"/>
              <a:gd name="connsiteX85" fmla="*/ 1344612 w 1646237"/>
              <a:gd name="connsiteY85" fmla="*/ 3952875 h 3975100"/>
              <a:gd name="connsiteX86" fmla="*/ 1277937 w 1646237"/>
              <a:gd name="connsiteY86" fmla="*/ 3924300 h 3975100"/>
              <a:gd name="connsiteX87" fmla="*/ 1230312 w 1646237"/>
              <a:gd name="connsiteY87" fmla="*/ 3914775 h 3975100"/>
              <a:gd name="connsiteX88" fmla="*/ 1192212 w 1646237"/>
              <a:gd name="connsiteY88" fmla="*/ 3867150 h 3975100"/>
              <a:gd name="connsiteX89" fmla="*/ 1135062 w 1646237"/>
              <a:gd name="connsiteY89" fmla="*/ 3867150 h 3975100"/>
              <a:gd name="connsiteX90" fmla="*/ 1077912 w 1646237"/>
              <a:gd name="connsiteY90" fmla="*/ 3838575 h 3975100"/>
              <a:gd name="connsiteX91" fmla="*/ 1030287 w 1646237"/>
              <a:gd name="connsiteY91" fmla="*/ 3810000 h 3975100"/>
              <a:gd name="connsiteX92" fmla="*/ 1011237 w 1646237"/>
              <a:gd name="connsiteY92" fmla="*/ 3781425 h 3975100"/>
              <a:gd name="connsiteX93" fmla="*/ 1001712 w 1646237"/>
              <a:gd name="connsiteY93" fmla="*/ 3724275 h 3975100"/>
              <a:gd name="connsiteX94" fmla="*/ 1001712 w 1646237"/>
              <a:gd name="connsiteY94" fmla="*/ 3695700 h 3975100"/>
              <a:gd name="connsiteX95" fmla="*/ 1020762 w 1646237"/>
              <a:gd name="connsiteY95" fmla="*/ 3629025 h 3975100"/>
              <a:gd name="connsiteX96" fmla="*/ 1030287 w 1646237"/>
              <a:gd name="connsiteY96" fmla="*/ 3581400 h 3975100"/>
              <a:gd name="connsiteX97" fmla="*/ 1001712 w 1646237"/>
              <a:gd name="connsiteY97" fmla="*/ 3409950 h 3975100"/>
              <a:gd name="connsiteX98" fmla="*/ 982662 w 1646237"/>
              <a:gd name="connsiteY98" fmla="*/ 3381375 h 3975100"/>
              <a:gd name="connsiteX99" fmla="*/ 982662 w 1646237"/>
              <a:gd name="connsiteY99" fmla="*/ 3286125 h 3975100"/>
              <a:gd name="connsiteX100" fmla="*/ 992187 w 1646237"/>
              <a:gd name="connsiteY100" fmla="*/ 3228975 h 3975100"/>
              <a:gd name="connsiteX101" fmla="*/ 963612 w 1646237"/>
              <a:gd name="connsiteY101" fmla="*/ 3143250 h 3975100"/>
              <a:gd name="connsiteX102" fmla="*/ 944562 w 1646237"/>
              <a:gd name="connsiteY102" fmla="*/ 3067050 h 3975100"/>
              <a:gd name="connsiteX103" fmla="*/ 915987 w 1646237"/>
              <a:gd name="connsiteY103" fmla="*/ 2943225 h 3975100"/>
              <a:gd name="connsiteX104" fmla="*/ 906462 w 1646237"/>
              <a:gd name="connsiteY104" fmla="*/ 2800350 h 3975100"/>
              <a:gd name="connsiteX105" fmla="*/ 906462 w 1646237"/>
              <a:gd name="connsiteY105" fmla="*/ 2686050 h 3975100"/>
              <a:gd name="connsiteX106" fmla="*/ 887412 w 1646237"/>
              <a:gd name="connsiteY106" fmla="*/ 2676525 h 3975100"/>
              <a:gd name="connsiteX107" fmla="*/ 830262 w 1646237"/>
              <a:gd name="connsiteY107" fmla="*/ 2695575 h 3975100"/>
              <a:gd name="connsiteX108" fmla="*/ 792162 w 1646237"/>
              <a:gd name="connsiteY108" fmla="*/ 2695575 h 3975100"/>
              <a:gd name="connsiteX109" fmla="*/ 763587 w 1646237"/>
              <a:gd name="connsiteY109" fmla="*/ 2695575 h 3975100"/>
              <a:gd name="connsiteX110" fmla="*/ 754062 w 1646237"/>
              <a:gd name="connsiteY110" fmla="*/ 2667000 h 3975100"/>
              <a:gd name="connsiteX111" fmla="*/ 725487 w 1646237"/>
              <a:gd name="connsiteY111" fmla="*/ 2638425 h 3975100"/>
              <a:gd name="connsiteX112" fmla="*/ 725487 w 1646237"/>
              <a:gd name="connsiteY112" fmla="*/ 2571750 h 3975100"/>
              <a:gd name="connsiteX113" fmla="*/ 725487 w 1646237"/>
              <a:gd name="connsiteY113" fmla="*/ 2533650 h 3975100"/>
              <a:gd name="connsiteX114" fmla="*/ 706437 w 1646237"/>
              <a:gd name="connsiteY114" fmla="*/ 2514600 h 3975100"/>
              <a:gd name="connsiteX115" fmla="*/ 677862 w 1646237"/>
              <a:gd name="connsiteY115" fmla="*/ 2514600 h 3975100"/>
              <a:gd name="connsiteX116" fmla="*/ 677862 w 1646237"/>
              <a:gd name="connsiteY116" fmla="*/ 2543175 h 3975100"/>
              <a:gd name="connsiteX117" fmla="*/ 668337 w 1646237"/>
              <a:gd name="connsiteY117" fmla="*/ 2590800 h 3975100"/>
              <a:gd name="connsiteX118" fmla="*/ 668337 w 1646237"/>
              <a:gd name="connsiteY118" fmla="*/ 2609850 h 3975100"/>
              <a:gd name="connsiteX119" fmla="*/ 620712 w 1646237"/>
              <a:gd name="connsiteY119" fmla="*/ 2628900 h 3975100"/>
              <a:gd name="connsiteX120" fmla="*/ 601662 w 1646237"/>
              <a:gd name="connsiteY120" fmla="*/ 2628900 h 3975100"/>
              <a:gd name="connsiteX121" fmla="*/ 573087 w 1646237"/>
              <a:gd name="connsiteY121" fmla="*/ 2676525 h 3975100"/>
              <a:gd name="connsiteX122" fmla="*/ 534987 w 1646237"/>
              <a:gd name="connsiteY122" fmla="*/ 2695575 h 3975100"/>
              <a:gd name="connsiteX123" fmla="*/ 525462 w 1646237"/>
              <a:gd name="connsiteY123" fmla="*/ 2705100 h 3975100"/>
              <a:gd name="connsiteX124" fmla="*/ 525462 w 1646237"/>
              <a:gd name="connsiteY124" fmla="*/ 2781300 h 3975100"/>
              <a:gd name="connsiteX125" fmla="*/ 525462 w 1646237"/>
              <a:gd name="connsiteY125" fmla="*/ 2838450 h 3975100"/>
              <a:gd name="connsiteX126" fmla="*/ 525462 w 1646237"/>
              <a:gd name="connsiteY126" fmla="*/ 2933700 h 3975100"/>
              <a:gd name="connsiteX127" fmla="*/ 525462 w 1646237"/>
              <a:gd name="connsiteY127" fmla="*/ 3095625 h 3975100"/>
              <a:gd name="connsiteX128" fmla="*/ 515937 w 1646237"/>
              <a:gd name="connsiteY128" fmla="*/ 3171825 h 3975100"/>
              <a:gd name="connsiteX129" fmla="*/ 487362 w 1646237"/>
              <a:gd name="connsiteY129" fmla="*/ 3238500 h 3975100"/>
              <a:gd name="connsiteX130" fmla="*/ 449262 w 1646237"/>
              <a:gd name="connsiteY130" fmla="*/ 3295650 h 3975100"/>
              <a:gd name="connsiteX131" fmla="*/ 430212 w 1646237"/>
              <a:gd name="connsiteY131" fmla="*/ 3381375 h 3975100"/>
              <a:gd name="connsiteX132" fmla="*/ 420687 w 1646237"/>
              <a:gd name="connsiteY132" fmla="*/ 3505200 h 3975100"/>
              <a:gd name="connsiteX133" fmla="*/ 420687 w 1646237"/>
              <a:gd name="connsiteY133" fmla="*/ 3676650 h 3975100"/>
              <a:gd name="connsiteX134" fmla="*/ 420687 w 1646237"/>
              <a:gd name="connsiteY134" fmla="*/ 3771900 h 3975100"/>
              <a:gd name="connsiteX135" fmla="*/ 420687 w 1646237"/>
              <a:gd name="connsiteY135" fmla="*/ 3819525 h 3975100"/>
              <a:gd name="connsiteX136" fmla="*/ 401637 w 1646237"/>
              <a:gd name="connsiteY136" fmla="*/ 3829050 h 3975100"/>
              <a:gd name="connsiteX137" fmla="*/ 325437 w 1646237"/>
              <a:gd name="connsiteY137" fmla="*/ 3848100 h 3975100"/>
              <a:gd name="connsiteX138" fmla="*/ 220662 w 1646237"/>
              <a:gd name="connsiteY138" fmla="*/ 3905250 h 3975100"/>
              <a:gd name="connsiteX139" fmla="*/ 182562 w 1646237"/>
              <a:gd name="connsiteY139" fmla="*/ 3933825 h 3975100"/>
              <a:gd name="connsiteX140" fmla="*/ 115887 w 1646237"/>
              <a:gd name="connsiteY140" fmla="*/ 3914775 h 3975100"/>
              <a:gd name="connsiteX141" fmla="*/ 96837 w 1646237"/>
              <a:gd name="connsiteY141" fmla="*/ 3886200 h 3975100"/>
              <a:gd name="connsiteX142" fmla="*/ 106362 w 1646237"/>
              <a:gd name="connsiteY142" fmla="*/ 3800475 h 3975100"/>
              <a:gd name="connsiteX143" fmla="*/ 115887 w 1646237"/>
              <a:gd name="connsiteY143" fmla="*/ 3762375 h 3975100"/>
              <a:gd name="connsiteX144" fmla="*/ 144462 w 1646237"/>
              <a:gd name="connsiteY144" fmla="*/ 3724275 h 3975100"/>
              <a:gd name="connsiteX145" fmla="*/ 192087 w 1646237"/>
              <a:gd name="connsiteY145" fmla="*/ 3695700 h 3975100"/>
              <a:gd name="connsiteX146" fmla="*/ 220662 w 1646237"/>
              <a:gd name="connsiteY146" fmla="*/ 3657600 h 3975100"/>
              <a:gd name="connsiteX147" fmla="*/ 239712 w 1646237"/>
              <a:gd name="connsiteY147" fmla="*/ 3629025 h 3975100"/>
              <a:gd name="connsiteX148" fmla="*/ 239712 w 1646237"/>
              <a:gd name="connsiteY148" fmla="*/ 3514725 h 3975100"/>
              <a:gd name="connsiteX149" fmla="*/ 239712 w 1646237"/>
              <a:gd name="connsiteY149" fmla="*/ 3419475 h 3975100"/>
              <a:gd name="connsiteX150" fmla="*/ 239712 w 1646237"/>
              <a:gd name="connsiteY150" fmla="*/ 3333750 h 3975100"/>
              <a:gd name="connsiteX151" fmla="*/ 239712 w 1646237"/>
              <a:gd name="connsiteY151" fmla="*/ 3190875 h 3975100"/>
              <a:gd name="connsiteX152" fmla="*/ 220662 w 1646237"/>
              <a:gd name="connsiteY152" fmla="*/ 3114675 h 3975100"/>
              <a:gd name="connsiteX153" fmla="*/ 230187 w 1646237"/>
              <a:gd name="connsiteY153" fmla="*/ 3057525 h 3975100"/>
              <a:gd name="connsiteX154" fmla="*/ 230187 w 1646237"/>
              <a:gd name="connsiteY154" fmla="*/ 2962275 h 3975100"/>
              <a:gd name="connsiteX155" fmla="*/ 239712 w 1646237"/>
              <a:gd name="connsiteY155" fmla="*/ 2895600 h 3975100"/>
              <a:gd name="connsiteX156" fmla="*/ 258762 w 1646237"/>
              <a:gd name="connsiteY156" fmla="*/ 2828925 h 3975100"/>
              <a:gd name="connsiteX157" fmla="*/ 258762 w 1646237"/>
              <a:gd name="connsiteY157" fmla="*/ 2676525 h 3975100"/>
              <a:gd name="connsiteX158" fmla="*/ 258762 w 1646237"/>
              <a:gd name="connsiteY158" fmla="*/ 2600325 h 3975100"/>
              <a:gd name="connsiteX159" fmla="*/ 258762 w 1646237"/>
              <a:gd name="connsiteY159" fmla="*/ 2590800 h 3975100"/>
              <a:gd name="connsiteX160" fmla="*/ 192087 w 1646237"/>
              <a:gd name="connsiteY160" fmla="*/ 2581275 h 3975100"/>
              <a:gd name="connsiteX161" fmla="*/ 182562 w 1646237"/>
              <a:gd name="connsiteY161" fmla="*/ 2562225 h 3975100"/>
              <a:gd name="connsiteX162" fmla="*/ 192087 w 1646237"/>
              <a:gd name="connsiteY162" fmla="*/ 2476500 h 3975100"/>
              <a:gd name="connsiteX163" fmla="*/ 268287 w 1646237"/>
              <a:gd name="connsiteY163" fmla="*/ 2266950 h 3975100"/>
              <a:gd name="connsiteX164" fmla="*/ 287337 w 1646237"/>
              <a:gd name="connsiteY164" fmla="*/ 2181225 h 3975100"/>
              <a:gd name="connsiteX165" fmla="*/ 296862 w 1646237"/>
              <a:gd name="connsiteY165" fmla="*/ 2085975 h 3975100"/>
              <a:gd name="connsiteX166" fmla="*/ 277812 w 1646237"/>
              <a:gd name="connsiteY166" fmla="*/ 1990725 h 3975100"/>
              <a:gd name="connsiteX167" fmla="*/ 277812 w 1646237"/>
              <a:gd name="connsiteY167" fmla="*/ 1914525 h 3975100"/>
              <a:gd name="connsiteX168" fmla="*/ 344487 w 1646237"/>
              <a:gd name="connsiteY168" fmla="*/ 1876425 h 3975100"/>
              <a:gd name="connsiteX169" fmla="*/ 382587 w 1646237"/>
              <a:gd name="connsiteY169" fmla="*/ 1800225 h 3975100"/>
              <a:gd name="connsiteX170" fmla="*/ 392112 w 1646237"/>
              <a:gd name="connsiteY170" fmla="*/ 1666875 h 3975100"/>
              <a:gd name="connsiteX171" fmla="*/ 363537 w 1646237"/>
              <a:gd name="connsiteY171" fmla="*/ 1590675 h 3975100"/>
              <a:gd name="connsiteX172" fmla="*/ 354012 w 1646237"/>
              <a:gd name="connsiteY172" fmla="*/ 1495425 h 3975100"/>
              <a:gd name="connsiteX173" fmla="*/ 354012 w 1646237"/>
              <a:gd name="connsiteY173" fmla="*/ 1400175 h 3975100"/>
              <a:gd name="connsiteX174" fmla="*/ 344487 w 1646237"/>
              <a:gd name="connsiteY174" fmla="*/ 1304925 h 3975100"/>
              <a:gd name="connsiteX175" fmla="*/ 315912 w 1646237"/>
              <a:gd name="connsiteY175" fmla="*/ 1333500 h 3975100"/>
              <a:gd name="connsiteX176" fmla="*/ 249237 w 1646237"/>
              <a:gd name="connsiteY176" fmla="*/ 1438275 h 3975100"/>
              <a:gd name="connsiteX177" fmla="*/ 201612 w 1646237"/>
              <a:gd name="connsiteY177" fmla="*/ 1524000 h 3975100"/>
              <a:gd name="connsiteX178" fmla="*/ 182562 w 1646237"/>
              <a:gd name="connsiteY178" fmla="*/ 1647825 h 3975100"/>
              <a:gd name="connsiteX179" fmla="*/ 134937 w 1646237"/>
              <a:gd name="connsiteY179" fmla="*/ 1819275 h 3975100"/>
              <a:gd name="connsiteX180" fmla="*/ 77787 w 1646237"/>
              <a:gd name="connsiteY180" fmla="*/ 1971675 h 3975100"/>
              <a:gd name="connsiteX181" fmla="*/ 77787 w 1646237"/>
              <a:gd name="connsiteY181" fmla="*/ 2190750 h 3975100"/>
              <a:gd name="connsiteX182" fmla="*/ 39687 w 1646237"/>
              <a:gd name="connsiteY182" fmla="*/ 2190750 h 3975100"/>
              <a:gd name="connsiteX183" fmla="*/ 20637 w 1646237"/>
              <a:gd name="connsiteY183" fmla="*/ 2066925 h 3975100"/>
              <a:gd name="connsiteX184" fmla="*/ 1587 w 1646237"/>
              <a:gd name="connsiteY184" fmla="*/ 1924050 h 3975100"/>
              <a:gd name="connsiteX185" fmla="*/ 30162 w 1646237"/>
              <a:gd name="connsiteY185" fmla="*/ 1847850 h 3975100"/>
              <a:gd name="connsiteX186" fmla="*/ 39687 w 1646237"/>
              <a:gd name="connsiteY186" fmla="*/ 1771650 h 3975100"/>
              <a:gd name="connsiteX187" fmla="*/ 39687 w 1646237"/>
              <a:gd name="connsiteY187" fmla="*/ 1628775 h 3975100"/>
              <a:gd name="connsiteX188" fmla="*/ 58737 w 1646237"/>
              <a:gd name="connsiteY188" fmla="*/ 1495425 h 3975100"/>
              <a:gd name="connsiteX189" fmla="*/ 77787 w 1646237"/>
              <a:gd name="connsiteY189" fmla="*/ 1409700 h 3975100"/>
              <a:gd name="connsiteX190" fmla="*/ 106362 w 1646237"/>
              <a:gd name="connsiteY190" fmla="*/ 1295400 h 3975100"/>
              <a:gd name="connsiteX191" fmla="*/ 125412 w 1646237"/>
              <a:gd name="connsiteY191" fmla="*/ 1238250 h 3975100"/>
              <a:gd name="connsiteX192" fmla="*/ 163512 w 1646237"/>
              <a:gd name="connsiteY192" fmla="*/ 1114425 h 3975100"/>
              <a:gd name="connsiteX193" fmla="*/ 173037 w 1646237"/>
              <a:gd name="connsiteY193" fmla="*/ 971550 h 3975100"/>
              <a:gd name="connsiteX194" fmla="*/ 182562 w 1646237"/>
              <a:gd name="connsiteY194" fmla="*/ 838200 h 3975100"/>
              <a:gd name="connsiteX195" fmla="*/ 182562 w 1646237"/>
              <a:gd name="connsiteY195" fmla="*/ 800100 h 3975100"/>
              <a:gd name="connsiteX196" fmla="*/ 201612 w 1646237"/>
              <a:gd name="connsiteY196" fmla="*/ 790575 h 3975100"/>
              <a:gd name="connsiteX197" fmla="*/ 268287 w 1646237"/>
              <a:gd name="connsiteY197" fmla="*/ 714375 h 3975100"/>
              <a:gd name="connsiteX198" fmla="*/ 354012 w 1646237"/>
              <a:gd name="connsiteY198" fmla="*/ 666750 h 3975100"/>
              <a:gd name="connsiteX199" fmla="*/ 449262 w 1646237"/>
              <a:gd name="connsiteY199" fmla="*/ 609600 h 3975100"/>
              <a:gd name="connsiteX200" fmla="*/ 506412 w 1646237"/>
              <a:gd name="connsiteY200" fmla="*/ 600075 h 3975100"/>
              <a:gd name="connsiteX201" fmla="*/ 534987 w 1646237"/>
              <a:gd name="connsiteY201" fmla="*/ 542925 h 3975100"/>
              <a:gd name="connsiteX202" fmla="*/ 592137 w 1646237"/>
              <a:gd name="connsiteY202" fmla="*/ 533400 h 3975100"/>
              <a:gd name="connsiteX203" fmla="*/ 620712 w 1646237"/>
              <a:gd name="connsiteY203" fmla="*/ 485775 h 397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</a:cxnLst>
            <a:rect l="l" t="t" r="r" b="b"/>
            <a:pathLst>
              <a:path w="1646237" h="3975100">
                <a:moveTo>
                  <a:pt x="620712" y="485775"/>
                </a:moveTo>
                <a:cubicBezTo>
                  <a:pt x="615950" y="469900"/>
                  <a:pt x="574674" y="460375"/>
                  <a:pt x="563562" y="438150"/>
                </a:cubicBezTo>
                <a:cubicBezTo>
                  <a:pt x="552450" y="415925"/>
                  <a:pt x="558799" y="379412"/>
                  <a:pt x="554037" y="352425"/>
                </a:cubicBezTo>
                <a:cubicBezTo>
                  <a:pt x="549275" y="325438"/>
                  <a:pt x="538162" y="293688"/>
                  <a:pt x="534987" y="276225"/>
                </a:cubicBezTo>
                <a:cubicBezTo>
                  <a:pt x="531812" y="258763"/>
                  <a:pt x="534987" y="247650"/>
                  <a:pt x="534987" y="247650"/>
                </a:cubicBezTo>
                <a:cubicBezTo>
                  <a:pt x="534987" y="230188"/>
                  <a:pt x="531812" y="195263"/>
                  <a:pt x="534987" y="171450"/>
                </a:cubicBezTo>
                <a:cubicBezTo>
                  <a:pt x="538162" y="147638"/>
                  <a:pt x="544512" y="127000"/>
                  <a:pt x="554037" y="104775"/>
                </a:cubicBezTo>
                <a:cubicBezTo>
                  <a:pt x="563562" y="82550"/>
                  <a:pt x="574675" y="53975"/>
                  <a:pt x="592137" y="38100"/>
                </a:cubicBezTo>
                <a:cubicBezTo>
                  <a:pt x="609599" y="22225"/>
                  <a:pt x="631825" y="15875"/>
                  <a:pt x="658812" y="9525"/>
                </a:cubicBezTo>
                <a:cubicBezTo>
                  <a:pt x="685799" y="3175"/>
                  <a:pt x="723900" y="0"/>
                  <a:pt x="754062" y="0"/>
                </a:cubicBezTo>
                <a:cubicBezTo>
                  <a:pt x="784224" y="0"/>
                  <a:pt x="819150" y="4763"/>
                  <a:pt x="839787" y="9525"/>
                </a:cubicBezTo>
                <a:cubicBezTo>
                  <a:pt x="860424" y="14287"/>
                  <a:pt x="860425" y="14288"/>
                  <a:pt x="877887" y="28575"/>
                </a:cubicBezTo>
                <a:cubicBezTo>
                  <a:pt x="895349" y="42862"/>
                  <a:pt x="933450" y="71438"/>
                  <a:pt x="944562" y="95250"/>
                </a:cubicBezTo>
                <a:cubicBezTo>
                  <a:pt x="955675" y="119063"/>
                  <a:pt x="942975" y="142875"/>
                  <a:pt x="944562" y="171450"/>
                </a:cubicBezTo>
                <a:cubicBezTo>
                  <a:pt x="946150" y="200025"/>
                  <a:pt x="952500" y="236538"/>
                  <a:pt x="954087" y="266700"/>
                </a:cubicBezTo>
                <a:cubicBezTo>
                  <a:pt x="955674" y="296862"/>
                  <a:pt x="957262" y="328613"/>
                  <a:pt x="954087" y="352425"/>
                </a:cubicBezTo>
                <a:cubicBezTo>
                  <a:pt x="950912" y="376238"/>
                  <a:pt x="941387" y="393700"/>
                  <a:pt x="935037" y="409575"/>
                </a:cubicBezTo>
                <a:cubicBezTo>
                  <a:pt x="928687" y="425450"/>
                  <a:pt x="925512" y="438150"/>
                  <a:pt x="915987" y="447675"/>
                </a:cubicBezTo>
                <a:cubicBezTo>
                  <a:pt x="906462" y="457200"/>
                  <a:pt x="881062" y="457200"/>
                  <a:pt x="877887" y="466725"/>
                </a:cubicBezTo>
                <a:cubicBezTo>
                  <a:pt x="874712" y="476250"/>
                  <a:pt x="892174" y="487362"/>
                  <a:pt x="896937" y="504825"/>
                </a:cubicBezTo>
                <a:cubicBezTo>
                  <a:pt x="901700" y="522288"/>
                  <a:pt x="892175" y="554038"/>
                  <a:pt x="906462" y="571500"/>
                </a:cubicBezTo>
                <a:cubicBezTo>
                  <a:pt x="920749" y="588962"/>
                  <a:pt x="950912" y="598488"/>
                  <a:pt x="982662" y="609600"/>
                </a:cubicBezTo>
                <a:cubicBezTo>
                  <a:pt x="1014412" y="620712"/>
                  <a:pt x="1062037" y="627063"/>
                  <a:pt x="1096962" y="638175"/>
                </a:cubicBezTo>
                <a:cubicBezTo>
                  <a:pt x="1131887" y="649288"/>
                  <a:pt x="1166812" y="657225"/>
                  <a:pt x="1192212" y="676275"/>
                </a:cubicBezTo>
                <a:cubicBezTo>
                  <a:pt x="1217612" y="695325"/>
                  <a:pt x="1231899" y="725487"/>
                  <a:pt x="1249362" y="752475"/>
                </a:cubicBezTo>
                <a:cubicBezTo>
                  <a:pt x="1266825" y="779463"/>
                  <a:pt x="1282700" y="801688"/>
                  <a:pt x="1296987" y="838200"/>
                </a:cubicBezTo>
                <a:cubicBezTo>
                  <a:pt x="1311274" y="874712"/>
                  <a:pt x="1325562" y="933450"/>
                  <a:pt x="1335087" y="971550"/>
                </a:cubicBezTo>
                <a:cubicBezTo>
                  <a:pt x="1344612" y="1009650"/>
                  <a:pt x="1344612" y="1031875"/>
                  <a:pt x="1354137" y="1066800"/>
                </a:cubicBezTo>
                <a:cubicBezTo>
                  <a:pt x="1363662" y="1101725"/>
                  <a:pt x="1374775" y="1150938"/>
                  <a:pt x="1392237" y="1181100"/>
                </a:cubicBezTo>
                <a:cubicBezTo>
                  <a:pt x="1409699" y="1211262"/>
                  <a:pt x="1441450" y="1208088"/>
                  <a:pt x="1458912" y="1247775"/>
                </a:cubicBezTo>
                <a:cubicBezTo>
                  <a:pt x="1476375" y="1287463"/>
                  <a:pt x="1482725" y="1365250"/>
                  <a:pt x="1497012" y="1419225"/>
                </a:cubicBezTo>
                <a:cubicBezTo>
                  <a:pt x="1511300" y="1473200"/>
                  <a:pt x="1524000" y="1535113"/>
                  <a:pt x="1544637" y="1571625"/>
                </a:cubicBezTo>
                <a:cubicBezTo>
                  <a:pt x="1565275" y="1608138"/>
                  <a:pt x="1606550" y="1609725"/>
                  <a:pt x="1620837" y="1638300"/>
                </a:cubicBezTo>
                <a:cubicBezTo>
                  <a:pt x="1635124" y="1666875"/>
                  <a:pt x="1628775" y="1697038"/>
                  <a:pt x="1630362" y="1743075"/>
                </a:cubicBezTo>
                <a:cubicBezTo>
                  <a:pt x="1631949" y="1789112"/>
                  <a:pt x="1628775" y="1860550"/>
                  <a:pt x="1630362" y="1914525"/>
                </a:cubicBezTo>
                <a:cubicBezTo>
                  <a:pt x="1631950" y="1968500"/>
                  <a:pt x="1638300" y="2036763"/>
                  <a:pt x="1639887" y="2066925"/>
                </a:cubicBezTo>
                <a:cubicBezTo>
                  <a:pt x="1641474" y="2097087"/>
                  <a:pt x="1646237" y="2089150"/>
                  <a:pt x="1639887" y="2095500"/>
                </a:cubicBezTo>
                <a:cubicBezTo>
                  <a:pt x="1633537" y="2101850"/>
                  <a:pt x="1617662" y="2139950"/>
                  <a:pt x="1601787" y="2105025"/>
                </a:cubicBezTo>
                <a:cubicBezTo>
                  <a:pt x="1585912" y="2070100"/>
                  <a:pt x="1557337" y="1936750"/>
                  <a:pt x="1544637" y="1885950"/>
                </a:cubicBezTo>
                <a:cubicBezTo>
                  <a:pt x="1531937" y="1835150"/>
                  <a:pt x="1536699" y="1827212"/>
                  <a:pt x="1525587" y="1800225"/>
                </a:cubicBezTo>
                <a:cubicBezTo>
                  <a:pt x="1514475" y="1773238"/>
                  <a:pt x="1490662" y="1743075"/>
                  <a:pt x="1477962" y="1724025"/>
                </a:cubicBezTo>
                <a:cubicBezTo>
                  <a:pt x="1465262" y="1704975"/>
                  <a:pt x="1457324" y="1698625"/>
                  <a:pt x="1449387" y="1685925"/>
                </a:cubicBezTo>
                <a:cubicBezTo>
                  <a:pt x="1441450" y="1673225"/>
                  <a:pt x="1430337" y="1647825"/>
                  <a:pt x="1430337" y="1647825"/>
                </a:cubicBezTo>
                <a:cubicBezTo>
                  <a:pt x="1416050" y="1619250"/>
                  <a:pt x="1387474" y="1544637"/>
                  <a:pt x="1363662" y="1514475"/>
                </a:cubicBezTo>
                <a:cubicBezTo>
                  <a:pt x="1339850" y="1484313"/>
                  <a:pt x="1304924" y="1489075"/>
                  <a:pt x="1287462" y="1466850"/>
                </a:cubicBezTo>
                <a:cubicBezTo>
                  <a:pt x="1270000" y="1444625"/>
                  <a:pt x="1265237" y="1414463"/>
                  <a:pt x="1258887" y="1381125"/>
                </a:cubicBezTo>
                <a:cubicBezTo>
                  <a:pt x="1252537" y="1347788"/>
                  <a:pt x="1255712" y="1292225"/>
                  <a:pt x="1249362" y="1266825"/>
                </a:cubicBezTo>
                <a:cubicBezTo>
                  <a:pt x="1243012" y="1241425"/>
                  <a:pt x="1231899" y="1241425"/>
                  <a:pt x="1220787" y="1228725"/>
                </a:cubicBezTo>
                <a:cubicBezTo>
                  <a:pt x="1209675" y="1216025"/>
                  <a:pt x="1195387" y="1198562"/>
                  <a:pt x="1182687" y="1190625"/>
                </a:cubicBezTo>
                <a:cubicBezTo>
                  <a:pt x="1169987" y="1182688"/>
                  <a:pt x="1152525" y="1177925"/>
                  <a:pt x="1144587" y="1181100"/>
                </a:cubicBezTo>
                <a:cubicBezTo>
                  <a:pt x="1136649" y="1184275"/>
                  <a:pt x="1139824" y="1198563"/>
                  <a:pt x="1135062" y="1209675"/>
                </a:cubicBezTo>
                <a:cubicBezTo>
                  <a:pt x="1130300" y="1220787"/>
                  <a:pt x="1120775" y="1235075"/>
                  <a:pt x="1116012" y="1247775"/>
                </a:cubicBezTo>
                <a:cubicBezTo>
                  <a:pt x="1111249" y="1260475"/>
                  <a:pt x="1106487" y="1258888"/>
                  <a:pt x="1106487" y="1285875"/>
                </a:cubicBezTo>
                <a:cubicBezTo>
                  <a:pt x="1106487" y="1312862"/>
                  <a:pt x="1111250" y="1365250"/>
                  <a:pt x="1116012" y="1409700"/>
                </a:cubicBezTo>
                <a:cubicBezTo>
                  <a:pt x="1120775" y="1454150"/>
                  <a:pt x="1135062" y="1514475"/>
                  <a:pt x="1135062" y="1552575"/>
                </a:cubicBezTo>
                <a:cubicBezTo>
                  <a:pt x="1135062" y="1590675"/>
                  <a:pt x="1119187" y="1608137"/>
                  <a:pt x="1116012" y="1638300"/>
                </a:cubicBezTo>
                <a:cubicBezTo>
                  <a:pt x="1112837" y="1668463"/>
                  <a:pt x="1112837" y="1697038"/>
                  <a:pt x="1116012" y="1733550"/>
                </a:cubicBezTo>
                <a:cubicBezTo>
                  <a:pt x="1119187" y="1770062"/>
                  <a:pt x="1130300" y="1816100"/>
                  <a:pt x="1135062" y="1857375"/>
                </a:cubicBezTo>
                <a:cubicBezTo>
                  <a:pt x="1139824" y="1898650"/>
                  <a:pt x="1138237" y="1941513"/>
                  <a:pt x="1144587" y="1981200"/>
                </a:cubicBezTo>
                <a:cubicBezTo>
                  <a:pt x="1150937" y="2020887"/>
                  <a:pt x="1165225" y="2062163"/>
                  <a:pt x="1173162" y="2095500"/>
                </a:cubicBezTo>
                <a:cubicBezTo>
                  <a:pt x="1181099" y="2128837"/>
                  <a:pt x="1189037" y="2154237"/>
                  <a:pt x="1192212" y="2181225"/>
                </a:cubicBezTo>
                <a:cubicBezTo>
                  <a:pt x="1195387" y="2208213"/>
                  <a:pt x="1190625" y="2224088"/>
                  <a:pt x="1192212" y="2257425"/>
                </a:cubicBezTo>
                <a:cubicBezTo>
                  <a:pt x="1193799" y="2290762"/>
                  <a:pt x="1201737" y="2343150"/>
                  <a:pt x="1201737" y="2381250"/>
                </a:cubicBezTo>
                <a:cubicBezTo>
                  <a:pt x="1201737" y="2419350"/>
                  <a:pt x="1189037" y="2447925"/>
                  <a:pt x="1192212" y="2486025"/>
                </a:cubicBezTo>
                <a:cubicBezTo>
                  <a:pt x="1195387" y="2524125"/>
                  <a:pt x="1216025" y="2579688"/>
                  <a:pt x="1220787" y="2609850"/>
                </a:cubicBezTo>
                <a:cubicBezTo>
                  <a:pt x="1225550" y="2640013"/>
                  <a:pt x="1227137" y="2659063"/>
                  <a:pt x="1220787" y="2667000"/>
                </a:cubicBezTo>
                <a:cubicBezTo>
                  <a:pt x="1214437" y="2674937"/>
                  <a:pt x="1192212" y="2652712"/>
                  <a:pt x="1182687" y="2657475"/>
                </a:cubicBezTo>
                <a:cubicBezTo>
                  <a:pt x="1173162" y="2662238"/>
                  <a:pt x="1165224" y="2676525"/>
                  <a:pt x="1163637" y="2695575"/>
                </a:cubicBezTo>
                <a:cubicBezTo>
                  <a:pt x="1162050" y="2714625"/>
                  <a:pt x="1168400" y="2746375"/>
                  <a:pt x="1173162" y="2771775"/>
                </a:cubicBezTo>
                <a:cubicBezTo>
                  <a:pt x="1177924" y="2797175"/>
                  <a:pt x="1187450" y="2825750"/>
                  <a:pt x="1192212" y="2847975"/>
                </a:cubicBezTo>
                <a:cubicBezTo>
                  <a:pt x="1196975" y="2870200"/>
                  <a:pt x="1200150" y="2879725"/>
                  <a:pt x="1201737" y="2905125"/>
                </a:cubicBezTo>
                <a:cubicBezTo>
                  <a:pt x="1203325" y="2930525"/>
                  <a:pt x="1200149" y="2965450"/>
                  <a:pt x="1201737" y="3000375"/>
                </a:cubicBezTo>
                <a:cubicBezTo>
                  <a:pt x="1203325" y="3035300"/>
                  <a:pt x="1209675" y="3074988"/>
                  <a:pt x="1211262" y="3114675"/>
                </a:cubicBezTo>
                <a:cubicBezTo>
                  <a:pt x="1212849" y="3154362"/>
                  <a:pt x="1211262" y="3238500"/>
                  <a:pt x="1211262" y="3238500"/>
                </a:cubicBezTo>
                <a:lnTo>
                  <a:pt x="1211262" y="3324225"/>
                </a:lnTo>
                <a:cubicBezTo>
                  <a:pt x="1211262" y="3360737"/>
                  <a:pt x="1214437" y="3422650"/>
                  <a:pt x="1211262" y="3457575"/>
                </a:cubicBezTo>
                <a:cubicBezTo>
                  <a:pt x="1208087" y="3492500"/>
                  <a:pt x="1198562" y="3506788"/>
                  <a:pt x="1192212" y="3533775"/>
                </a:cubicBezTo>
                <a:cubicBezTo>
                  <a:pt x="1185862" y="3560762"/>
                  <a:pt x="1176337" y="3598863"/>
                  <a:pt x="1173162" y="3619500"/>
                </a:cubicBezTo>
                <a:cubicBezTo>
                  <a:pt x="1169987" y="3640138"/>
                  <a:pt x="1162050" y="3644900"/>
                  <a:pt x="1173162" y="3657600"/>
                </a:cubicBezTo>
                <a:cubicBezTo>
                  <a:pt x="1184274" y="3670300"/>
                  <a:pt x="1222375" y="3679825"/>
                  <a:pt x="1239837" y="3695700"/>
                </a:cubicBezTo>
                <a:cubicBezTo>
                  <a:pt x="1257299" y="3711575"/>
                  <a:pt x="1257300" y="3735388"/>
                  <a:pt x="1277937" y="3752850"/>
                </a:cubicBezTo>
                <a:cubicBezTo>
                  <a:pt x="1298574" y="3770312"/>
                  <a:pt x="1346200" y="3784600"/>
                  <a:pt x="1363662" y="3800475"/>
                </a:cubicBezTo>
                <a:cubicBezTo>
                  <a:pt x="1381124" y="3816350"/>
                  <a:pt x="1377950" y="3825875"/>
                  <a:pt x="1382712" y="3848100"/>
                </a:cubicBezTo>
                <a:cubicBezTo>
                  <a:pt x="1387475" y="3870325"/>
                  <a:pt x="1390650" y="3913188"/>
                  <a:pt x="1392237" y="3933825"/>
                </a:cubicBezTo>
                <a:cubicBezTo>
                  <a:pt x="1393824" y="3954462"/>
                  <a:pt x="1400175" y="3968750"/>
                  <a:pt x="1392237" y="3971925"/>
                </a:cubicBezTo>
                <a:cubicBezTo>
                  <a:pt x="1384299" y="3975100"/>
                  <a:pt x="1363662" y="3960812"/>
                  <a:pt x="1344612" y="3952875"/>
                </a:cubicBezTo>
                <a:cubicBezTo>
                  <a:pt x="1325562" y="3944938"/>
                  <a:pt x="1296987" y="3930650"/>
                  <a:pt x="1277937" y="3924300"/>
                </a:cubicBezTo>
                <a:cubicBezTo>
                  <a:pt x="1258887" y="3917950"/>
                  <a:pt x="1244599" y="3924300"/>
                  <a:pt x="1230312" y="3914775"/>
                </a:cubicBezTo>
                <a:cubicBezTo>
                  <a:pt x="1216025" y="3905250"/>
                  <a:pt x="1208087" y="3875087"/>
                  <a:pt x="1192212" y="3867150"/>
                </a:cubicBezTo>
                <a:cubicBezTo>
                  <a:pt x="1176337" y="3859213"/>
                  <a:pt x="1154112" y="3871912"/>
                  <a:pt x="1135062" y="3867150"/>
                </a:cubicBezTo>
                <a:cubicBezTo>
                  <a:pt x="1116012" y="3862388"/>
                  <a:pt x="1095375" y="3848100"/>
                  <a:pt x="1077912" y="3838575"/>
                </a:cubicBezTo>
                <a:cubicBezTo>
                  <a:pt x="1060450" y="3829050"/>
                  <a:pt x="1041400" y="3819525"/>
                  <a:pt x="1030287" y="3810000"/>
                </a:cubicBezTo>
                <a:cubicBezTo>
                  <a:pt x="1019175" y="3800475"/>
                  <a:pt x="1016000" y="3795713"/>
                  <a:pt x="1011237" y="3781425"/>
                </a:cubicBezTo>
                <a:cubicBezTo>
                  <a:pt x="1006474" y="3767137"/>
                  <a:pt x="1003299" y="3738562"/>
                  <a:pt x="1001712" y="3724275"/>
                </a:cubicBezTo>
                <a:cubicBezTo>
                  <a:pt x="1000125" y="3709988"/>
                  <a:pt x="998537" y="3711575"/>
                  <a:pt x="1001712" y="3695700"/>
                </a:cubicBezTo>
                <a:cubicBezTo>
                  <a:pt x="1004887" y="3679825"/>
                  <a:pt x="1016000" y="3648075"/>
                  <a:pt x="1020762" y="3629025"/>
                </a:cubicBezTo>
                <a:cubicBezTo>
                  <a:pt x="1025524" y="3609975"/>
                  <a:pt x="1033462" y="3617912"/>
                  <a:pt x="1030287" y="3581400"/>
                </a:cubicBezTo>
                <a:cubicBezTo>
                  <a:pt x="1027112" y="3544888"/>
                  <a:pt x="1009649" y="3443287"/>
                  <a:pt x="1001712" y="3409950"/>
                </a:cubicBezTo>
                <a:cubicBezTo>
                  <a:pt x="993775" y="3376613"/>
                  <a:pt x="985837" y="3402013"/>
                  <a:pt x="982662" y="3381375"/>
                </a:cubicBezTo>
                <a:cubicBezTo>
                  <a:pt x="979487" y="3360738"/>
                  <a:pt x="981075" y="3311525"/>
                  <a:pt x="982662" y="3286125"/>
                </a:cubicBezTo>
                <a:cubicBezTo>
                  <a:pt x="984250" y="3260725"/>
                  <a:pt x="995362" y="3252788"/>
                  <a:pt x="992187" y="3228975"/>
                </a:cubicBezTo>
                <a:cubicBezTo>
                  <a:pt x="989012" y="3205163"/>
                  <a:pt x="971549" y="3170237"/>
                  <a:pt x="963612" y="3143250"/>
                </a:cubicBezTo>
                <a:cubicBezTo>
                  <a:pt x="955675" y="3116263"/>
                  <a:pt x="952499" y="3100387"/>
                  <a:pt x="944562" y="3067050"/>
                </a:cubicBezTo>
                <a:cubicBezTo>
                  <a:pt x="936625" y="3033713"/>
                  <a:pt x="922337" y="2987675"/>
                  <a:pt x="915987" y="2943225"/>
                </a:cubicBezTo>
                <a:cubicBezTo>
                  <a:pt x="909637" y="2898775"/>
                  <a:pt x="908049" y="2843212"/>
                  <a:pt x="906462" y="2800350"/>
                </a:cubicBezTo>
                <a:cubicBezTo>
                  <a:pt x="904875" y="2757488"/>
                  <a:pt x="909637" y="2706688"/>
                  <a:pt x="906462" y="2686050"/>
                </a:cubicBezTo>
                <a:cubicBezTo>
                  <a:pt x="903287" y="2665413"/>
                  <a:pt x="900112" y="2674938"/>
                  <a:pt x="887412" y="2676525"/>
                </a:cubicBezTo>
                <a:cubicBezTo>
                  <a:pt x="874712" y="2678112"/>
                  <a:pt x="846137" y="2692400"/>
                  <a:pt x="830262" y="2695575"/>
                </a:cubicBezTo>
                <a:cubicBezTo>
                  <a:pt x="814387" y="2698750"/>
                  <a:pt x="792162" y="2695575"/>
                  <a:pt x="792162" y="2695575"/>
                </a:cubicBezTo>
                <a:cubicBezTo>
                  <a:pt x="781050" y="2695575"/>
                  <a:pt x="769937" y="2700337"/>
                  <a:pt x="763587" y="2695575"/>
                </a:cubicBezTo>
                <a:cubicBezTo>
                  <a:pt x="757237" y="2690813"/>
                  <a:pt x="760412" y="2676525"/>
                  <a:pt x="754062" y="2667000"/>
                </a:cubicBezTo>
                <a:cubicBezTo>
                  <a:pt x="747712" y="2657475"/>
                  <a:pt x="730249" y="2654300"/>
                  <a:pt x="725487" y="2638425"/>
                </a:cubicBezTo>
                <a:cubicBezTo>
                  <a:pt x="720725" y="2622550"/>
                  <a:pt x="725487" y="2571750"/>
                  <a:pt x="725487" y="2571750"/>
                </a:cubicBezTo>
                <a:cubicBezTo>
                  <a:pt x="725487" y="2554288"/>
                  <a:pt x="728662" y="2543175"/>
                  <a:pt x="725487" y="2533650"/>
                </a:cubicBezTo>
                <a:cubicBezTo>
                  <a:pt x="722312" y="2524125"/>
                  <a:pt x="714375" y="2517775"/>
                  <a:pt x="706437" y="2514600"/>
                </a:cubicBezTo>
                <a:cubicBezTo>
                  <a:pt x="698499" y="2511425"/>
                  <a:pt x="682624" y="2509838"/>
                  <a:pt x="677862" y="2514600"/>
                </a:cubicBezTo>
                <a:cubicBezTo>
                  <a:pt x="673100" y="2519362"/>
                  <a:pt x="679449" y="2530475"/>
                  <a:pt x="677862" y="2543175"/>
                </a:cubicBezTo>
                <a:cubicBezTo>
                  <a:pt x="676275" y="2555875"/>
                  <a:pt x="669924" y="2579688"/>
                  <a:pt x="668337" y="2590800"/>
                </a:cubicBezTo>
                <a:cubicBezTo>
                  <a:pt x="666750" y="2601912"/>
                  <a:pt x="676274" y="2603500"/>
                  <a:pt x="668337" y="2609850"/>
                </a:cubicBezTo>
                <a:cubicBezTo>
                  <a:pt x="660400" y="2616200"/>
                  <a:pt x="631825" y="2625725"/>
                  <a:pt x="620712" y="2628900"/>
                </a:cubicBezTo>
                <a:cubicBezTo>
                  <a:pt x="609599" y="2632075"/>
                  <a:pt x="609599" y="2620963"/>
                  <a:pt x="601662" y="2628900"/>
                </a:cubicBezTo>
                <a:cubicBezTo>
                  <a:pt x="593725" y="2636837"/>
                  <a:pt x="584199" y="2665413"/>
                  <a:pt x="573087" y="2676525"/>
                </a:cubicBezTo>
                <a:cubicBezTo>
                  <a:pt x="561975" y="2687637"/>
                  <a:pt x="542925" y="2690813"/>
                  <a:pt x="534987" y="2695575"/>
                </a:cubicBezTo>
                <a:cubicBezTo>
                  <a:pt x="527050" y="2700338"/>
                  <a:pt x="527049" y="2690813"/>
                  <a:pt x="525462" y="2705100"/>
                </a:cubicBezTo>
                <a:cubicBezTo>
                  <a:pt x="523875" y="2719387"/>
                  <a:pt x="525462" y="2781300"/>
                  <a:pt x="525462" y="2781300"/>
                </a:cubicBezTo>
                <a:lnTo>
                  <a:pt x="525462" y="2838450"/>
                </a:lnTo>
                <a:lnTo>
                  <a:pt x="525462" y="2933700"/>
                </a:lnTo>
                <a:cubicBezTo>
                  <a:pt x="525462" y="2976562"/>
                  <a:pt x="527049" y="3055938"/>
                  <a:pt x="525462" y="3095625"/>
                </a:cubicBezTo>
                <a:cubicBezTo>
                  <a:pt x="523875" y="3135312"/>
                  <a:pt x="522287" y="3148013"/>
                  <a:pt x="515937" y="3171825"/>
                </a:cubicBezTo>
                <a:cubicBezTo>
                  <a:pt x="509587" y="3195637"/>
                  <a:pt x="498474" y="3217863"/>
                  <a:pt x="487362" y="3238500"/>
                </a:cubicBezTo>
                <a:cubicBezTo>
                  <a:pt x="476250" y="3259137"/>
                  <a:pt x="458787" y="3271838"/>
                  <a:pt x="449262" y="3295650"/>
                </a:cubicBezTo>
                <a:cubicBezTo>
                  <a:pt x="439737" y="3319463"/>
                  <a:pt x="434975" y="3346450"/>
                  <a:pt x="430212" y="3381375"/>
                </a:cubicBezTo>
                <a:cubicBezTo>
                  <a:pt x="425450" y="3416300"/>
                  <a:pt x="422274" y="3455988"/>
                  <a:pt x="420687" y="3505200"/>
                </a:cubicBezTo>
                <a:cubicBezTo>
                  <a:pt x="419100" y="3554412"/>
                  <a:pt x="420687" y="3676650"/>
                  <a:pt x="420687" y="3676650"/>
                </a:cubicBezTo>
                <a:lnTo>
                  <a:pt x="420687" y="3771900"/>
                </a:lnTo>
                <a:cubicBezTo>
                  <a:pt x="420687" y="3795712"/>
                  <a:pt x="423862" y="3810000"/>
                  <a:pt x="420687" y="3819525"/>
                </a:cubicBezTo>
                <a:cubicBezTo>
                  <a:pt x="417512" y="3829050"/>
                  <a:pt x="417512" y="3824288"/>
                  <a:pt x="401637" y="3829050"/>
                </a:cubicBezTo>
                <a:cubicBezTo>
                  <a:pt x="385762" y="3833812"/>
                  <a:pt x="355600" y="3835400"/>
                  <a:pt x="325437" y="3848100"/>
                </a:cubicBezTo>
                <a:cubicBezTo>
                  <a:pt x="295275" y="3860800"/>
                  <a:pt x="244474" y="3890963"/>
                  <a:pt x="220662" y="3905250"/>
                </a:cubicBezTo>
                <a:cubicBezTo>
                  <a:pt x="196850" y="3919537"/>
                  <a:pt x="200024" y="3932238"/>
                  <a:pt x="182562" y="3933825"/>
                </a:cubicBezTo>
                <a:cubicBezTo>
                  <a:pt x="165100" y="3935412"/>
                  <a:pt x="130174" y="3922712"/>
                  <a:pt x="115887" y="3914775"/>
                </a:cubicBezTo>
                <a:cubicBezTo>
                  <a:pt x="101600" y="3906838"/>
                  <a:pt x="98424" y="3905250"/>
                  <a:pt x="96837" y="3886200"/>
                </a:cubicBezTo>
                <a:cubicBezTo>
                  <a:pt x="95250" y="3867150"/>
                  <a:pt x="103187" y="3821113"/>
                  <a:pt x="106362" y="3800475"/>
                </a:cubicBezTo>
                <a:cubicBezTo>
                  <a:pt x="109537" y="3779838"/>
                  <a:pt x="109537" y="3775075"/>
                  <a:pt x="115887" y="3762375"/>
                </a:cubicBezTo>
                <a:cubicBezTo>
                  <a:pt x="122237" y="3749675"/>
                  <a:pt x="131762" y="3735387"/>
                  <a:pt x="144462" y="3724275"/>
                </a:cubicBezTo>
                <a:cubicBezTo>
                  <a:pt x="157162" y="3713163"/>
                  <a:pt x="179387" y="3706812"/>
                  <a:pt x="192087" y="3695700"/>
                </a:cubicBezTo>
                <a:cubicBezTo>
                  <a:pt x="204787" y="3684588"/>
                  <a:pt x="212725" y="3668713"/>
                  <a:pt x="220662" y="3657600"/>
                </a:cubicBezTo>
                <a:cubicBezTo>
                  <a:pt x="228600" y="3646488"/>
                  <a:pt x="236537" y="3652838"/>
                  <a:pt x="239712" y="3629025"/>
                </a:cubicBezTo>
                <a:cubicBezTo>
                  <a:pt x="242887" y="3605213"/>
                  <a:pt x="239712" y="3514725"/>
                  <a:pt x="239712" y="3514725"/>
                </a:cubicBezTo>
                <a:lnTo>
                  <a:pt x="239712" y="3419475"/>
                </a:lnTo>
                <a:lnTo>
                  <a:pt x="239712" y="3333750"/>
                </a:lnTo>
                <a:cubicBezTo>
                  <a:pt x="239712" y="3295650"/>
                  <a:pt x="242887" y="3227387"/>
                  <a:pt x="239712" y="3190875"/>
                </a:cubicBezTo>
                <a:cubicBezTo>
                  <a:pt x="236537" y="3154363"/>
                  <a:pt x="222249" y="3136900"/>
                  <a:pt x="220662" y="3114675"/>
                </a:cubicBezTo>
                <a:cubicBezTo>
                  <a:pt x="219075" y="3092450"/>
                  <a:pt x="228600" y="3082925"/>
                  <a:pt x="230187" y="3057525"/>
                </a:cubicBezTo>
                <a:cubicBezTo>
                  <a:pt x="231775" y="3032125"/>
                  <a:pt x="228600" y="2989262"/>
                  <a:pt x="230187" y="2962275"/>
                </a:cubicBezTo>
                <a:cubicBezTo>
                  <a:pt x="231774" y="2935288"/>
                  <a:pt x="234950" y="2917825"/>
                  <a:pt x="239712" y="2895600"/>
                </a:cubicBezTo>
                <a:cubicBezTo>
                  <a:pt x="244475" y="2873375"/>
                  <a:pt x="255587" y="2865437"/>
                  <a:pt x="258762" y="2828925"/>
                </a:cubicBezTo>
                <a:cubicBezTo>
                  <a:pt x="261937" y="2792413"/>
                  <a:pt x="258762" y="2676525"/>
                  <a:pt x="258762" y="2676525"/>
                </a:cubicBezTo>
                <a:lnTo>
                  <a:pt x="258762" y="2600325"/>
                </a:lnTo>
                <a:cubicBezTo>
                  <a:pt x="258762" y="2586038"/>
                  <a:pt x="269875" y="2593975"/>
                  <a:pt x="258762" y="2590800"/>
                </a:cubicBezTo>
                <a:cubicBezTo>
                  <a:pt x="247649" y="2587625"/>
                  <a:pt x="204787" y="2586038"/>
                  <a:pt x="192087" y="2581275"/>
                </a:cubicBezTo>
                <a:cubicBezTo>
                  <a:pt x="179387" y="2576512"/>
                  <a:pt x="182562" y="2579687"/>
                  <a:pt x="182562" y="2562225"/>
                </a:cubicBezTo>
                <a:cubicBezTo>
                  <a:pt x="182562" y="2544763"/>
                  <a:pt x="177800" y="2525713"/>
                  <a:pt x="192087" y="2476500"/>
                </a:cubicBezTo>
                <a:cubicBezTo>
                  <a:pt x="206375" y="2427288"/>
                  <a:pt x="252412" y="2316162"/>
                  <a:pt x="268287" y="2266950"/>
                </a:cubicBezTo>
                <a:cubicBezTo>
                  <a:pt x="284162" y="2217738"/>
                  <a:pt x="282575" y="2211388"/>
                  <a:pt x="287337" y="2181225"/>
                </a:cubicBezTo>
                <a:cubicBezTo>
                  <a:pt x="292100" y="2151063"/>
                  <a:pt x="298450" y="2117725"/>
                  <a:pt x="296862" y="2085975"/>
                </a:cubicBezTo>
                <a:cubicBezTo>
                  <a:pt x="295274" y="2054225"/>
                  <a:pt x="280987" y="2019300"/>
                  <a:pt x="277812" y="1990725"/>
                </a:cubicBezTo>
                <a:cubicBezTo>
                  <a:pt x="274637" y="1962150"/>
                  <a:pt x="266700" y="1933575"/>
                  <a:pt x="277812" y="1914525"/>
                </a:cubicBezTo>
                <a:cubicBezTo>
                  <a:pt x="288924" y="1895475"/>
                  <a:pt x="327025" y="1895475"/>
                  <a:pt x="344487" y="1876425"/>
                </a:cubicBezTo>
                <a:cubicBezTo>
                  <a:pt x="361949" y="1857375"/>
                  <a:pt x="374650" y="1835150"/>
                  <a:pt x="382587" y="1800225"/>
                </a:cubicBezTo>
                <a:cubicBezTo>
                  <a:pt x="390524" y="1765300"/>
                  <a:pt x="395287" y="1701800"/>
                  <a:pt x="392112" y="1666875"/>
                </a:cubicBezTo>
                <a:cubicBezTo>
                  <a:pt x="388937" y="1631950"/>
                  <a:pt x="369887" y="1619250"/>
                  <a:pt x="363537" y="1590675"/>
                </a:cubicBezTo>
                <a:cubicBezTo>
                  <a:pt x="357187" y="1562100"/>
                  <a:pt x="355600" y="1527175"/>
                  <a:pt x="354012" y="1495425"/>
                </a:cubicBezTo>
                <a:cubicBezTo>
                  <a:pt x="352424" y="1463675"/>
                  <a:pt x="355600" y="1431925"/>
                  <a:pt x="354012" y="1400175"/>
                </a:cubicBezTo>
                <a:cubicBezTo>
                  <a:pt x="352424" y="1368425"/>
                  <a:pt x="350837" y="1316037"/>
                  <a:pt x="344487" y="1304925"/>
                </a:cubicBezTo>
                <a:cubicBezTo>
                  <a:pt x="338137" y="1293813"/>
                  <a:pt x="331787" y="1311275"/>
                  <a:pt x="315912" y="1333500"/>
                </a:cubicBezTo>
                <a:cubicBezTo>
                  <a:pt x="300037" y="1355725"/>
                  <a:pt x="268287" y="1406525"/>
                  <a:pt x="249237" y="1438275"/>
                </a:cubicBezTo>
                <a:cubicBezTo>
                  <a:pt x="230187" y="1470025"/>
                  <a:pt x="212725" y="1489075"/>
                  <a:pt x="201612" y="1524000"/>
                </a:cubicBezTo>
                <a:cubicBezTo>
                  <a:pt x="190500" y="1558925"/>
                  <a:pt x="193674" y="1598613"/>
                  <a:pt x="182562" y="1647825"/>
                </a:cubicBezTo>
                <a:cubicBezTo>
                  <a:pt x="171450" y="1697037"/>
                  <a:pt x="152399" y="1765300"/>
                  <a:pt x="134937" y="1819275"/>
                </a:cubicBezTo>
                <a:cubicBezTo>
                  <a:pt x="117475" y="1873250"/>
                  <a:pt x="87312" y="1909763"/>
                  <a:pt x="77787" y="1971675"/>
                </a:cubicBezTo>
                <a:cubicBezTo>
                  <a:pt x="68262" y="2033588"/>
                  <a:pt x="84137" y="2154238"/>
                  <a:pt x="77787" y="2190750"/>
                </a:cubicBezTo>
                <a:cubicBezTo>
                  <a:pt x="71437" y="2227262"/>
                  <a:pt x="49212" y="2211387"/>
                  <a:pt x="39687" y="2190750"/>
                </a:cubicBezTo>
                <a:cubicBezTo>
                  <a:pt x="30162" y="2170113"/>
                  <a:pt x="26987" y="2111375"/>
                  <a:pt x="20637" y="2066925"/>
                </a:cubicBezTo>
                <a:cubicBezTo>
                  <a:pt x="14287" y="2022475"/>
                  <a:pt x="0" y="1960562"/>
                  <a:pt x="1587" y="1924050"/>
                </a:cubicBezTo>
                <a:cubicBezTo>
                  <a:pt x="3174" y="1887538"/>
                  <a:pt x="23812" y="1873250"/>
                  <a:pt x="30162" y="1847850"/>
                </a:cubicBezTo>
                <a:cubicBezTo>
                  <a:pt x="36512" y="1822450"/>
                  <a:pt x="38100" y="1808162"/>
                  <a:pt x="39687" y="1771650"/>
                </a:cubicBezTo>
                <a:cubicBezTo>
                  <a:pt x="41274" y="1735138"/>
                  <a:pt x="36512" y="1674812"/>
                  <a:pt x="39687" y="1628775"/>
                </a:cubicBezTo>
                <a:cubicBezTo>
                  <a:pt x="42862" y="1582738"/>
                  <a:pt x="52387" y="1531937"/>
                  <a:pt x="58737" y="1495425"/>
                </a:cubicBezTo>
                <a:cubicBezTo>
                  <a:pt x="65087" y="1458913"/>
                  <a:pt x="69850" y="1443037"/>
                  <a:pt x="77787" y="1409700"/>
                </a:cubicBezTo>
                <a:cubicBezTo>
                  <a:pt x="85724" y="1376363"/>
                  <a:pt x="98424" y="1323975"/>
                  <a:pt x="106362" y="1295400"/>
                </a:cubicBezTo>
                <a:cubicBezTo>
                  <a:pt x="114300" y="1266825"/>
                  <a:pt x="115887" y="1268412"/>
                  <a:pt x="125412" y="1238250"/>
                </a:cubicBezTo>
                <a:cubicBezTo>
                  <a:pt x="134937" y="1208088"/>
                  <a:pt x="155575" y="1158875"/>
                  <a:pt x="163512" y="1114425"/>
                </a:cubicBezTo>
                <a:cubicBezTo>
                  <a:pt x="171449" y="1069975"/>
                  <a:pt x="169862" y="1017587"/>
                  <a:pt x="173037" y="971550"/>
                </a:cubicBezTo>
                <a:cubicBezTo>
                  <a:pt x="176212" y="925513"/>
                  <a:pt x="180975" y="866775"/>
                  <a:pt x="182562" y="838200"/>
                </a:cubicBezTo>
                <a:cubicBezTo>
                  <a:pt x="184150" y="809625"/>
                  <a:pt x="179387" y="808038"/>
                  <a:pt x="182562" y="800100"/>
                </a:cubicBezTo>
                <a:cubicBezTo>
                  <a:pt x="185737" y="792162"/>
                  <a:pt x="187325" y="804862"/>
                  <a:pt x="201612" y="790575"/>
                </a:cubicBezTo>
                <a:cubicBezTo>
                  <a:pt x="215899" y="776288"/>
                  <a:pt x="242887" y="735013"/>
                  <a:pt x="268287" y="714375"/>
                </a:cubicBezTo>
                <a:cubicBezTo>
                  <a:pt x="293687" y="693737"/>
                  <a:pt x="323850" y="684212"/>
                  <a:pt x="354012" y="666750"/>
                </a:cubicBezTo>
                <a:cubicBezTo>
                  <a:pt x="384174" y="649288"/>
                  <a:pt x="423862" y="620712"/>
                  <a:pt x="449262" y="609600"/>
                </a:cubicBezTo>
                <a:cubicBezTo>
                  <a:pt x="474662" y="598488"/>
                  <a:pt x="492125" y="611188"/>
                  <a:pt x="506412" y="600075"/>
                </a:cubicBezTo>
                <a:cubicBezTo>
                  <a:pt x="520700" y="588963"/>
                  <a:pt x="520700" y="554038"/>
                  <a:pt x="534987" y="542925"/>
                </a:cubicBezTo>
                <a:cubicBezTo>
                  <a:pt x="549275" y="531813"/>
                  <a:pt x="577850" y="542925"/>
                  <a:pt x="592137" y="533400"/>
                </a:cubicBezTo>
                <a:cubicBezTo>
                  <a:pt x="606424" y="523875"/>
                  <a:pt x="625474" y="501650"/>
                  <a:pt x="620712" y="485775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506" name="40 Forma libre"/>
          <p:cNvSpPr/>
          <p:nvPr/>
        </p:nvSpPr>
        <p:spPr>
          <a:xfrm>
            <a:off x="4898931" y="2071654"/>
            <a:ext cx="216000" cy="540000"/>
          </a:xfrm>
          <a:custGeom>
            <a:avLst/>
            <a:gdLst>
              <a:gd name="connsiteX0" fmla="*/ 620712 w 1646237"/>
              <a:gd name="connsiteY0" fmla="*/ 485775 h 3975100"/>
              <a:gd name="connsiteX1" fmla="*/ 563562 w 1646237"/>
              <a:gd name="connsiteY1" fmla="*/ 438150 h 3975100"/>
              <a:gd name="connsiteX2" fmla="*/ 554037 w 1646237"/>
              <a:gd name="connsiteY2" fmla="*/ 352425 h 3975100"/>
              <a:gd name="connsiteX3" fmla="*/ 534987 w 1646237"/>
              <a:gd name="connsiteY3" fmla="*/ 276225 h 3975100"/>
              <a:gd name="connsiteX4" fmla="*/ 534987 w 1646237"/>
              <a:gd name="connsiteY4" fmla="*/ 247650 h 3975100"/>
              <a:gd name="connsiteX5" fmla="*/ 534987 w 1646237"/>
              <a:gd name="connsiteY5" fmla="*/ 171450 h 3975100"/>
              <a:gd name="connsiteX6" fmla="*/ 554037 w 1646237"/>
              <a:gd name="connsiteY6" fmla="*/ 104775 h 3975100"/>
              <a:gd name="connsiteX7" fmla="*/ 592137 w 1646237"/>
              <a:gd name="connsiteY7" fmla="*/ 38100 h 3975100"/>
              <a:gd name="connsiteX8" fmla="*/ 658812 w 1646237"/>
              <a:gd name="connsiteY8" fmla="*/ 9525 h 3975100"/>
              <a:gd name="connsiteX9" fmla="*/ 754062 w 1646237"/>
              <a:gd name="connsiteY9" fmla="*/ 0 h 3975100"/>
              <a:gd name="connsiteX10" fmla="*/ 839787 w 1646237"/>
              <a:gd name="connsiteY10" fmla="*/ 9525 h 3975100"/>
              <a:gd name="connsiteX11" fmla="*/ 877887 w 1646237"/>
              <a:gd name="connsiteY11" fmla="*/ 28575 h 3975100"/>
              <a:gd name="connsiteX12" fmla="*/ 944562 w 1646237"/>
              <a:gd name="connsiteY12" fmla="*/ 95250 h 3975100"/>
              <a:gd name="connsiteX13" fmla="*/ 944562 w 1646237"/>
              <a:gd name="connsiteY13" fmla="*/ 171450 h 3975100"/>
              <a:gd name="connsiteX14" fmla="*/ 954087 w 1646237"/>
              <a:gd name="connsiteY14" fmla="*/ 266700 h 3975100"/>
              <a:gd name="connsiteX15" fmla="*/ 954087 w 1646237"/>
              <a:gd name="connsiteY15" fmla="*/ 352425 h 3975100"/>
              <a:gd name="connsiteX16" fmla="*/ 935037 w 1646237"/>
              <a:gd name="connsiteY16" fmla="*/ 409575 h 3975100"/>
              <a:gd name="connsiteX17" fmla="*/ 915987 w 1646237"/>
              <a:gd name="connsiteY17" fmla="*/ 447675 h 3975100"/>
              <a:gd name="connsiteX18" fmla="*/ 877887 w 1646237"/>
              <a:gd name="connsiteY18" fmla="*/ 466725 h 3975100"/>
              <a:gd name="connsiteX19" fmla="*/ 896937 w 1646237"/>
              <a:gd name="connsiteY19" fmla="*/ 504825 h 3975100"/>
              <a:gd name="connsiteX20" fmla="*/ 906462 w 1646237"/>
              <a:gd name="connsiteY20" fmla="*/ 571500 h 3975100"/>
              <a:gd name="connsiteX21" fmla="*/ 982662 w 1646237"/>
              <a:gd name="connsiteY21" fmla="*/ 609600 h 3975100"/>
              <a:gd name="connsiteX22" fmla="*/ 1096962 w 1646237"/>
              <a:gd name="connsiteY22" fmla="*/ 638175 h 3975100"/>
              <a:gd name="connsiteX23" fmla="*/ 1192212 w 1646237"/>
              <a:gd name="connsiteY23" fmla="*/ 676275 h 3975100"/>
              <a:gd name="connsiteX24" fmla="*/ 1249362 w 1646237"/>
              <a:gd name="connsiteY24" fmla="*/ 752475 h 3975100"/>
              <a:gd name="connsiteX25" fmla="*/ 1296987 w 1646237"/>
              <a:gd name="connsiteY25" fmla="*/ 838200 h 3975100"/>
              <a:gd name="connsiteX26" fmla="*/ 1335087 w 1646237"/>
              <a:gd name="connsiteY26" fmla="*/ 971550 h 3975100"/>
              <a:gd name="connsiteX27" fmla="*/ 1354137 w 1646237"/>
              <a:gd name="connsiteY27" fmla="*/ 1066800 h 3975100"/>
              <a:gd name="connsiteX28" fmla="*/ 1392237 w 1646237"/>
              <a:gd name="connsiteY28" fmla="*/ 1181100 h 3975100"/>
              <a:gd name="connsiteX29" fmla="*/ 1458912 w 1646237"/>
              <a:gd name="connsiteY29" fmla="*/ 1247775 h 3975100"/>
              <a:gd name="connsiteX30" fmla="*/ 1497012 w 1646237"/>
              <a:gd name="connsiteY30" fmla="*/ 1419225 h 3975100"/>
              <a:gd name="connsiteX31" fmla="*/ 1544637 w 1646237"/>
              <a:gd name="connsiteY31" fmla="*/ 1571625 h 3975100"/>
              <a:gd name="connsiteX32" fmla="*/ 1620837 w 1646237"/>
              <a:gd name="connsiteY32" fmla="*/ 1638300 h 3975100"/>
              <a:gd name="connsiteX33" fmla="*/ 1630362 w 1646237"/>
              <a:gd name="connsiteY33" fmla="*/ 1743075 h 3975100"/>
              <a:gd name="connsiteX34" fmla="*/ 1630362 w 1646237"/>
              <a:gd name="connsiteY34" fmla="*/ 1914525 h 3975100"/>
              <a:gd name="connsiteX35" fmla="*/ 1639887 w 1646237"/>
              <a:gd name="connsiteY35" fmla="*/ 2066925 h 3975100"/>
              <a:gd name="connsiteX36" fmla="*/ 1639887 w 1646237"/>
              <a:gd name="connsiteY36" fmla="*/ 2095500 h 3975100"/>
              <a:gd name="connsiteX37" fmla="*/ 1601787 w 1646237"/>
              <a:gd name="connsiteY37" fmla="*/ 2105025 h 3975100"/>
              <a:gd name="connsiteX38" fmla="*/ 1544637 w 1646237"/>
              <a:gd name="connsiteY38" fmla="*/ 1885950 h 3975100"/>
              <a:gd name="connsiteX39" fmla="*/ 1525587 w 1646237"/>
              <a:gd name="connsiteY39" fmla="*/ 1800225 h 3975100"/>
              <a:gd name="connsiteX40" fmla="*/ 1477962 w 1646237"/>
              <a:gd name="connsiteY40" fmla="*/ 1724025 h 3975100"/>
              <a:gd name="connsiteX41" fmla="*/ 1449387 w 1646237"/>
              <a:gd name="connsiteY41" fmla="*/ 1685925 h 3975100"/>
              <a:gd name="connsiteX42" fmla="*/ 1430337 w 1646237"/>
              <a:gd name="connsiteY42" fmla="*/ 1647825 h 3975100"/>
              <a:gd name="connsiteX43" fmla="*/ 1363662 w 1646237"/>
              <a:gd name="connsiteY43" fmla="*/ 1514475 h 3975100"/>
              <a:gd name="connsiteX44" fmla="*/ 1287462 w 1646237"/>
              <a:gd name="connsiteY44" fmla="*/ 1466850 h 3975100"/>
              <a:gd name="connsiteX45" fmla="*/ 1258887 w 1646237"/>
              <a:gd name="connsiteY45" fmla="*/ 1381125 h 3975100"/>
              <a:gd name="connsiteX46" fmla="*/ 1249362 w 1646237"/>
              <a:gd name="connsiteY46" fmla="*/ 1266825 h 3975100"/>
              <a:gd name="connsiteX47" fmla="*/ 1220787 w 1646237"/>
              <a:gd name="connsiteY47" fmla="*/ 1228725 h 3975100"/>
              <a:gd name="connsiteX48" fmla="*/ 1182687 w 1646237"/>
              <a:gd name="connsiteY48" fmla="*/ 1190625 h 3975100"/>
              <a:gd name="connsiteX49" fmla="*/ 1144587 w 1646237"/>
              <a:gd name="connsiteY49" fmla="*/ 1181100 h 3975100"/>
              <a:gd name="connsiteX50" fmla="*/ 1135062 w 1646237"/>
              <a:gd name="connsiteY50" fmla="*/ 1209675 h 3975100"/>
              <a:gd name="connsiteX51" fmla="*/ 1116012 w 1646237"/>
              <a:gd name="connsiteY51" fmla="*/ 1247775 h 3975100"/>
              <a:gd name="connsiteX52" fmla="*/ 1106487 w 1646237"/>
              <a:gd name="connsiteY52" fmla="*/ 1285875 h 3975100"/>
              <a:gd name="connsiteX53" fmla="*/ 1116012 w 1646237"/>
              <a:gd name="connsiteY53" fmla="*/ 1409700 h 3975100"/>
              <a:gd name="connsiteX54" fmla="*/ 1135062 w 1646237"/>
              <a:gd name="connsiteY54" fmla="*/ 1552575 h 3975100"/>
              <a:gd name="connsiteX55" fmla="*/ 1116012 w 1646237"/>
              <a:gd name="connsiteY55" fmla="*/ 1638300 h 3975100"/>
              <a:gd name="connsiteX56" fmla="*/ 1116012 w 1646237"/>
              <a:gd name="connsiteY56" fmla="*/ 1733550 h 3975100"/>
              <a:gd name="connsiteX57" fmla="*/ 1135062 w 1646237"/>
              <a:gd name="connsiteY57" fmla="*/ 1857375 h 3975100"/>
              <a:gd name="connsiteX58" fmla="*/ 1144587 w 1646237"/>
              <a:gd name="connsiteY58" fmla="*/ 1981200 h 3975100"/>
              <a:gd name="connsiteX59" fmla="*/ 1173162 w 1646237"/>
              <a:gd name="connsiteY59" fmla="*/ 2095500 h 3975100"/>
              <a:gd name="connsiteX60" fmla="*/ 1192212 w 1646237"/>
              <a:gd name="connsiteY60" fmla="*/ 2181225 h 3975100"/>
              <a:gd name="connsiteX61" fmla="*/ 1192212 w 1646237"/>
              <a:gd name="connsiteY61" fmla="*/ 2257425 h 3975100"/>
              <a:gd name="connsiteX62" fmla="*/ 1201737 w 1646237"/>
              <a:gd name="connsiteY62" fmla="*/ 2381250 h 3975100"/>
              <a:gd name="connsiteX63" fmla="*/ 1192212 w 1646237"/>
              <a:gd name="connsiteY63" fmla="*/ 2486025 h 3975100"/>
              <a:gd name="connsiteX64" fmla="*/ 1220787 w 1646237"/>
              <a:gd name="connsiteY64" fmla="*/ 2609850 h 3975100"/>
              <a:gd name="connsiteX65" fmla="*/ 1220787 w 1646237"/>
              <a:gd name="connsiteY65" fmla="*/ 2667000 h 3975100"/>
              <a:gd name="connsiteX66" fmla="*/ 1182687 w 1646237"/>
              <a:gd name="connsiteY66" fmla="*/ 2657475 h 3975100"/>
              <a:gd name="connsiteX67" fmla="*/ 1163637 w 1646237"/>
              <a:gd name="connsiteY67" fmla="*/ 2695575 h 3975100"/>
              <a:gd name="connsiteX68" fmla="*/ 1173162 w 1646237"/>
              <a:gd name="connsiteY68" fmla="*/ 2771775 h 3975100"/>
              <a:gd name="connsiteX69" fmla="*/ 1192212 w 1646237"/>
              <a:gd name="connsiteY69" fmla="*/ 2847975 h 3975100"/>
              <a:gd name="connsiteX70" fmla="*/ 1201737 w 1646237"/>
              <a:gd name="connsiteY70" fmla="*/ 2905125 h 3975100"/>
              <a:gd name="connsiteX71" fmla="*/ 1201737 w 1646237"/>
              <a:gd name="connsiteY71" fmla="*/ 3000375 h 3975100"/>
              <a:gd name="connsiteX72" fmla="*/ 1211262 w 1646237"/>
              <a:gd name="connsiteY72" fmla="*/ 3114675 h 3975100"/>
              <a:gd name="connsiteX73" fmla="*/ 1211262 w 1646237"/>
              <a:gd name="connsiteY73" fmla="*/ 3238500 h 3975100"/>
              <a:gd name="connsiteX74" fmla="*/ 1211262 w 1646237"/>
              <a:gd name="connsiteY74" fmla="*/ 3324225 h 3975100"/>
              <a:gd name="connsiteX75" fmla="*/ 1211262 w 1646237"/>
              <a:gd name="connsiteY75" fmla="*/ 3457575 h 3975100"/>
              <a:gd name="connsiteX76" fmla="*/ 1192212 w 1646237"/>
              <a:gd name="connsiteY76" fmla="*/ 3533775 h 3975100"/>
              <a:gd name="connsiteX77" fmla="*/ 1173162 w 1646237"/>
              <a:gd name="connsiteY77" fmla="*/ 3619500 h 3975100"/>
              <a:gd name="connsiteX78" fmla="*/ 1173162 w 1646237"/>
              <a:gd name="connsiteY78" fmla="*/ 3657600 h 3975100"/>
              <a:gd name="connsiteX79" fmla="*/ 1239837 w 1646237"/>
              <a:gd name="connsiteY79" fmla="*/ 3695700 h 3975100"/>
              <a:gd name="connsiteX80" fmla="*/ 1277937 w 1646237"/>
              <a:gd name="connsiteY80" fmla="*/ 3752850 h 3975100"/>
              <a:gd name="connsiteX81" fmla="*/ 1363662 w 1646237"/>
              <a:gd name="connsiteY81" fmla="*/ 3800475 h 3975100"/>
              <a:gd name="connsiteX82" fmla="*/ 1382712 w 1646237"/>
              <a:gd name="connsiteY82" fmla="*/ 3848100 h 3975100"/>
              <a:gd name="connsiteX83" fmla="*/ 1392237 w 1646237"/>
              <a:gd name="connsiteY83" fmla="*/ 3933825 h 3975100"/>
              <a:gd name="connsiteX84" fmla="*/ 1392237 w 1646237"/>
              <a:gd name="connsiteY84" fmla="*/ 3971925 h 3975100"/>
              <a:gd name="connsiteX85" fmla="*/ 1344612 w 1646237"/>
              <a:gd name="connsiteY85" fmla="*/ 3952875 h 3975100"/>
              <a:gd name="connsiteX86" fmla="*/ 1277937 w 1646237"/>
              <a:gd name="connsiteY86" fmla="*/ 3924300 h 3975100"/>
              <a:gd name="connsiteX87" fmla="*/ 1230312 w 1646237"/>
              <a:gd name="connsiteY87" fmla="*/ 3914775 h 3975100"/>
              <a:gd name="connsiteX88" fmla="*/ 1192212 w 1646237"/>
              <a:gd name="connsiteY88" fmla="*/ 3867150 h 3975100"/>
              <a:gd name="connsiteX89" fmla="*/ 1135062 w 1646237"/>
              <a:gd name="connsiteY89" fmla="*/ 3867150 h 3975100"/>
              <a:gd name="connsiteX90" fmla="*/ 1077912 w 1646237"/>
              <a:gd name="connsiteY90" fmla="*/ 3838575 h 3975100"/>
              <a:gd name="connsiteX91" fmla="*/ 1030287 w 1646237"/>
              <a:gd name="connsiteY91" fmla="*/ 3810000 h 3975100"/>
              <a:gd name="connsiteX92" fmla="*/ 1011237 w 1646237"/>
              <a:gd name="connsiteY92" fmla="*/ 3781425 h 3975100"/>
              <a:gd name="connsiteX93" fmla="*/ 1001712 w 1646237"/>
              <a:gd name="connsiteY93" fmla="*/ 3724275 h 3975100"/>
              <a:gd name="connsiteX94" fmla="*/ 1001712 w 1646237"/>
              <a:gd name="connsiteY94" fmla="*/ 3695700 h 3975100"/>
              <a:gd name="connsiteX95" fmla="*/ 1020762 w 1646237"/>
              <a:gd name="connsiteY95" fmla="*/ 3629025 h 3975100"/>
              <a:gd name="connsiteX96" fmla="*/ 1030287 w 1646237"/>
              <a:gd name="connsiteY96" fmla="*/ 3581400 h 3975100"/>
              <a:gd name="connsiteX97" fmla="*/ 1001712 w 1646237"/>
              <a:gd name="connsiteY97" fmla="*/ 3409950 h 3975100"/>
              <a:gd name="connsiteX98" fmla="*/ 982662 w 1646237"/>
              <a:gd name="connsiteY98" fmla="*/ 3381375 h 3975100"/>
              <a:gd name="connsiteX99" fmla="*/ 982662 w 1646237"/>
              <a:gd name="connsiteY99" fmla="*/ 3286125 h 3975100"/>
              <a:gd name="connsiteX100" fmla="*/ 992187 w 1646237"/>
              <a:gd name="connsiteY100" fmla="*/ 3228975 h 3975100"/>
              <a:gd name="connsiteX101" fmla="*/ 963612 w 1646237"/>
              <a:gd name="connsiteY101" fmla="*/ 3143250 h 3975100"/>
              <a:gd name="connsiteX102" fmla="*/ 944562 w 1646237"/>
              <a:gd name="connsiteY102" fmla="*/ 3067050 h 3975100"/>
              <a:gd name="connsiteX103" fmla="*/ 915987 w 1646237"/>
              <a:gd name="connsiteY103" fmla="*/ 2943225 h 3975100"/>
              <a:gd name="connsiteX104" fmla="*/ 906462 w 1646237"/>
              <a:gd name="connsiteY104" fmla="*/ 2800350 h 3975100"/>
              <a:gd name="connsiteX105" fmla="*/ 906462 w 1646237"/>
              <a:gd name="connsiteY105" fmla="*/ 2686050 h 3975100"/>
              <a:gd name="connsiteX106" fmla="*/ 887412 w 1646237"/>
              <a:gd name="connsiteY106" fmla="*/ 2676525 h 3975100"/>
              <a:gd name="connsiteX107" fmla="*/ 830262 w 1646237"/>
              <a:gd name="connsiteY107" fmla="*/ 2695575 h 3975100"/>
              <a:gd name="connsiteX108" fmla="*/ 792162 w 1646237"/>
              <a:gd name="connsiteY108" fmla="*/ 2695575 h 3975100"/>
              <a:gd name="connsiteX109" fmla="*/ 763587 w 1646237"/>
              <a:gd name="connsiteY109" fmla="*/ 2695575 h 3975100"/>
              <a:gd name="connsiteX110" fmla="*/ 754062 w 1646237"/>
              <a:gd name="connsiteY110" fmla="*/ 2667000 h 3975100"/>
              <a:gd name="connsiteX111" fmla="*/ 725487 w 1646237"/>
              <a:gd name="connsiteY111" fmla="*/ 2638425 h 3975100"/>
              <a:gd name="connsiteX112" fmla="*/ 725487 w 1646237"/>
              <a:gd name="connsiteY112" fmla="*/ 2571750 h 3975100"/>
              <a:gd name="connsiteX113" fmla="*/ 725487 w 1646237"/>
              <a:gd name="connsiteY113" fmla="*/ 2533650 h 3975100"/>
              <a:gd name="connsiteX114" fmla="*/ 706437 w 1646237"/>
              <a:gd name="connsiteY114" fmla="*/ 2514600 h 3975100"/>
              <a:gd name="connsiteX115" fmla="*/ 677862 w 1646237"/>
              <a:gd name="connsiteY115" fmla="*/ 2514600 h 3975100"/>
              <a:gd name="connsiteX116" fmla="*/ 677862 w 1646237"/>
              <a:gd name="connsiteY116" fmla="*/ 2543175 h 3975100"/>
              <a:gd name="connsiteX117" fmla="*/ 668337 w 1646237"/>
              <a:gd name="connsiteY117" fmla="*/ 2590800 h 3975100"/>
              <a:gd name="connsiteX118" fmla="*/ 668337 w 1646237"/>
              <a:gd name="connsiteY118" fmla="*/ 2609850 h 3975100"/>
              <a:gd name="connsiteX119" fmla="*/ 620712 w 1646237"/>
              <a:gd name="connsiteY119" fmla="*/ 2628900 h 3975100"/>
              <a:gd name="connsiteX120" fmla="*/ 601662 w 1646237"/>
              <a:gd name="connsiteY120" fmla="*/ 2628900 h 3975100"/>
              <a:gd name="connsiteX121" fmla="*/ 573087 w 1646237"/>
              <a:gd name="connsiteY121" fmla="*/ 2676525 h 3975100"/>
              <a:gd name="connsiteX122" fmla="*/ 534987 w 1646237"/>
              <a:gd name="connsiteY122" fmla="*/ 2695575 h 3975100"/>
              <a:gd name="connsiteX123" fmla="*/ 525462 w 1646237"/>
              <a:gd name="connsiteY123" fmla="*/ 2705100 h 3975100"/>
              <a:gd name="connsiteX124" fmla="*/ 525462 w 1646237"/>
              <a:gd name="connsiteY124" fmla="*/ 2781300 h 3975100"/>
              <a:gd name="connsiteX125" fmla="*/ 525462 w 1646237"/>
              <a:gd name="connsiteY125" fmla="*/ 2838450 h 3975100"/>
              <a:gd name="connsiteX126" fmla="*/ 525462 w 1646237"/>
              <a:gd name="connsiteY126" fmla="*/ 2933700 h 3975100"/>
              <a:gd name="connsiteX127" fmla="*/ 525462 w 1646237"/>
              <a:gd name="connsiteY127" fmla="*/ 3095625 h 3975100"/>
              <a:gd name="connsiteX128" fmla="*/ 515937 w 1646237"/>
              <a:gd name="connsiteY128" fmla="*/ 3171825 h 3975100"/>
              <a:gd name="connsiteX129" fmla="*/ 487362 w 1646237"/>
              <a:gd name="connsiteY129" fmla="*/ 3238500 h 3975100"/>
              <a:gd name="connsiteX130" fmla="*/ 449262 w 1646237"/>
              <a:gd name="connsiteY130" fmla="*/ 3295650 h 3975100"/>
              <a:gd name="connsiteX131" fmla="*/ 430212 w 1646237"/>
              <a:gd name="connsiteY131" fmla="*/ 3381375 h 3975100"/>
              <a:gd name="connsiteX132" fmla="*/ 420687 w 1646237"/>
              <a:gd name="connsiteY132" fmla="*/ 3505200 h 3975100"/>
              <a:gd name="connsiteX133" fmla="*/ 420687 w 1646237"/>
              <a:gd name="connsiteY133" fmla="*/ 3676650 h 3975100"/>
              <a:gd name="connsiteX134" fmla="*/ 420687 w 1646237"/>
              <a:gd name="connsiteY134" fmla="*/ 3771900 h 3975100"/>
              <a:gd name="connsiteX135" fmla="*/ 420687 w 1646237"/>
              <a:gd name="connsiteY135" fmla="*/ 3819525 h 3975100"/>
              <a:gd name="connsiteX136" fmla="*/ 401637 w 1646237"/>
              <a:gd name="connsiteY136" fmla="*/ 3829050 h 3975100"/>
              <a:gd name="connsiteX137" fmla="*/ 325437 w 1646237"/>
              <a:gd name="connsiteY137" fmla="*/ 3848100 h 3975100"/>
              <a:gd name="connsiteX138" fmla="*/ 220662 w 1646237"/>
              <a:gd name="connsiteY138" fmla="*/ 3905250 h 3975100"/>
              <a:gd name="connsiteX139" fmla="*/ 182562 w 1646237"/>
              <a:gd name="connsiteY139" fmla="*/ 3933825 h 3975100"/>
              <a:gd name="connsiteX140" fmla="*/ 115887 w 1646237"/>
              <a:gd name="connsiteY140" fmla="*/ 3914775 h 3975100"/>
              <a:gd name="connsiteX141" fmla="*/ 96837 w 1646237"/>
              <a:gd name="connsiteY141" fmla="*/ 3886200 h 3975100"/>
              <a:gd name="connsiteX142" fmla="*/ 106362 w 1646237"/>
              <a:gd name="connsiteY142" fmla="*/ 3800475 h 3975100"/>
              <a:gd name="connsiteX143" fmla="*/ 115887 w 1646237"/>
              <a:gd name="connsiteY143" fmla="*/ 3762375 h 3975100"/>
              <a:gd name="connsiteX144" fmla="*/ 144462 w 1646237"/>
              <a:gd name="connsiteY144" fmla="*/ 3724275 h 3975100"/>
              <a:gd name="connsiteX145" fmla="*/ 192087 w 1646237"/>
              <a:gd name="connsiteY145" fmla="*/ 3695700 h 3975100"/>
              <a:gd name="connsiteX146" fmla="*/ 220662 w 1646237"/>
              <a:gd name="connsiteY146" fmla="*/ 3657600 h 3975100"/>
              <a:gd name="connsiteX147" fmla="*/ 239712 w 1646237"/>
              <a:gd name="connsiteY147" fmla="*/ 3629025 h 3975100"/>
              <a:gd name="connsiteX148" fmla="*/ 239712 w 1646237"/>
              <a:gd name="connsiteY148" fmla="*/ 3514725 h 3975100"/>
              <a:gd name="connsiteX149" fmla="*/ 239712 w 1646237"/>
              <a:gd name="connsiteY149" fmla="*/ 3419475 h 3975100"/>
              <a:gd name="connsiteX150" fmla="*/ 239712 w 1646237"/>
              <a:gd name="connsiteY150" fmla="*/ 3333750 h 3975100"/>
              <a:gd name="connsiteX151" fmla="*/ 239712 w 1646237"/>
              <a:gd name="connsiteY151" fmla="*/ 3190875 h 3975100"/>
              <a:gd name="connsiteX152" fmla="*/ 220662 w 1646237"/>
              <a:gd name="connsiteY152" fmla="*/ 3114675 h 3975100"/>
              <a:gd name="connsiteX153" fmla="*/ 230187 w 1646237"/>
              <a:gd name="connsiteY153" fmla="*/ 3057525 h 3975100"/>
              <a:gd name="connsiteX154" fmla="*/ 230187 w 1646237"/>
              <a:gd name="connsiteY154" fmla="*/ 2962275 h 3975100"/>
              <a:gd name="connsiteX155" fmla="*/ 239712 w 1646237"/>
              <a:gd name="connsiteY155" fmla="*/ 2895600 h 3975100"/>
              <a:gd name="connsiteX156" fmla="*/ 258762 w 1646237"/>
              <a:gd name="connsiteY156" fmla="*/ 2828925 h 3975100"/>
              <a:gd name="connsiteX157" fmla="*/ 258762 w 1646237"/>
              <a:gd name="connsiteY157" fmla="*/ 2676525 h 3975100"/>
              <a:gd name="connsiteX158" fmla="*/ 258762 w 1646237"/>
              <a:gd name="connsiteY158" fmla="*/ 2600325 h 3975100"/>
              <a:gd name="connsiteX159" fmla="*/ 258762 w 1646237"/>
              <a:gd name="connsiteY159" fmla="*/ 2590800 h 3975100"/>
              <a:gd name="connsiteX160" fmla="*/ 192087 w 1646237"/>
              <a:gd name="connsiteY160" fmla="*/ 2581275 h 3975100"/>
              <a:gd name="connsiteX161" fmla="*/ 182562 w 1646237"/>
              <a:gd name="connsiteY161" fmla="*/ 2562225 h 3975100"/>
              <a:gd name="connsiteX162" fmla="*/ 192087 w 1646237"/>
              <a:gd name="connsiteY162" fmla="*/ 2476500 h 3975100"/>
              <a:gd name="connsiteX163" fmla="*/ 268287 w 1646237"/>
              <a:gd name="connsiteY163" fmla="*/ 2266950 h 3975100"/>
              <a:gd name="connsiteX164" fmla="*/ 287337 w 1646237"/>
              <a:gd name="connsiteY164" fmla="*/ 2181225 h 3975100"/>
              <a:gd name="connsiteX165" fmla="*/ 296862 w 1646237"/>
              <a:gd name="connsiteY165" fmla="*/ 2085975 h 3975100"/>
              <a:gd name="connsiteX166" fmla="*/ 277812 w 1646237"/>
              <a:gd name="connsiteY166" fmla="*/ 1990725 h 3975100"/>
              <a:gd name="connsiteX167" fmla="*/ 277812 w 1646237"/>
              <a:gd name="connsiteY167" fmla="*/ 1914525 h 3975100"/>
              <a:gd name="connsiteX168" fmla="*/ 344487 w 1646237"/>
              <a:gd name="connsiteY168" fmla="*/ 1876425 h 3975100"/>
              <a:gd name="connsiteX169" fmla="*/ 382587 w 1646237"/>
              <a:gd name="connsiteY169" fmla="*/ 1800225 h 3975100"/>
              <a:gd name="connsiteX170" fmla="*/ 392112 w 1646237"/>
              <a:gd name="connsiteY170" fmla="*/ 1666875 h 3975100"/>
              <a:gd name="connsiteX171" fmla="*/ 363537 w 1646237"/>
              <a:gd name="connsiteY171" fmla="*/ 1590675 h 3975100"/>
              <a:gd name="connsiteX172" fmla="*/ 354012 w 1646237"/>
              <a:gd name="connsiteY172" fmla="*/ 1495425 h 3975100"/>
              <a:gd name="connsiteX173" fmla="*/ 354012 w 1646237"/>
              <a:gd name="connsiteY173" fmla="*/ 1400175 h 3975100"/>
              <a:gd name="connsiteX174" fmla="*/ 344487 w 1646237"/>
              <a:gd name="connsiteY174" fmla="*/ 1304925 h 3975100"/>
              <a:gd name="connsiteX175" fmla="*/ 315912 w 1646237"/>
              <a:gd name="connsiteY175" fmla="*/ 1333500 h 3975100"/>
              <a:gd name="connsiteX176" fmla="*/ 249237 w 1646237"/>
              <a:gd name="connsiteY176" fmla="*/ 1438275 h 3975100"/>
              <a:gd name="connsiteX177" fmla="*/ 201612 w 1646237"/>
              <a:gd name="connsiteY177" fmla="*/ 1524000 h 3975100"/>
              <a:gd name="connsiteX178" fmla="*/ 182562 w 1646237"/>
              <a:gd name="connsiteY178" fmla="*/ 1647825 h 3975100"/>
              <a:gd name="connsiteX179" fmla="*/ 134937 w 1646237"/>
              <a:gd name="connsiteY179" fmla="*/ 1819275 h 3975100"/>
              <a:gd name="connsiteX180" fmla="*/ 77787 w 1646237"/>
              <a:gd name="connsiteY180" fmla="*/ 1971675 h 3975100"/>
              <a:gd name="connsiteX181" fmla="*/ 77787 w 1646237"/>
              <a:gd name="connsiteY181" fmla="*/ 2190750 h 3975100"/>
              <a:gd name="connsiteX182" fmla="*/ 39687 w 1646237"/>
              <a:gd name="connsiteY182" fmla="*/ 2190750 h 3975100"/>
              <a:gd name="connsiteX183" fmla="*/ 20637 w 1646237"/>
              <a:gd name="connsiteY183" fmla="*/ 2066925 h 3975100"/>
              <a:gd name="connsiteX184" fmla="*/ 1587 w 1646237"/>
              <a:gd name="connsiteY184" fmla="*/ 1924050 h 3975100"/>
              <a:gd name="connsiteX185" fmla="*/ 30162 w 1646237"/>
              <a:gd name="connsiteY185" fmla="*/ 1847850 h 3975100"/>
              <a:gd name="connsiteX186" fmla="*/ 39687 w 1646237"/>
              <a:gd name="connsiteY186" fmla="*/ 1771650 h 3975100"/>
              <a:gd name="connsiteX187" fmla="*/ 39687 w 1646237"/>
              <a:gd name="connsiteY187" fmla="*/ 1628775 h 3975100"/>
              <a:gd name="connsiteX188" fmla="*/ 58737 w 1646237"/>
              <a:gd name="connsiteY188" fmla="*/ 1495425 h 3975100"/>
              <a:gd name="connsiteX189" fmla="*/ 77787 w 1646237"/>
              <a:gd name="connsiteY189" fmla="*/ 1409700 h 3975100"/>
              <a:gd name="connsiteX190" fmla="*/ 106362 w 1646237"/>
              <a:gd name="connsiteY190" fmla="*/ 1295400 h 3975100"/>
              <a:gd name="connsiteX191" fmla="*/ 125412 w 1646237"/>
              <a:gd name="connsiteY191" fmla="*/ 1238250 h 3975100"/>
              <a:gd name="connsiteX192" fmla="*/ 163512 w 1646237"/>
              <a:gd name="connsiteY192" fmla="*/ 1114425 h 3975100"/>
              <a:gd name="connsiteX193" fmla="*/ 173037 w 1646237"/>
              <a:gd name="connsiteY193" fmla="*/ 971550 h 3975100"/>
              <a:gd name="connsiteX194" fmla="*/ 182562 w 1646237"/>
              <a:gd name="connsiteY194" fmla="*/ 838200 h 3975100"/>
              <a:gd name="connsiteX195" fmla="*/ 182562 w 1646237"/>
              <a:gd name="connsiteY195" fmla="*/ 800100 h 3975100"/>
              <a:gd name="connsiteX196" fmla="*/ 201612 w 1646237"/>
              <a:gd name="connsiteY196" fmla="*/ 790575 h 3975100"/>
              <a:gd name="connsiteX197" fmla="*/ 268287 w 1646237"/>
              <a:gd name="connsiteY197" fmla="*/ 714375 h 3975100"/>
              <a:gd name="connsiteX198" fmla="*/ 354012 w 1646237"/>
              <a:gd name="connsiteY198" fmla="*/ 666750 h 3975100"/>
              <a:gd name="connsiteX199" fmla="*/ 449262 w 1646237"/>
              <a:gd name="connsiteY199" fmla="*/ 609600 h 3975100"/>
              <a:gd name="connsiteX200" fmla="*/ 506412 w 1646237"/>
              <a:gd name="connsiteY200" fmla="*/ 600075 h 3975100"/>
              <a:gd name="connsiteX201" fmla="*/ 534987 w 1646237"/>
              <a:gd name="connsiteY201" fmla="*/ 542925 h 3975100"/>
              <a:gd name="connsiteX202" fmla="*/ 592137 w 1646237"/>
              <a:gd name="connsiteY202" fmla="*/ 533400 h 3975100"/>
              <a:gd name="connsiteX203" fmla="*/ 620712 w 1646237"/>
              <a:gd name="connsiteY203" fmla="*/ 485775 h 397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</a:cxnLst>
            <a:rect l="l" t="t" r="r" b="b"/>
            <a:pathLst>
              <a:path w="1646237" h="3975100">
                <a:moveTo>
                  <a:pt x="620712" y="485775"/>
                </a:moveTo>
                <a:cubicBezTo>
                  <a:pt x="615950" y="469900"/>
                  <a:pt x="574674" y="460375"/>
                  <a:pt x="563562" y="438150"/>
                </a:cubicBezTo>
                <a:cubicBezTo>
                  <a:pt x="552450" y="415925"/>
                  <a:pt x="558799" y="379412"/>
                  <a:pt x="554037" y="352425"/>
                </a:cubicBezTo>
                <a:cubicBezTo>
                  <a:pt x="549275" y="325438"/>
                  <a:pt x="538162" y="293688"/>
                  <a:pt x="534987" y="276225"/>
                </a:cubicBezTo>
                <a:cubicBezTo>
                  <a:pt x="531812" y="258763"/>
                  <a:pt x="534987" y="247650"/>
                  <a:pt x="534987" y="247650"/>
                </a:cubicBezTo>
                <a:cubicBezTo>
                  <a:pt x="534987" y="230188"/>
                  <a:pt x="531812" y="195263"/>
                  <a:pt x="534987" y="171450"/>
                </a:cubicBezTo>
                <a:cubicBezTo>
                  <a:pt x="538162" y="147638"/>
                  <a:pt x="544512" y="127000"/>
                  <a:pt x="554037" y="104775"/>
                </a:cubicBezTo>
                <a:cubicBezTo>
                  <a:pt x="563562" y="82550"/>
                  <a:pt x="574675" y="53975"/>
                  <a:pt x="592137" y="38100"/>
                </a:cubicBezTo>
                <a:cubicBezTo>
                  <a:pt x="609599" y="22225"/>
                  <a:pt x="631825" y="15875"/>
                  <a:pt x="658812" y="9525"/>
                </a:cubicBezTo>
                <a:cubicBezTo>
                  <a:pt x="685799" y="3175"/>
                  <a:pt x="723900" y="0"/>
                  <a:pt x="754062" y="0"/>
                </a:cubicBezTo>
                <a:cubicBezTo>
                  <a:pt x="784224" y="0"/>
                  <a:pt x="819150" y="4763"/>
                  <a:pt x="839787" y="9525"/>
                </a:cubicBezTo>
                <a:cubicBezTo>
                  <a:pt x="860424" y="14287"/>
                  <a:pt x="860425" y="14288"/>
                  <a:pt x="877887" y="28575"/>
                </a:cubicBezTo>
                <a:cubicBezTo>
                  <a:pt x="895349" y="42862"/>
                  <a:pt x="933450" y="71438"/>
                  <a:pt x="944562" y="95250"/>
                </a:cubicBezTo>
                <a:cubicBezTo>
                  <a:pt x="955675" y="119063"/>
                  <a:pt x="942975" y="142875"/>
                  <a:pt x="944562" y="171450"/>
                </a:cubicBezTo>
                <a:cubicBezTo>
                  <a:pt x="946150" y="200025"/>
                  <a:pt x="952500" y="236538"/>
                  <a:pt x="954087" y="266700"/>
                </a:cubicBezTo>
                <a:cubicBezTo>
                  <a:pt x="955674" y="296862"/>
                  <a:pt x="957262" y="328613"/>
                  <a:pt x="954087" y="352425"/>
                </a:cubicBezTo>
                <a:cubicBezTo>
                  <a:pt x="950912" y="376238"/>
                  <a:pt x="941387" y="393700"/>
                  <a:pt x="935037" y="409575"/>
                </a:cubicBezTo>
                <a:cubicBezTo>
                  <a:pt x="928687" y="425450"/>
                  <a:pt x="925512" y="438150"/>
                  <a:pt x="915987" y="447675"/>
                </a:cubicBezTo>
                <a:cubicBezTo>
                  <a:pt x="906462" y="457200"/>
                  <a:pt x="881062" y="457200"/>
                  <a:pt x="877887" y="466725"/>
                </a:cubicBezTo>
                <a:cubicBezTo>
                  <a:pt x="874712" y="476250"/>
                  <a:pt x="892174" y="487362"/>
                  <a:pt x="896937" y="504825"/>
                </a:cubicBezTo>
                <a:cubicBezTo>
                  <a:pt x="901700" y="522288"/>
                  <a:pt x="892175" y="554038"/>
                  <a:pt x="906462" y="571500"/>
                </a:cubicBezTo>
                <a:cubicBezTo>
                  <a:pt x="920749" y="588962"/>
                  <a:pt x="950912" y="598488"/>
                  <a:pt x="982662" y="609600"/>
                </a:cubicBezTo>
                <a:cubicBezTo>
                  <a:pt x="1014412" y="620712"/>
                  <a:pt x="1062037" y="627063"/>
                  <a:pt x="1096962" y="638175"/>
                </a:cubicBezTo>
                <a:cubicBezTo>
                  <a:pt x="1131887" y="649288"/>
                  <a:pt x="1166812" y="657225"/>
                  <a:pt x="1192212" y="676275"/>
                </a:cubicBezTo>
                <a:cubicBezTo>
                  <a:pt x="1217612" y="695325"/>
                  <a:pt x="1231899" y="725487"/>
                  <a:pt x="1249362" y="752475"/>
                </a:cubicBezTo>
                <a:cubicBezTo>
                  <a:pt x="1266825" y="779463"/>
                  <a:pt x="1282700" y="801688"/>
                  <a:pt x="1296987" y="838200"/>
                </a:cubicBezTo>
                <a:cubicBezTo>
                  <a:pt x="1311274" y="874712"/>
                  <a:pt x="1325562" y="933450"/>
                  <a:pt x="1335087" y="971550"/>
                </a:cubicBezTo>
                <a:cubicBezTo>
                  <a:pt x="1344612" y="1009650"/>
                  <a:pt x="1344612" y="1031875"/>
                  <a:pt x="1354137" y="1066800"/>
                </a:cubicBezTo>
                <a:cubicBezTo>
                  <a:pt x="1363662" y="1101725"/>
                  <a:pt x="1374775" y="1150938"/>
                  <a:pt x="1392237" y="1181100"/>
                </a:cubicBezTo>
                <a:cubicBezTo>
                  <a:pt x="1409699" y="1211262"/>
                  <a:pt x="1441450" y="1208088"/>
                  <a:pt x="1458912" y="1247775"/>
                </a:cubicBezTo>
                <a:cubicBezTo>
                  <a:pt x="1476375" y="1287463"/>
                  <a:pt x="1482725" y="1365250"/>
                  <a:pt x="1497012" y="1419225"/>
                </a:cubicBezTo>
                <a:cubicBezTo>
                  <a:pt x="1511300" y="1473200"/>
                  <a:pt x="1524000" y="1535113"/>
                  <a:pt x="1544637" y="1571625"/>
                </a:cubicBezTo>
                <a:cubicBezTo>
                  <a:pt x="1565275" y="1608138"/>
                  <a:pt x="1606550" y="1609725"/>
                  <a:pt x="1620837" y="1638300"/>
                </a:cubicBezTo>
                <a:cubicBezTo>
                  <a:pt x="1635124" y="1666875"/>
                  <a:pt x="1628775" y="1697038"/>
                  <a:pt x="1630362" y="1743075"/>
                </a:cubicBezTo>
                <a:cubicBezTo>
                  <a:pt x="1631949" y="1789112"/>
                  <a:pt x="1628775" y="1860550"/>
                  <a:pt x="1630362" y="1914525"/>
                </a:cubicBezTo>
                <a:cubicBezTo>
                  <a:pt x="1631950" y="1968500"/>
                  <a:pt x="1638300" y="2036763"/>
                  <a:pt x="1639887" y="2066925"/>
                </a:cubicBezTo>
                <a:cubicBezTo>
                  <a:pt x="1641474" y="2097087"/>
                  <a:pt x="1646237" y="2089150"/>
                  <a:pt x="1639887" y="2095500"/>
                </a:cubicBezTo>
                <a:cubicBezTo>
                  <a:pt x="1633537" y="2101850"/>
                  <a:pt x="1617662" y="2139950"/>
                  <a:pt x="1601787" y="2105025"/>
                </a:cubicBezTo>
                <a:cubicBezTo>
                  <a:pt x="1585912" y="2070100"/>
                  <a:pt x="1557337" y="1936750"/>
                  <a:pt x="1544637" y="1885950"/>
                </a:cubicBezTo>
                <a:cubicBezTo>
                  <a:pt x="1531937" y="1835150"/>
                  <a:pt x="1536699" y="1827212"/>
                  <a:pt x="1525587" y="1800225"/>
                </a:cubicBezTo>
                <a:cubicBezTo>
                  <a:pt x="1514475" y="1773238"/>
                  <a:pt x="1490662" y="1743075"/>
                  <a:pt x="1477962" y="1724025"/>
                </a:cubicBezTo>
                <a:cubicBezTo>
                  <a:pt x="1465262" y="1704975"/>
                  <a:pt x="1457324" y="1698625"/>
                  <a:pt x="1449387" y="1685925"/>
                </a:cubicBezTo>
                <a:cubicBezTo>
                  <a:pt x="1441450" y="1673225"/>
                  <a:pt x="1430337" y="1647825"/>
                  <a:pt x="1430337" y="1647825"/>
                </a:cubicBezTo>
                <a:cubicBezTo>
                  <a:pt x="1416050" y="1619250"/>
                  <a:pt x="1387474" y="1544637"/>
                  <a:pt x="1363662" y="1514475"/>
                </a:cubicBezTo>
                <a:cubicBezTo>
                  <a:pt x="1339850" y="1484313"/>
                  <a:pt x="1304924" y="1489075"/>
                  <a:pt x="1287462" y="1466850"/>
                </a:cubicBezTo>
                <a:cubicBezTo>
                  <a:pt x="1270000" y="1444625"/>
                  <a:pt x="1265237" y="1414463"/>
                  <a:pt x="1258887" y="1381125"/>
                </a:cubicBezTo>
                <a:cubicBezTo>
                  <a:pt x="1252537" y="1347788"/>
                  <a:pt x="1255712" y="1292225"/>
                  <a:pt x="1249362" y="1266825"/>
                </a:cubicBezTo>
                <a:cubicBezTo>
                  <a:pt x="1243012" y="1241425"/>
                  <a:pt x="1231899" y="1241425"/>
                  <a:pt x="1220787" y="1228725"/>
                </a:cubicBezTo>
                <a:cubicBezTo>
                  <a:pt x="1209675" y="1216025"/>
                  <a:pt x="1195387" y="1198562"/>
                  <a:pt x="1182687" y="1190625"/>
                </a:cubicBezTo>
                <a:cubicBezTo>
                  <a:pt x="1169987" y="1182688"/>
                  <a:pt x="1152525" y="1177925"/>
                  <a:pt x="1144587" y="1181100"/>
                </a:cubicBezTo>
                <a:cubicBezTo>
                  <a:pt x="1136649" y="1184275"/>
                  <a:pt x="1139824" y="1198563"/>
                  <a:pt x="1135062" y="1209675"/>
                </a:cubicBezTo>
                <a:cubicBezTo>
                  <a:pt x="1130300" y="1220787"/>
                  <a:pt x="1120775" y="1235075"/>
                  <a:pt x="1116012" y="1247775"/>
                </a:cubicBezTo>
                <a:cubicBezTo>
                  <a:pt x="1111249" y="1260475"/>
                  <a:pt x="1106487" y="1258888"/>
                  <a:pt x="1106487" y="1285875"/>
                </a:cubicBezTo>
                <a:cubicBezTo>
                  <a:pt x="1106487" y="1312862"/>
                  <a:pt x="1111250" y="1365250"/>
                  <a:pt x="1116012" y="1409700"/>
                </a:cubicBezTo>
                <a:cubicBezTo>
                  <a:pt x="1120775" y="1454150"/>
                  <a:pt x="1135062" y="1514475"/>
                  <a:pt x="1135062" y="1552575"/>
                </a:cubicBezTo>
                <a:cubicBezTo>
                  <a:pt x="1135062" y="1590675"/>
                  <a:pt x="1119187" y="1608137"/>
                  <a:pt x="1116012" y="1638300"/>
                </a:cubicBezTo>
                <a:cubicBezTo>
                  <a:pt x="1112837" y="1668463"/>
                  <a:pt x="1112837" y="1697038"/>
                  <a:pt x="1116012" y="1733550"/>
                </a:cubicBezTo>
                <a:cubicBezTo>
                  <a:pt x="1119187" y="1770062"/>
                  <a:pt x="1130300" y="1816100"/>
                  <a:pt x="1135062" y="1857375"/>
                </a:cubicBezTo>
                <a:cubicBezTo>
                  <a:pt x="1139824" y="1898650"/>
                  <a:pt x="1138237" y="1941513"/>
                  <a:pt x="1144587" y="1981200"/>
                </a:cubicBezTo>
                <a:cubicBezTo>
                  <a:pt x="1150937" y="2020887"/>
                  <a:pt x="1165225" y="2062163"/>
                  <a:pt x="1173162" y="2095500"/>
                </a:cubicBezTo>
                <a:cubicBezTo>
                  <a:pt x="1181099" y="2128837"/>
                  <a:pt x="1189037" y="2154237"/>
                  <a:pt x="1192212" y="2181225"/>
                </a:cubicBezTo>
                <a:cubicBezTo>
                  <a:pt x="1195387" y="2208213"/>
                  <a:pt x="1190625" y="2224088"/>
                  <a:pt x="1192212" y="2257425"/>
                </a:cubicBezTo>
                <a:cubicBezTo>
                  <a:pt x="1193799" y="2290762"/>
                  <a:pt x="1201737" y="2343150"/>
                  <a:pt x="1201737" y="2381250"/>
                </a:cubicBezTo>
                <a:cubicBezTo>
                  <a:pt x="1201737" y="2419350"/>
                  <a:pt x="1189037" y="2447925"/>
                  <a:pt x="1192212" y="2486025"/>
                </a:cubicBezTo>
                <a:cubicBezTo>
                  <a:pt x="1195387" y="2524125"/>
                  <a:pt x="1216025" y="2579688"/>
                  <a:pt x="1220787" y="2609850"/>
                </a:cubicBezTo>
                <a:cubicBezTo>
                  <a:pt x="1225550" y="2640013"/>
                  <a:pt x="1227137" y="2659063"/>
                  <a:pt x="1220787" y="2667000"/>
                </a:cubicBezTo>
                <a:cubicBezTo>
                  <a:pt x="1214437" y="2674937"/>
                  <a:pt x="1192212" y="2652712"/>
                  <a:pt x="1182687" y="2657475"/>
                </a:cubicBezTo>
                <a:cubicBezTo>
                  <a:pt x="1173162" y="2662238"/>
                  <a:pt x="1165224" y="2676525"/>
                  <a:pt x="1163637" y="2695575"/>
                </a:cubicBezTo>
                <a:cubicBezTo>
                  <a:pt x="1162050" y="2714625"/>
                  <a:pt x="1168400" y="2746375"/>
                  <a:pt x="1173162" y="2771775"/>
                </a:cubicBezTo>
                <a:cubicBezTo>
                  <a:pt x="1177924" y="2797175"/>
                  <a:pt x="1187450" y="2825750"/>
                  <a:pt x="1192212" y="2847975"/>
                </a:cubicBezTo>
                <a:cubicBezTo>
                  <a:pt x="1196975" y="2870200"/>
                  <a:pt x="1200150" y="2879725"/>
                  <a:pt x="1201737" y="2905125"/>
                </a:cubicBezTo>
                <a:cubicBezTo>
                  <a:pt x="1203325" y="2930525"/>
                  <a:pt x="1200149" y="2965450"/>
                  <a:pt x="1201737" y="3000375"/>
                </a:cubicBezTo>
                <a:cubicBezTo>
                  <a:pt x="1203325" y="3035300"/>
                  <a:pt x="1209675" y="3074988"/>
                  <a:pt x="1211262" y="3114675"/>
                </a:cubicBezTo>
                <a:cubicBezTo>
                  <a:pt x="1212849" y="3154362"/>
                  <a:pt x="1211262" y="3238500"/>
                  <a:pt x="1211262" y="3238500"/>
                </a:cubicBezTo>
                <a:lnTo>
                  <a:pt x="1211262" y="3324225"/>
                </a:lnTo>
                <a:cubicBezTo>
                  <a:pt x="1211262" y="3360737"/>
                  <a:pt x="1214437" y="3422650"/>
                  <a:pt x="1211262" y="3457575"/>
                </a:cubicBezTo>
                <a:cubicBezTo>
                  <a:pt x="1208087" y="3492500"/>
                  <a:pt x="1198562" y="3506788"/>
                  <a:pt x="1192212" y="3533775"/>
                </a:cubicBezTo>
                <a:cubicBezTo>
                  <a:pt x="1185862" y="3560762"/>
                  <a:pt x="1176337" y="3598863"/>
                  <a:pt x="1173162" y="3619500"/>
                </a:cubicBezTo>
                <a:cubicBezTo>
                  <a:pt x="1169987" y="3640138"/>
                  <a:pt x="1162050" y="3644900"/>
                  <a:pt x="1173162" y="3657600"/>
                </a:cubicBezTo>
                <a:cubicBezTo>
                  <a:pt x="1184274" y="3670300"/>
                  <a:pt x="1222375" y="3679825"/>
                  <a:pt x="1239837" y="3695700"/>
                </a:cubicBezTo>
                <a:cubicBezTo>
                  <a:pt x="1257299" y="3711575"/>
                  <a:pt x="1257300" y="3735388"/>
                  <a:pt x="1277937" y="3752850"/>
                </a:cubicBezTo>
                <a:cubicBezTo>
                  <a:pt x="1298574" y="3770312"/>
                  <a:pt x="1346200" y="3784600"/>
                  <a:pt x="1363662" y="3800475"/>
                </a:cubicBezTo>
                <a:cubicBezTo>
                  <a:pt x="1381124" y="3816350"/>
                  <a:pt x="1377950" y="3825875"/>
                  <a:pt x="1382712" y="3848100"/>
                </a:cubicBezTo>
                <a:cubicBezTo>
                  <a:pt x="1387475" y="3870325"/>
                  <a:pt x="1390650" y="3913188"/>
                  <a:pt x="1392237" y="3933825"/>
                </a:cubicBezTo>
                <a:cubicBezTo>
                  <a:pt x="1393824" y="3954462"/>
                  <a:pt x="1400175" y="3968750"/>
                  <a:pt x="1392237" y="3971925"/>
                </a:cubicBezTo>
                <a:cubicBezTo>
                  <a:pt x="1384299" y="3975100"/>
                  <a:pt x="1363662" y="3960812"/>
                  <a:pt x="1344612" y="3952875"/>
                </a:cubicBezTo>
                <a:cubicBezTo>
                  <a:pt x="1325562" y="3944938"/>
                  <a:pt x="1296987" y="3930650"/>
                  <a:pt x="1277937" y="3924300"/>
                </a:cubicBezTo>
                <a:cubicBezTo>
                  <a:pt x="1258887" y="3917950"/>
                  <a:pt x="1244599" y="3924300"/>
                  <a:pt x="1230312" y="3914775"/>
                </a:cubicBezTo>
                <a:cubicBezTo>
                  <a:pt x="1216025" y="3905250"/>
                  <a:pt x="1208087" y="3875087"/>
                  <a:pt x="1192212" y="3867150"/>
                </a:cubicBezTo>
                <a:cubicBezTo>
                  <a:pt x="1176337" y="3859213"/>
                  <a:pt x="1154112" y="3871912"/>
                  <a:pt x="1135062" y="3867150"/>
                </a:cubicBezTo>
                <a:cubicBezTo>
                  <a:pt x="1116012" y="3862388"/>
                  <a:pt x="1095375" y="3848100"/>
                  <a:pt x="1077912" y="3838575"/>
                </a:cubicBezTo>
                <a:cubicBezTo>
                  <a:pt x="1060450" y="3829050"/>
                  <a:pt x="1041400" y="3819525"/>
                  <a:pt x="1030287" y="3810000"/>
                </a:cubicBezTo>
                <a:cubicBezTo>
                  <a:pt x="1019175" y="3800475"/>
                  <a:pt x="1016000" y="3795713"/>
                  <a:pt x="1011237" y="3781425"/>
                </a:cubicBezTo>
                <a:cubicBezTo>
                  <a:pt x="1006474" y="3767137"/>
                  <a:pt x="1003299" y="3738562"/>
                  <a:pt x="1001712" y="3724275"/>
                </a:cubicBezTo>
                <a:cubicBezTo>
                  <a:pt x="1000125" y="3709988"/>
                  <a:pt x="998537" y="3711575"/>
                  <a:pt x="1001712" y="3695700"/>
                </a:cubicBezTo>
                <a:cubicBezTo>
                  <a:pt x="1004887" y="3679825"/>
                  <a:pt x="1016000" y="3648075"/>
                  <a:pt x="1020762" y="3629025"/>
                </a:cubicBezTo>
                <a:cubicBezTo>
                  <a:pt x="1025524" y="3609975"/>
                  <a:pt x="1033462" y="3617912"/>
                  <a:pt x="1030287" y="3581400"/>
                </a:cubicBezTo>
                <a:cubicBezTo>
                  <a:pt x="1027112" y="3544888"/>
                  <a:pt x="1009649" y="3443287"/>
                  <a:pt x="1001712" y="3409950"/>
                </a:cubicBezTo>
                <a:cubicBezTo>
                  <a:pt x="993775" y="3376613"/>
                  <a:pt x="985837" y="3402013"/>
                  <a:pt x="982662" y="3381375"/>
                </a:cubicBezTo>
                <a:cubicBezTo>
                  <a:pt x="979487" y="3360738"/>
                  <a:pt x="981075" y="3311525"/>
                  <a:pt x="982662" y="3286125"/>
                </a:cubicBezTo>
                <a:cubicBezTo>
                  <a:pt x="984250" y="3260725"/>
                  <a:pt x="995362" y="3252788"/>
                  <a:pt x="992187" y="3228975"/>
                </a:cubicBezTo>
                <a:cubicBezTo>
                  <a:pt x="989012" y="3205163"/>
                  <a:pt x="971549" y="3170237"/>
                  <a:pt x="963612" y="3143250"/>
                </a:cubicBezTo>
                <a:cubicBezTo>
                  <a:pt x="955675" y="3116263"/>
                  <a:pt x="952499" y="3100387"/>
                  <a:pt x="944562" y="3067050"/>
                </a:cubicBezTo>
                <a:cubicBezTo>
                  <a:pt x="936625" y="3033713"/>
                  <a:pt x="922337" y="2987675"/>
                  <a:pt x="915987" y="2943225"/>
                </a:cubicBezTo>
                <a:cubicBezTo>
                  <a:pt x="909637" y="2898775"/>
                  <a:pt x="908049" y="2843212"/>
                  <a:pt x="906462" y="2800350"/>
                </a:cubicBezTo>
                <a:cubicBezTo>
                  <a:pt x="904875" y="2757488"/>
                  <a:pt x="909637" y="2706688"/>
                  <a:pt x="906462" y="2686050"/>
                </a:cubicBezTo>
                <a:cubicBezTo>
                  <a:pt x="903287" y="2665413"/>
                  <a:pt x="900112" y="2674938"/>
                  <a:pt x="887412" y="2676525"/>
                </a:cubicBezTo>
                <a:cubicBezTo>
                  <a:pt x="874712" y="2678112"/>
                  <a:pt x="846137" y="2692400"/>
                  <a:pt x="830262" y="2695575"/>
                </a:cubicBezTo>
                <a:cubicBezTo>
                  <a:pt x="814387" y="2698750"/>
                  <a:pt x="792162" y="2695575"/>
                  <a:pt x="792162" y="2695575"/>
                </a:cubicBezTo>
                <a:cubicBezTo>
                  <a:pt x="781050" y="2695575"/>
                  <a:pt x="769937" y="2700337"/>
                  <a:pt x="763587" y="2695575"/>
                </a:cubicBezTo>
                <a:cubicBezTo>
                  <a:pt x="757237" y="2690813"/>
                  <a:pt x="760412" y="2676525"/>
                  <a:pt x="754062" y="2667000"/>
                </a:cubicBezTo>
                <a:cubicBezTo>
                  <a:pt x="747712" y="2657475"/>
                  <a:pt x="730249" y="2654300"/>
                  <a:pt x="725487" y="2638425"/>
                </a:cubicBezTo>
                <a:cubicBezTo>
                  <a:pt x="720725" y="2622550"/>
                  <a:pt x="725487" y="2571750"/>
                  <a:pt x="725487" y="2571750"/>
                </a:cubicBezTo>
                <a:cubicBezTo>
                  <a:pt x="725487" y="2554288"/>
                  <a:pt x="728662" y="2543175"/>
                  <a:pt x="725487" y="2533650"/>
                </a:cubicBezTo>
                <a:cubicBezTo>
                  <a:pt x="722312" y="2524125"/>
                  <a:pt x="714375" y="2517775"/>
                  <a:pt x="706437" y="2514600"/>
                </a:cubicBezTo>
                <a:cubicBezTo>
                  <a:pt x="698499" y="2511425"/>
                  <a:pt x="682624" y="2509838"/>
                  <a:pt x="677862" y="2514600"/>
                </a:cubicBezTo>
                <a:cubicBezTo>
                  <a:pt x="673100" y="2519362"/>
                  <a:pt x="679449" y="2530475"/>
                  <a:pt x="677862" y="2543175"/>
                </a:cubicBezTo>
                <a:cubicBezTo>
                  <a:pt x="676275" y="2555875"/>
                  <a:pt x="669924" y="2579688"/>
                  <a:pt x="668337" y="2590800"/>
                </a:cubicBezTo>
                <a:cubicBezTo>
                  <a:pt x="666750" y="2601912"/>
                  <a:pt x="676274" y="2603500"/>
                  <a:pt x="668337" y="2609850"/>
                </a:cubicBezTo>
                <a:cubicBezTo>
                  <a:pt x="660400" y="2616200"/>
                  <a:pt x="631825" y="2625725"/>
                  <a:pt x="620712" y="2628900"/>
                </a:cubicBezTo>
                <a:cubicBezTo>
                  <a:pt x="609599" y="2632075"/>
                  <a:pt x="609599" y="2620963"/>
                  <a:pt x="601662" y="2628900"/>
                </a:cubicBezTo>
                <a:cubicBezTo>
                  <a:pt x="593725" y="2636837"/>
                  <a:pt x="584199" y="2665413"/>
                  <a:pt x="573087" y="2676525"/>
                </a:cubicBezTo>
                <a:cubicBezTo>
                  <a:pt x="561975" y="2687637"/>
                  <a:pt x="542925" y="2690813"/>
                  <a:pt x="534987" y="2695575"/>
                </a:cubicBezTo>
                <a:cubicBezTo>
                  <a:pt x="527050" y="2700338"/>
                  <a:pt x="527049" y="2690813"/>
                  <a:pt x="525462" y="2705100"/>
                </a:cubicBezTo>
                <a:cubicBezTo>
                  <a:pt x="523875" y="2719387"/>
                  <a:pt x="525462" y="2781300"/>
                  <a:pt x="525462" y="2781300"/>
                </a:cubicBezTo>
                <a:lnTo>
                  <a:pt x="525462" y="2838450"/>
                </a:lnTo>
                <a:lnTo>
                  <a:pt x="525462" y="2933700"/>
                </a:lnTo>
                <a:cubicBezTo>
                  <a:pt x="525462" y="2976562"/>
                  <a:pt x="527049" y="3055938"/>
                  <a:pt x="525462" y="3095625"/>
                </a:cubicBezTo>
                <a:cubicBezTo>
                  <a:pt x="523875" y="3135312"/>
                  <a:pt x="522287" y="3148013"/>
                  <a:pt x="515937" y="3171825"/>
                </a:cubicBezTo>
                <a:cubicBezTo>
                  <a:pt x="509587" y="3195637"/>
                  <a:pt x="498474" y="3217863"/>
                  <a:pt x="487362" y="3238500"/>
                </a:cubicBezTo>
                <a:cubicBezTo>
                  <a:pt x="476250" y="3259137"/>
                  <a:pt x="458787" y="3271838"/>
                  <a:pt x="449262" y="3295650"/>
                </a:cubicBezTo>
                <a:cubicBezTo>
                  <a:pt x="439737" y="3319463"/>
                  <a:pt x="434975" y="3346450"/>
                  <a:pt x="430212" y="3381375"/>
                </a:cubicBezTo>
                <a:cubicBezTo>
                  <a:pt x="425450" y="3416300"/>
                  <a:pt x="422274" y="3455988"/>
                  <a:pt x="420687" y="3505200"/>
                </a:cubicBezTo>
                <a:cubicBezTo>
                  <a:pt x="419100" y="3554412"/>
                  <a:pt x="420687" y="3676650"/>
                  <a:pt x="420687" y="3676650"/>
                </a:cubicBezTo>
                <a:lnTo>
                  <a:pt x="420687" y="3771900"/>
                </a:lnTo>
                <a:cubicBezTo>
                  <a:pt x="420687" y="3795712"/>
                  <a:pt x="423862" y="3810000"/>
                  <a:pt x="420687" y="3819525"/>
                </a:cubicBezTo>
                <a:cubicBezTo>
                  <a:pt x="417512" y="3829050"/>
                  <a:pt x="417512" y="3824288"/>
                  <a:pt x="401637" y="3829050"/>
                </a:cubicBezTo>
                <a:cubicBezTo>
                  <a:pt x="385762" y="3833812"/>
                  <a:pt x="355600" y="3835400"/>
                  <a:pt x="325437" y="3848100"/>
                </a:cubicBezTo>
                <a:cubicBezTo>
                  <a:pt x="295275" y="3860800"/>
                  <a:pt x="244474" y="3890963"/>
                  <a:pt x="220662" y="3905250"/>
                </a:cubicBezTo>
                <a:cubicBezTo>
                  <a:pt x="196850" y="3919537"/>
                  <a:pt x="200024" y="3932238"/>
                  <a:pt x="182562" y="3933825"/>
                </a:cubicBezTo>
                <a:cubicBezTo>
                  <a:pt x="165100" y="3935412"/>
                  <a:pt x="130174" y="3922712"/>
                  <a:pt x="115887" y="3914775"/>
                </a:cubicBezTo>
                <a:cubicBezTo>
                  <a:pt x="101600" y="3906838"/>
                  <a:pt x="98424" y="3905250"/>
                  <a:pt x="96837" y="3886200"/>
                </a:cubicBezTo>
                <a:cubicBezTo>
                  <a:pt x="95250" y="3867150"/>
                  <a:pt x="103187" y="3821113"/>
                  <a:pt x="106362" y="3800475"/>
                </a:cubicBezTo>
                <a:cubicBezTo>
                  <a:pt x="109537" y="3779838"/>
                  <a:pt x="109537" y="3775075"/>
                  <a:pt x="115887" y="3762375"/>
                </a:cubicBezTo>
                <a:cubicBezTo>
                  <a:pt x="122237" y="3749675"/>
                  <a:pt x="131762" y="3735387"/>
                  <a:pt x="144462" y="3724275"/>
                </a:cubicBezTo>
                <a:cubicBezTo>
                  <a:pt x="157162" y="3713163"/>
                  <a:pt x="179387" y="3706812"/>
                  <a:pt x="192087" y="3695700"/>
                </a:cubicBezTo>
                <a:cubicBezTo>
                  <a:pt x="204787" y="3684588"/>
                  <a:pt x="212725" y="3668713"/>
                  <a:pt x="220662" y="3657600"/>
                </a:cubicBezTo>
                <a:cubicBezTo>
                  <a:pt x="228600" y="3646488"/>
                  <a:pt x="236537" y="3652838"/>
                  <a:pt x="239712" y="3629025"/>
                </a:cubicBezTo>
                <a:cubicBezTo>
                  <a:pt x="242887" y="3605213"/>
                  <a:pt x="239712" y="3514725"/>
                  <a:pt x="239712" y="3514725"/>
                </a:cubicBezTo>
                <a:lnTo>
                  <a:pt x="239712" y="3419475"/>
                </a:lnTo>
                <a:lnTo>
                  <a:pt x="239712" y="3333750"/>
                </a:lnTo>
                <a:cubicBezTo>
                  <a:pt x="239712" y="3295650"/>
                  <a:pt x="242887" y="3227387"/>
                  <a:pt x="239712" y="3190875"/>
                </a:cubicBezTo>
                <a:cubicBezTo>
                  <a:pt x="236537" y="3154363"/>
                  <a:pt x="222249" y="3136900"/>
                  <a:pt x="220662" y="3114675"/>
                </a:cubicBezTo>
                <a:cubicBezTo>
                  <a:pt x="219075" y="3092450"/>
                  <a:pt x="228600" y="3082925"/>
                  <a:pt x="230187" y="3057525"/>
                </a:cubicBezTo>
                <a:cubicBezTo>
                  <a:pt x="231775" y="3032125"/>
                  <a:pt x="228600" y="2989262"/>
                  <a:pt x="230187" y="2962275"/>
                </a:cubicBezTo>
                <a:cubicBezTo>
                  <a:pt x="231774" y="2935288"/>
                  <a:pt x="234950" y="2917825"/>
                  <a:pt x="239712" y="2895600"/>
                </a:cubicBezTo>
                <a:cubicBezTo>
                  <a:pt x="244475" y="2873375"/>
                  <a:pt x="255587" y="2865437"/>
                  <a:pt x="258762" y="2828925"/>
                </a:cubicBezTo>
                <a:cubicBezTo>
                  <a:pt x="261937" y="2792413"/>
                  <a:pt x="258762" y="2676525"/>
                  <a:pt x="258762" y="2676525"/>
                </a:cubicBezTo>
                <a:lnTo>
                  <a:pt x="258762" y="2600325"/>
                </a:lnTo>
                <a:cubicBezTo>
                  <a:pt x="258762" y="2586038"/>
                  <a:pt x="269875" y="2593975"/>
                  <a:pt x="258762" y="2590800"/>
                </a:cubicBezTo>
                <a:cubicBezTo>
                  <a:pt x="247649" y="2587625"/>
                  <a:pt x="204787" y="2586038"/>
                  <a:pt x="192087" y="2581275"/>
                </a:cubicBezTo>
                <a:cubicBezTo>
                  <a:pt x="179387" y="2576512"/>
                  <a:pt x="182562" y="2579687"/>
                  <a:pt x="182562" y="2562225"/>
                </a:cubicBezTo>
                <a:cubicBezTo>
                  <a:pt x="182562" y="2544763"/>
                  <a:pt x="177800" y="2525713"/>
                  <a:pt x="192087" y="2476500"/>
                </a:cubicBezTo>
                <a:cubicBezTo>
                  <a:pt x="206375" y="2427288"/>
                  <a:pt x="252412" y="2316162"/>
                  <a:pt x="268287" y="2266950"/>
                </a:cubicBezTo>
                <a:cubicBezTo>
                  <a:pt x="284162" y="2217738"/>
                  <a:pt x="282575" y="2211388"/>
                  <a:pt x="287337" y="2181225"/>
                </a:cubicBezTo>
                <a:cubicBezTo>
                  <a:pt x="292100" y="2151063"/>
                  <a:pt x="298450" y="2117725"/>
                  <a:pt x="296862" y="2085975"/>
                </a:cubicBezTo>
                <a:cubicBezTo>
                  <a:pt x="295274" y="2054225"/>
                  <a:pt x="280987" y="2019300"/>
                  <a:pt x="277812" y="1990725"/>
                </a:cubicBezTo>
                <a:cubicBezTo>
                  <a:pt x="274637" y="1962150"/>
                  <a:pt x="266700" y="1933575"/>
                  <a:pt x="277812" y="1914525"/>
                </a:cubicBezTo>
                <a:cubicBezTo>
                  <a:pt x="288924" y="1895475"/>
                  <a:pt x="327025" y="1895475"/>
                  <a:pt x="344487" y="1876425"/>
                </a:cubicBezTo>
                <a:cubicBezTo>
                  <a:pt x="361949" y="1857375"/>
                  <a:pt x="374650" y="1835150"/>
                  <a:pt x="382587" y="1800225"/>
                </a:cubicBezTo>
                <a:cubicBezTo>
                  <a:pt x="390524" y="1765300"/>
                  <a:pt x="395287" y="1701800"/>
                  <a:pt x="392112" y="1666875"/>
                </a:cubicBezTo>
                <a:cubicBezTo>
                  <a:pt x="388937" y="1631950"/>
                  <a:pt x="369887" y="1619250"/>
                  <a:pt x="363537" y="1590675"/>
                </a:cubicBezTo>
                <a:cubicBezTo>
                  <a:pt x="357187" y="1562100"/>
                  <a:pt x="355600" y="1527175"/>
                  <a:pt x="354012" y="1495425"/>
                </a:cubicBezTo>
                <a:cubicBezTo>
                  <a:pt x="352424" y="1463675"/>
                  <a:pt x="355600" y="1431925"/>
                  <a:pt x="354012" y="1400175"/>
                </a:cubicBezTo>
                <a:cubicBezTo>
                  <a:pt x="352424" y="1368425"/>
                  <a:pt x="350837" y="1316037"/>
                  <a:pt x="344487" y="1304925"/>
                </a:cubicBezTo>
                <a:cubicBezTo>
                  <a:pt x="338137" y="1293813"/>
                  <a:pt x="331787" y="1311275"/>
                  <a:pt x="315912" y="1333500"/>
                </a:cubicBezTo>
                <a:cubicBezTo>
                  <a:pt x="300037" y="1355725"/>
                  <a:pt x="268287" y="1406525"/>
                  <a:pt x="249237" y="1438275"/>
                </a:cubicBezTo>
                <a:cubicBezTo>
                  <a:pt x="230187" y="1470025"/>
                  <a:pt x="212725" y="1489075"/>
                  <a:pt x="201612" y="1524000"/>
                </a:cubicBezTo>
                <a:cubicBezTo>
                  <a:pt x="190500" y="1558925"/>
                  <a:pt x="193674" y="1598613"/>
                  <a:pt x="182562" y="1647825"/>
                </a:cubicBezTo>
                <a:cubicBezTo>
                  <a:pt x="171450" y="1697037"/>
                  <a:pt x="152399" y="1765300"/>
                  <a:pt x="134937" y="1819275"/>
                </a:cubicBezTo>
                <a:cubicBezTo>
                  <a:pt x="117475" y="1873250"/>
                  <a:pt x="87312" y="1909763"/>
                  <a:pt x="77787" y="1971675"/>
                </a:cubicBezTo>
                <a:cubicBezTo>
                  <a:pt x="68262" y="2033588"/>
                  <a:pt x="84137" y="2154238"/>
                  <a:pt x="77787" y="2190750"/>
                </a:cubicBezTo>
                <a:cubicBezTo>
                  <a:pt x="71437" y="2227262"/>
                  <a:pt x="49212" y="2211387"/>
                  <a:pt x="39687" y="2190750"/>
                </a:cubicBezTo>
                <a:cubicBezTo>
                  <a:pt x="30162" y="2170113"/>
                  <a:pt x="26987" y="2111375"/>
                  <a:pt x="20637" y="2066925"/>
                </a:cubicBezTo>
                <a:cubicBezTo>
                  <a:pt x="14287" y="2022475"/>
                  <a:pt x="0" y="1960562"/>
                  <a:pt x="1587" y="1924050"/>
                </a:cubicBezTo>
                <a:cubicBezTo>
                  <a:pt x="3174" y="1887538"/>
                  <a:pt x="23812" y="1873250"/>
                  <a:pt x="30162" y="1847850"/>
                </a:cubicBezTo>
                <a:cubicBezTo>
                  <a:pt x="36512" y="1822450"/>
                  <a:pt x="38100" y="1808162"/>
                  <a:pt x="39687" y="1771650"/>
                </a:cubicBezTo>
                <a:cubicBezTo>
                  <a:pt x="41274" y="1735138"/>
                  <a:pt x="36512" y="1674812"/>
                  <a:pt x="39687" y="1628775"/>
                </a:cubicBezTo>
                <a:cubicBezTo>
                  <a:pt x="42862" y="1582738"/>
                  <a:pt x="52387" y="1531937"/>
                  <a:pt x="58737" y="1495425"/>
                </a:cubicBezTo>
                <a:cubicBezTo>
                  <a:pt x="65087" y="1458913"/>
                  <a:pt x="69850" y="1443037"/>
                  <a:pt x="77787" y="1409700"/>
                </a:cubicBezTo>
                <a:cubicBezTo>
                  <a:pt x="85724" y="1376363"/>
                  <a:pt x="98424" y="1323975"/>
                  <a:pt x="106362" y="1295400"/>
                </a:cubicBezTo>
                <a:cubicBezTo>
                  <a:pt x="114300" y="1266825"/>
                  <a:pt x="115887" y="1268412"/>
                  <a:pt x="125412" y="1238250"/>
                </a:cubicBezTo>
                <a:cubicBezTo>
                  <a:pt x="134937" y="1208088"/>
                  <a:pt x="155575" y="1158875"/>
                  <a:pt x="163512" y="1114425"/>
                </a:cubicBezTo>
                <a:cubicBezTo>
                  <a:pt x="171449" y="1069975"/>
                  <a:pt x="169862" y="1017587"/>
                  <a:pt x="173037" y="971550"/>
                </a:cubicBezTo>
                <a:cubicBezTo>
                  <a:pt x="176212" y="925513"/>
                  <a:pt x="180975" y="866775"/>
                  <a:pt x="182562" y="838200"/>
                </a:cubicBezTo>
                <a:cubicBezTo>
                  <a:pt x="184150" y="809625"/>
                  <a:pt x="179387" y="808038"/>
                  <a:pt x="182562" y="800100"/>
                </a:cubicBezTo>
                <a:cubicBezTo>
                  <a:pt x="185737" y="792162"/>
                  <a:pt x="187325" y="804862"/>
                  <a:pt x="201612" y="790575"/>
                </a:cubicBezTo>
                <a:cubicBezTo>
                  <a:pt x="215899" y="776288"/>
                  <a:pt x="242887" y="735013"/>
                  <a:pt x="268287" y="714375"/>
                </a:cubicBezTo>
                <a:cubicBezTo>
                  <a:pt x="293687" y="693737"/>
                  <a:pt x="323850" y="684212"/>
                  <a:pt x="354012" y="666750"/>
                </a:cubicBezTo>
                <a:cubicBezTo>
                  <a:pt x="384174" y="649288"/>
                  <a:pt x="423862" y="620712"/>
                  <a:pt x="449262" y="609600"/>
                </a:cubicBezTo>
                <a:cubicBezTo>
                  <a:pt x="474662" y="598488"/>
                  <a:pt x="492125" y="611188"/>
                  <a:pt x="506412" y="600075"/>
                </a:cubicBezTo>
                <a:cubicBezTo>
                  <a:pt x="520700" y="588963"/>
                  <a:pt x="520700" y="554038"/>
                  <a:pt x="534987" y="542925"/>
                </a:cubicBezTo>
                <a:cubicBezTo>
                  <a:pt x="549275" y="531813"/>
                  <a:pt x="577850" y="542925"/>
                  <a:pt x="592137" y="533400"/>
                </a:cubicBezTo>
                <a:cubicBezTo>
                  <a:pt x="606424" y="523875"/>
                  <a:pt x="625474" y="501650"/>
                  <a:pt x="620712" y="485775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grpSp>
        <p:nvGrpSpPr>
          <p:cNvPr id="507" name="153 Grupo"/>
          <p:cNvGrpSpPr/>
          <p:nvPr/>
        </p:nvGrpSpPr>
        <p:grpSpPr>
          <a:xfrm>
            <a:off x="2500280" y="1142960"/>
            <a:ext cx="180001" cy="540000"/>
            <a:chOff x="4" y="19049"/>
            <a:chExt cx="180001" cy="576001"/>
          </a:xfrm>
        </p:grpSpPr>
        <p:grpSp>
          <p:nvGrpSpPr>
            <p:cNvPr id="508" name="27 Grupo"/>
            <p:cNvGrpSpPr/>
            <p:nvPr/>
          </p:nvGrpSpPr>
          <p:grpSpPr>
            <a:xfrm>
              <a:off x="4" y="19049"/>
              <a:ext cx="180001" cy="576001"/>
              <a:chOff x="4" y="19049"/>
              <a:chExt cx="1188000" cy="4284512"/>
            </a:xfrm>
            <a:solidFill>
              <a:srgbClr val="C00000"/>
            </a:solidFill>
          </p:grpSpPr>
          <p:sp>
            <p:nvSpPr>
              <p:cNvPr id="522" name="28 Elipse"/>
              <p:cNvSpPr/>
              <p:nvPr/>
            </p:nvSpPr>
            <p:spPr>
              <a:xfrm>
                <a:off x="190504" y="19049"/>
                <a:ext cx="576000" cy="612000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523" name="8 Grupo"/>
              <p:cNvGrpSpPr/>
              <p:nvPr/>
            </p:nvGrpSpPr>
            <p:grpSpPr>
              <a:xfrm>
                <a:off x="4" y="55561"/>
                <a:ext cx="1188000" cy="4248000"/>
                <a:chOff x="4" y="55561"/>
                <a:chExt cx="1165225" cy="4021137"/>
              </a:xfrm>
              <a:grpFill/>
            </p:grpSpPr>
            <p:sp>
              <p:nvSpPr>
                <p:cNvPr id="524" name="3 Forma libre"/>
                <p:cNvSpPr/>
                <p:nvPr/>
              </p:nvSpPr>
              <p:spPr>
                <a:xfrm>
                  <a:off x="46041" y="55561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525" name="31 Forma libre"/>
                <p:cNvSpPr/>
                <p:nvPr/>
              </p:nvSpPr>
              <p:spPr>
                <a:xfrm>
                  <a:off x="4" y="282573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509" name="Group 88"/>
            <p:cNvGrpSpPr>
              <a:grpSpLocks/>
            </p:cNvGrpSpPr>
            <p:nvPr/>
          </p:nvGrpSpPr>
          <p:grpSpPr bwMode="auto">
            <a:xfrm>
              <a:off x="40821" y="19050"/>
              <a:ext cx="77107" cy="86360"/>
              <a:chOff x="40821" y="19050"/>
              <a:chExt cx="41" cy="41"/>
            </a:xfrm>
          </p:grpSpPr>
          <p:sp>
            <p:nvSpPr>
              <p:cNvPr id="510" name="Freeform 89"/>
              <p:cNvSpPr>
                <a:spLocks/>
              </p:cNvSpPr>
              <p:nvPr/>
            </p:nvSpPr>
            <p:spPr bwMode="auto">
              <a:xfrm>
                <a:off x="40821" y="1905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1" name="Freeform 90"/>
              <p:cNvSpPr>
                <a:spLocks/>
              </p:cNvSpPr>
              <p:nvPr/>
            </p:nvSpPr>
            <p:spPr bwMode="auto">
              <a:xfrm>
                <a:off x="40822" y="1905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2" name="Freeform 91"/>
              <p:cNvSpPr>
                <a:spLocks/>
              </p:cNvSpPr>
              <p:nvPr/>
            </p:nvSpPr>
            <p:spPr bwMode="auto">
              <a:xfrm>
                <a:off x="40825" y="1906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3" name="Freeform 92"/>
              <p:cNvSpPr>
                <a:spLocks/>
              </p:cNvSpPr>
              <p:nvPr/>
            </p:nvSpPr>
            <p:spPr bwMode="auto">
              <a:xfrm>
                <a:off x="40828" y="1905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4" name="Freeform 93"/>
              <p:cNvSpPr>
                <a:spLocks/>
              </p:cNvSpPr>
              <p:nvPr/>
            </p:nvSpPr>
            <p:spPr bwMode="auto">
              <a:xfrm>
                <a:off x="40825" y="1905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5" name="Freeform 94"/>
              <p:cNvSpPr>
                <a:spLocks/>
              </p:cNvSpPr>
              <p:nvPr/>
            </p:nvSpPr>
            <p:spPr bwMode="auto">
              <a:xfrm>
                <a:off x="40842" y="1905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6" name="Freeform 95"/>
              <p:cNvSpPr>
                <a:spLocks/>
              </p:cNvSpPr>
              <p:nvPr/>
            </p:nvSpPr>
            <p:spPr bwMode="auto">
              <a:xfrm>
                <a:off x="40845" y="1905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7" name="Freeform 96"/>
              <p:cNvSpPr>
                <a:spLocks/>
              </p:cNvSpPr>
              <p:nvPr/>
            </p:nvSpPr>
            <p:spPr bwMode="auto">
              <a:xfrm>
                <a:off x="40846" y="1906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8" name="Freeform 97"/>
              <p:cNvSpPr>
                <a:spLocks/>
              </p:cNvSpPr>
              <p:nvPr/>
            </p:nvSpPr>
            <p:spPr bwMode="auto">
              <a:xfrm>
                <a:off x="40834" y="1907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9" name="Freeform 98"/>
              <p:cNvSpPr>
                <a:spLocks/>
              </p:cNvSpPr>
              <p:nvPr/>
            </p:nvSpPr>
            <p:spPr bwMode="auto">
              <a:xfrm>
                <a:off x="40822" y="1906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0" name="Freeform 99"/>
              <p:cNvSpPr>
                <a:spLocks/>
              </p:cNvSpPr>
              <p:nvPr/>
            </p:nvSpPr>
            <p:spPr bwMode="auto">
              <a:xfrm>
                <a:off x="40835" y="1908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1" name="Freeform 100"/>
              <p:cNvSpPr>
                <a:spLocks/>
              </p:cNvSpPr>
              <p:nvPr/>
            </p:nvSpPr>
            <p:spPr bwMode="auto">
              <a:xfrm>
                <a:off x="40856" y="1907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26" name="152 Grupo"/>
          <p:cNvGrpSpPr/>
          <p:nvPr/>
        </p:nvGrpSpPr>
        <p:grpSpPr>
          <a:xfrm>
            <a:off x="2862230" y="1123911"/>
            <a:ext cx="180001" cy="540003"/>
            <a:chOff x="361954" y="9524"/>
            <a:chExt cx="180001" cy="540003"/>
          </a:xfrm>
        </p:grpSpPr>
        <p:grpSp>
          <p:nvGrpSpPr>
            <p:cNvPr id="527" name="22 Grupo"/>
            <p:cNvGrpSpPr/>
            <p:nvPr/>
          </p:nvGrpSpPr>
          <p:grpSpPr>
            <a:xfrm>
              <a:off x="361954" y="9524"/>
              <a:ext cx="180001" cy="540003"/>
              <a:chOff x="361954" y="9524"/>
              <a:chExt cx="1188000" cy="4284512"/>
            </a:xfrm>
            <a:solidFill>
              <a:srgbClr val="FFC000"/>
            </a:solidFill>
          </p:grpSpPr>
          <p:sp>
            <p:nvSpPr>
              <p:cNvPr id="541" name="23 Elipse"/>
              <p:cNvSpPr/>
              <p:nvPr/>
            </p:nvSpPr>
            <p:spPr>
              <a:xfrm>
                <a:off x="552454" y="9524"/>
                <a:ext cx="576000" cy="612000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542" name="8 Grupo"/>
              <p:cNvGrpSpPr/>
              <p:nvPr/>
            </p:nvGrpSpPr>
            <p:grpSpPr>
              <a:xfrm>
                <a:off x="361954" y="46036"/>
                <a:ext cx="1188000" cy="4248000"/>
                <a:chOff x="361954" y="46036"/>
                <a:chExt cx="1165225" cy="4021137"/>
              </a:xfrm>
              <a:grpFill/>
            </p:grpSpPr>
            <p:sp>
              <p:nvSpPr>
                <p:cNvPr id="543" name="3 Forma libre"/>
                <p:cNvSpPr/>
                <p:nvPr/>
              </p:nvSpPr>
              <p:spPr>
                <a:xfrm>
                  <a:off x="407991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544" name="26 Forma libre"/>
                <p:cNvSpPr/>
                <p:nvPr/>
              </p:nvSpPr>
              <p:spPr>
                <a:xfrm>
                  <a:off x="361954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528" name="Group 88"/>
            <p:cNvGrpSpPr>
              <a:grpSpLocks/>
            </p:cNvGrpSpPr>
            <p:nvPr/>
          </p:nvGrpSpPr>
          <p:grpSpPr bwMode="auto">
            <a:xfrm>
              <a:off x="402771" y="9525"/>
              <a:ext cx="77107" cy="86360"/>
              <a:chOff x="402771" y="9525"/>
              <a:chExt cx="41" cy="41"/>
            </a:xfrm>
          </p:grpSpPr>
          <p:sp>
            <p:nvSpPr>
              <p:cNvPr id="529" name="Freeform 89"/>
              <p:cNvSpPr>
                <a:spLocks/>
              </p:cNvSpPr>
              <p:nvPr/>
            </p:nvSpPr>
            <p:spPr bwMode="auto">
              <a:xfrm>
                <a:off x="402771" y="9525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0" name="Freeform 90"/>
              <p:cNvSpPr>
                <a:spLocks/>
              </p:cNvSpPr>
              <p:nvPr/>
            </p:nvSpPr>
            <p:spPr bwMode="auto">
              <a:xfrm>
                <a:off x="402772" y="9526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1" name="Freeform 91"/>
              <p:cNvSpPr>
                <a:spLocks/>
              </p:cNvSpPr>
              <p:nvPr/>
            </p:nvSpPr>
            <p:spPr bwMode="auto">
              <a:xfrm>
                <a:off x="402775" y="9540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2" name="Freeform 92"/>
              <p:cNvSpPr>
                <a:spLocks/>
              </p:cNvSpPr>
              <p:nvPr/>
            </p:nvSpPr>
            <p:spPr bwMode="auto">
              <a:xfrm>
                <a:off x="402778" y="9530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3" name="Freeform 93"/>
              <p:cNvSpPr>
                <a:spLocks/>
              </p:cNvSpPr>
              <p:nvPr/>
            </p:nvSpPr>
            <p:spPr bwMode="auto">
              <a:xfrm>
                <a:off x="402775" y="9527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4" name="Freeform 94"/>
              <p:cNvSpPr>
                <a:spLocks/>
              </p:cNvSpPr>
              <p:nvPr/>
            </p:nvSpPr>
            <p:spPr bwMode="auto">
              <a:xfrm>
                <a:off x="402792" y="9530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5" name="Freeform 95"/>
              <p:cNvSpPr>
                <a:spLocks/>
              </p:cNvSpPr>
              <p:nvPr/>
            </p:nvSpPr>
            <p:spPr bwMode="auto">
              <a:xfrm>
                <a:off x="402795" y="9527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6" name="Freeform 96"/>
              <p:cNvSpPr>
                <a:spLocks/>
              </p:cNvSpPr>
              <p:nvPr/>
            </p:nvSpPr>
            <p:spPr bwMode="auto">
              <a:xfrm>
                <a:off x="402796" y="9541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7" name="Freeform 97"/>
              <p:cNvSpPr>
                <a:spLocks/>
              </p:cNvSpPr>
              <p:nvPr/>
            </p:nvSpPr>
            <p:spPr bwMode="auto">
              <a:xfrm>
                <a:off x="402784" y="9551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8" name="Freeform 98"/>
              <p:cNvSpPr>
                <a:spLocks/>
              </p:cNvSpPr>
              <p:nvPr/>
            </p:nvSpPr>
            <p:spPr bwMode="auto">
              <a:xfrm>
                <a:off x="402772" y="9543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9" name="Freeform 99"/>
              <p:cNvSpPr>
                <a:spLocks/>
              </p:cNvSpPr>
              <p:nvPr/>
            </p:nvSpPr>
            <p:spPr bwMode="auto">
              <a:xfrm>
                <a:off x="402785" y="9562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0" name="Freeform 100"/>
              <p:cNvSpPr>
                <a:spLocks/>
              </p:cNvSpPr>
              <p:nvPr/>
            </p:nvSpPr>
            <p:spPr bwMode="auto">
              <a:xfrm>
                <a:off x="402806" y="9545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45" name="151 Grupo"/>
          <p:cNvGrpSpPr/>
          <p:nvPr/>
        </p:nvGrpSpPr>
        <p:grpSpPr>
          <a:xfrm>
            <a:off x="3176555" y="1123911"/>
            <a:ext cx="180001" cy="540000"/>
            <a:chOff x="676279" y="0"/>
            <a:chExt cx="180001" cy="549527"/>
          </a:xfrm>
        </p:grpSpPr>
        <p:grpSp>
          <p:nvGrpSpPr>
            <p:cNvPr id="546" name="11 Grupo"/>
            <p:cNvGrpSpPr/>
            <p:nvPr/>
          </p:nvGrpSpPr>
          <p:grpSpPr>
            <a:xfrm>
              <a:off x="676279" y="9524"/>
              <a:ext cx="180001" cy="540003"/>
              <a:chOff x="676279" y="9524"/>
              <a:chExt cx="1188000" cy="4284512"/>
            </a:xfrm>
          </p:grpSpPr>
          <p:sp>
            <p:nvSpPr>
              <p:cNvPr id="560" name="12 Elipse"/>
              <p:cNvSpPr/>
              <p:nvPr/>
            </p:nvSpPr>
            <p:spPr>
              <a:xfrm>
                <a:off x="866779" y="9524"/>
                <a:ext cx="576000" cy="612000"/>
              </a:xfrm>
              <a:prstGeom prst="ellipse">
                <a:avLst/>
              </a:prstGeom>
              <a:solidFill>
                <a:srgbClr val="00B0F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561" name="8 Grupo"/>
              <p:cNvGrpSpPr/>
              <p:nvPr/>
            </p:nvGrpSpPr>
            <p:grpSpPr>
              <a:xfrm>
                <a:off x="676279" y="46036"/>
                <a:ext cx="1188000" cy="4248000"/>
                <a:chOff x="676279" y="46036"/>
                <a:chExt cx="1165225" cy="4021137"/>
              </a:xfrm>
            </p:grpSpPr>
            <p:sp>
              <p:nvSpPr>
                <p:cNvPr id="562" name="3 Forma libre"/>
                <p:cNvSpPr/>
                <p:nvPr/>
              </p:nvSpPr>
              <p:spPr>
                <a:xfrm>
                  <a:off x="722316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solidFill>
                  <a:srgbClr val="00B0F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563" name="15 Forma libre"/>
                <p:cNvSpPr/>
                <p:nvPr/>
              </p:nvSpPr>
              <p:spPr>
                <a:xfrm>
                  <a:off x="676279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solidFill>
                  <a:srgbClr val="00B0F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547" name="Group 88"/>
            <p:cNvGrpSpPr>
              <a:grpSpLocks/>
            </p:cNvGrpSpPr>
            <p:nvPr/>
          </p:nvGrpSpPr>
          <p:grpSpPr bwMode="auto">
            <a:xfrm>
              <a:off x="717096" y="0"/>
              <a:ext cx="77107" cy="86360"/>
              <a:chOff x="717096" y="0"/>
              <a:chExt cx="41" cy="41"/>
            </a:xfrm>
          </p:grpSpPr>
          <p:sp>
            <p:nvSpPr>
              <p:cNvPr id="548" name="Freeform 89"/>
              <p:cNvSpPr>
                <a:spLocks/>
              </p:cNvSpPr>
              <p:nvPr/>
            </p:nvSpPr>
            <p:spPr bwMode="auto">
              <a:xfrm>
                <a:off x="717096" y="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9" name="Freeform 90"/>
              <p:cNvSpPr>
                <a:spLocks/>
              </p:cNvSpPr>
              <p:nvPr/>
            </p:nvSpPr>
            <p:spPr bwMode="auto">
              <a:xfrm>
                <a:off x="717097" y="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0" name="Freeform 91"/>
              <p:cNvSpPr>
                <a:spLocks/>
              </p:cNvSpPr>
              <p:nvPr/>
            </p:nvSpPr>
            <p:spPr bwMode="auto">
              <a:xfrm>
                <a:off x="717100" y="1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1" name="Freeform 92"/>
              <p:cNvSpPr>
                <a:spLocks/>
              </p:cNvSpPr>
              <p:nvPr/>
            </p:nvSpPr>
            <p:spPr bwMode="auto">
              <a:xfrm>
                <a:off x="717103" y="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2" name="Freeform 93"/>
              <p:cNvSpPr>
                <a:spLocks/>
              </p:cNvSpPr>
              <p:nvPr/>
            </p:nvSpPr>
            <p:spPr bwMode="auto">
              <a:xfrm>
                <a:off x="717100" y="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3" name="Freeform 94"/>
              <p:cNvSpPr>
                <a:spLocks/>
              </p:cNvSpPr>
              <p:nvPr/>
            </p:nvSpPr>
            <p:spPr bwMode="auto">
              <a:xfrm>
                <a:off x="717117" y="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4" name="Freeform 95"/>
              <p:cNvSpPr>
                <a:spLocks/>
              </p:cNvSpPr>
              <p:nvPr/>
            </p:nvSpPr>
            <p:spPr bwMode="auto">
              <a:xfrm>
                <a:off x="717120" y="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5" name="Freeform 96"/>
              <p:cNvSpPr>
                <a:spLocks/>
              </p:cNvSpPr>
              <p:nvPr/>
            </p:nvSpPr>
            <p:spPr bwMode="auto">
              <a:xfrm>
                <a:off x="717121" y="1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6" name="Freeform 97"/>
              <p:cNvSpPr>
                <a:spLocks/>
              </p:cNvSpPr>
              <p:nvPr/>
            </p:nvSpPr>
            <p:spPr bwMode="auto">
              <a:xfrm>
                <a:off x="717109" y="2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7" name="Freeform 98"/>
              <p:cNvSpPr>
                <a:spLocks/>
              </p:cNvSpPr>
              <p:nvPr/>
            </p:nvSpPr>
            <p:spPr bwMode="auto">
              <a:xfrm>
                <a:off x="717097" y="1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8" name="Freeform 99"/>
              <p:cNvSpPr>
                <a:spLocks/>
              </p:cNvSpPr>
              <p:nvPr/>
            </p:nvSpPr>
            <p:spPr bwMode="auto">
              <a:xfrm>
                <a:off x="717110" y="3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9" name="Freeform 100"/>
              <p:cNvSpPr>
                <a:spLocks/>
              </p:cNvSpPr>
              <p:nvPr/>
            </p:nvSpPr>
            <p:spPr bwMode="auto">
              <a:xfrm>
                <a:off x="717131" y="2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64" name="94 Grupo"/>
          <p:cNvGrpSpPr/>
          <p:nvPr/>
        </p:nvGrpSpPr>
        <p:grpSpPr>
          <a:xfrm>
            <a:off x="3571867" y="1123911"/>
            <a:ext cx="180000" cy="540000"/>
            <a:chOff x="1104904" y="0"/>
            <a:chExt cx="180001" cy="549527"/>
          </a:xfrm>
        </p:grpSpPr>
        <p:grpSp>
          <p:nvGrpSpPr>
            <p:cNvPr id="565" name="6 Grupo"/>
            <p:cNvGrpSpPr/>
            <p:nvPr/>
          </p:nvGrpSpPr>
          <p:grpSpPr>
            <a:xfrm>
              <a:off x="1104904" y="9524"/>
              <a:ext cx="180001" cy="540003"/>
              <a:chOff x="1104904" y="9524"/>
              <a:chExt cx="1188000" cy="4284512"/>
            </a:xfrm>
          </p:grpSpPr>
          <p:sp>
            <p:nvSpPr>
              <p:cNvPr id="579" name="7 Elipse"/>
              <p:cNvSpPr/>
              <p:nvPr/>
            </p:nvSpPr>
            <p:spPr>
              <a:xfrm>
                <a:off x="1295404" y="9524"/>
                <a:ext cx="576000" cy="612000"/>
              </a:xfrm>
              <a:prstGeom prst="ellipse">
                <a:avLst/>
              </a:pr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580" name="8 Grupo"/>
              <p:cNvGrpSpPr/>
              <p:nvPr/>
            </p:nvGrpSpPr>
            <p:grpSpPr>
              <a:xfrm>
                <a:off x="1104904" y="46036"/>
                <a:ext cx="1188000" cy="4248000"/>
                <a:chOff x="1104904" y="46036"/>
                <a:chExt cx="1165225" cy="4021137"/>
              </a:xfrm>
            </p:grpSpPr>
            <p:sp>
              <p:nvSpPr>
                <p:cNvPr id="581" name="3 Forma libre"/>
                <p:cNvSpPr/>
                <p:nvPr/>
              </p:nvSpPr>
              <p:spPr>
                <a:xfrm>
                  <a:off x="1150941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solidFill>
                  <a:srgbClr val="FF00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582" name="10 Forma libre"/>
                <p:cNvSpPr/>
                <p:nvPr/>
              </p:nvSpPr>
              <p:spPr>
                <a:xfrm>
                  <a:off x="1104904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solidFill>
                  <a:srgbClr val="FF00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566" name="Group 88"/>
            <p:cNvGrpSpPr>
              <a:grpSpLocks/>
            </p:cNvGrpSpPr>
            <p:nvPr/>
          </p:nvGrpSpPr>
          <p:grpSpPr bwMode="auto">
            <a:xfrm>
              <a:off x="1145721" y="0"/>
              <a:ext cx="77107" cy="86360"/>
              <a:chOff x="1145721" y="0"/>
              <a:chExt cx="41" cy="41"/>
            </a:xfrm>
          </p:grpSpPr>
          <p:sp>
            <p:nvSpPr>
              <p:cNvPr id="567" name="Freeform 89"/>
              <p:cNvSpPr>
                <a:spLocks/>
              </p:cNvSpPr>
              <p:nvPr/>
            </p:nvSpPr>
            <p:spPr bwMode="auto">
              <a:xfrm>
                <a:off x="1145721" y="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8" name="Freeform 90"/>
              <p:cNvSpPr>
                <a:spLocks/>
              </p:cNvSpPr>
              <p:nvPr/>
            </p:nvSpPr>
            <p:spPr bwMode="auto">
              <a:xfrm>
                <a:off x="1145722" y="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9" name="Freeform 91"/>
              <p:cNvSpPr>
                <a:spLocks/>
              </p:cNvSpPr>
              <p:nvPr/>
            </p:nvSpPr>
            <p:spPr bwMode="auto">
              <a:xfrm>
                <a:off x="1145725" y="1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0" name="Freeform 92"/>
              <p:cNvSpPr>
                <a:spLocks/>
              </p:cNvSpPr>
              <p:nvPr/>
            </p:nvSpPr>
            <p:spPr bwMode="auto">
              <a:xfrm>
                <a:off x="1145728" y="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1" name="Freeform 93"/>
              <p:cNvSpPr>
                <a:spLocks/>
              </p:cNvSpPr>
              <p:nvPr/>
            </p:nvSpPr>
            <p:spPr bwMode="auto">
              <a:xfrm>
                <a:off x="1145725" y="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2" name="Freeform 94"/>
              <p:cNvSpPr>
                <a:spLocks/>
              </p:cNvSpPr>
              <p:nvPr/>
            </p:nvSpPr>
            <p:spPr bwMode="auto">
              <a:xfrm>
                <a:off x="1145742" y="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3" name="Freeform 95"/>
              <p:cNvSpPr>
                <a:spLocks/>
              </p:cNvSpPr>
              <p:nvPr/>
            </p:nvSpPr>
            <p:spPr bwMode="auto">
              <a:xfrm>
                <a:off x="1145745" y="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4" name="Freeform 96"/>
              <p:cNvSpPr>
                <a:spLocks/>
              </p:cNvSpPr>
              <p:nvPr/>
            </p:nvSpPr>
            <p:spPr bwMode="auto">
              <a:xfrm>
                <a:off x="1145746" y="1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5" name="Freeform 97"/>
              <p:cNvSpPr>
                <a:spLocks/>
              </p:cNvSpPr>
              <p:nvPr/>
            </p:nvSpPr>
            <p:spPr bwMode="auto">
              <a:xfrm>
                <a:off x="1145734" y="2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6" name="Freeform 98"/>
              <p:cNvSpPr>
                <a:spLocks/>
              </p:cNvSpPr>
              <p:nvPr/>
            </p:nvSpPr>
            <p:spPr bwMode="auto">
              <a:xfrm>
                <a:off x="1145722" y="1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7" name="Freeform 99"/>
              <p:cNvSpPr>
                <a:spLocks/>
              </p:cNvSpPr>
              <p:nvPr/>
            </p:nvSpPr>
            <p:spPr bwMode="auto">
              <a:xfrm>
                <a:off x="1145735" y="3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8" name="Freeform 100"/>
              <p:cNvSpPr>
                <a:spLocks/>
              </p:cNvSpPr>
              <p:nvPr/>
            </p:nvSpPr>
            <p:spPr bwMode="auto">
              <a:xfrm>
                <a:off x="1145756" y="2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83" name="150 Grupo"/>
          <p:cNvGrpSpPr/>
          <p:nvPr/>
        </p:nvGrpSpPr>
        <p:grpSpPr>
          <a:xfrm>
            <a:off x="3929058" y="1142960"/>
            <a:ext cx="216000" cy="540000"/>
            <a:chOff x="0" y="0"/>
            <a:chExt cx="180000" cy="562611"/>
          </a:xfrm>
        </p:grpSpPr>
        <p:grpSp>
          <p:nvGrpSpPr>
            <p:cNvPr id="584" name="4 Grupo"/>
            <p:cNvGrpSpPr/>
            <p:nvPr/>
          </p:nvGrpSpPr>
          <p:grpSpPr>
            <a:xfrm>
              <a:off x="0" y="0"/>
              <a:ext cx="180000" cy="540000"/>
              <a:chOff x="0" y="0"/>
              <a:chExt cx="1173162" cy="3562350"/>
            </a:xfrm>
          </p:grpSpPr>
          <p:sp>
            <p:nvSpPr>
              <p:cNvPr id="598" name="2 Forma libre"/>
              <p:cNvSpPr/>
              <p:nvPr/>
            </p:nvSpPr>
            <p:spPr>
              <a:xfrm>
                <a:off x="0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599" name="3 Elipse"/>
              <p:cNvSpPr/>
              <p:nvPr/>
            </p:nvSpPr>
            <p:spPr>
              <a:xfrm>
                <a:off x="554037" y="3114675"/>
                <a:ext cx="390525" cy="447675"/>
              </a:xfrm>
              <a:prstGeom prst="ellipse">
                <a:avLst/>
              </a:pr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585" name="Group 88"/>
            <p:cNvGrpSpPr>
              <a:grpSpLocks/>
            </p:cNvGrpSpPr>
            <p:nvPr/>
          </p:nvGrpSpPr>
          <p:grpSpPr bwMode="auto">
            <a:xfrm>
              <a:off x="90033" y="476251"/>
              <a:ext cx="77107" cy="86360"/>
              <a:chOff x="90033" y="476251"/>
              <a:chExt cx="41" cy="41"/>
            </a:xfrm>
          </p:grpSpPr>
          <p:sp>
            <p:nvSpPr>
              <p:cNvPr id="586" name="Freeform 89"/>
              <p:cNvSpPr>
                <a:spLocks/>
              </p:cNvSpPr>
              <p:nvPr/>
            </p:nvSpPr>
            <p:spPr bwMode="auto">
              <a:xfrm>
                <a:off x="90033" y="476251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7" name="Freeform 90"/>
              <p:cNvSpPr>
                <a:spLocks/>
              </p:cNvSpPr>
              <p:nvPr/>
            </p:nvSpPr>
            <p:spPr bwMode="auto">
              <a:xfrm>
                <a:off x="90034" y="476252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8" name="Freeform 91"/>
              <p:cNvSpPr>
                <a:spLocks/>
              </p:cNvSpPr>
              <p:nvPr/>
            </p:nvSpPr>
            <p:spPr bwMode="auto">
              <a:xfrm>
                <a:off x="90037" y="476266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9" name="Freeform 92"/>
              <p:cNvSpPr>
                <a:spLocks/>
              </p:cNvSpPr>
              <p:nvPr/>
            </p:nvSpPr>
            <p:spPr bwMode="auto">
              <a:xfrm>
                <a:off x="90040" y="476256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0" name="Freeform 93"/>
              <p:cNvSpPr>
                <a:spLocks/>
              </p:cNvSpPr>
              <p:nvPr/>
            </p:nvSpPr>
            <p:spPr bwMode="auto">
              <a:xfrm>
                <a:off x="90037" y="476253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1" name="Freeform 94"/>
              <p:cNvSpPr>
                <a:spLocks/>
              </p:cNvSpPr>
              <p:nvPr/>
            </p:nvSpPr>
            <p:spPr bwMode="auto">
              <a:xfrm>
                <a:off x="90054" y="476256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2" name="Freeform 95"/>
              <p:cNvSpPr>
                <a:spLocks/>
              </p:cNvSpPr>
              <p:nvPr/>
            </p:nvSpPr>
            <p:spPr bwMode="auto">
              <a:xfrm>
                <a:off x="90057" y="476253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3" name="Freeform 96"/>
              <p:cNvSpPr>
                <a:spLocks/>
              </p:cNvSpPr>
              <p:nvPr/>
            </p:nvSpPr>
            <p:spPr bwMode="auto">
              <a:xfrm>
                <a:off x="90058" y="476267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4" name="Freeform 97"/>
              <p:cNvSpPr>
                <a:spLocks/>
              </p:cNvSpPr>
              <p:nvPr/>
            </p:nvSpPr>
            <p:spPr bwMode="auto">
              <a:xfrm>
                <a:off x="90046" y="476277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5" name="Freeform 98"/>
              <p:cNvSpPr>
                <a:spLocks/>
              </p:cNvSpPr>
              <p:nvPr/>
            </p:nvSpPr>
            <p:spPr bwMode="auto">
              <a:xfrm>
                <a:off x="90034" y="476269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6" name="Freeform 99"/>
              <p:cNvSpPr>
                <a:spLocks/>
              </p:cNvSpPr>
              <p:nvPr/>
            </p:nvSpPr>
            <p:spPr bwMode="auto">
              <a:xfrm>
                <a:off x="90047" y="476288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97" name="Freeform 100"/>
              <p:cNvSpPr>
                <a:spLocks/>
              </p:cNvSpPr>
              <p:nvPr/>
            </p:nvSpPr>
            <p:spPr bwMode="auto">
              <a:xfrm>
                <a:off x="90068" y="476271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600" name="149 Grupo"/>
          <p:cNvGrpSpPr/>
          <p:nvPr/>
        </p:nvGrpSpPr>
        <p:grpSpPr>
          <a:xfrm>
            <a:off x="4214810" y="1142960"/>
            <a:ext cx="216000" cy="540000"/>
            <a:chOff x="390525" y="0"/>
            <a:chExt cx="180000" cy="553086"/>
          </a:xfrm>
        </p:grpSpPr>
        <p:grpSp>
          <p:nvGrpSpPr>
            <p:cNvPr id="601" name="16 Grupo"/>
            <p:cNvGrpSpPr/>
            <p:nvPr/>
          </p:nvGrpSpPr>
          <p:grpSpPr>
            <a:xfrm>
              <a:off x="390525" y="0"/>
              <a:ext cx="180000" cy="540000"/>
              <a:chOff x="390525" y="0"/>
              <a:chExt cx="1173162" cy="3562350"/>
            </a:xfrm>
            <a:solidFill>
              <a:srgbClr val="00B0F0"/>
            </a:solidFill>
          </p:grpSpPr>
          <p:sp>
            <p:nvSpPr>
              <p:cNvPr id="615" name="17 Forma libre"/>
              <p:cNvSpPr/>
              <p:nvPr/>
            </p:nvSpPr>
            <p:spPr>
              <a:xfrm>
                <a:off x="390525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616" name="18 Elipse"/>
              <p:cNvSpPr/>
              <p:nvPr/>
            </p:nvSpPr>
            <p:spPr>
              <a:xfrm>
                <a:off x="944562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602" name="Group 88"/>
            <p:cNvGrpSpPr>
              <a:grpSpLocks/>
            </p:cNvGrpSpPr>
            <p:nvPr/>
          </p:nvGrpSpPr>
          <p:grpSpPr bwMode="auto">
            <a:xfrm>
              <a:off x="471033" y="466726"/>
              <a:ext cx="77107" cy="86360"/>
              <a:chOff x="471033" y="466726"/>
              <a:chExt cx="41" cy="41"/>
            </a:xfrm>
          </p:grpSpPr>
          <p:sp>
            <p:nvSpPr>
              <p:cNvPr id="603" name="Freeform 89"/>
              <p:cNvSpPr>
                <a:spLocks/>
              </p:cNvSpPr>
              <p:nvPr/>
            </p:nvSpPr>
            <p:spPr bwMode="auto">
              <a:xfrm>
                <a:off x="471033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04" name="Freeform 90"/>
              <p:cNvSpPr>
                <a:spLocks/>
              </p:cNvSpPr>
              <p:nvPr/>
            </p:nvSpPr>
            <p:spPr bwMode="auto">
              <a:xfrm>
                <a:off x="471034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05" name="Freeform 91"/>
              <p:cNvSpPr>
                <a:spLocks/>
              </p:cNvSpPr>
              <p:nvPr/>
            </p:nvSpPr>
            <p:spPr bwMode="auto">
              <a:xfrm>
                <a:off x="471037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06" name="Freeform 92"/>
              <p:cNvSpPr>
                <a:spLocks/>
              </p:cNvSpPr>
              <p:nvPr/>
            </p:nvSpPr>
            <p:spPr bwMode="auto">
              <a:xfrm>
                <a:off x="471040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07" name="Freeform 93"/>
              <p:cNvSpPr>
                <a:spLocks/>
              </p:cNvSpPr>
              <p:nvPr/>
            </p:nvSpPr>
            <p:spPr bwMode="auto">
              <a:xfrm>
                <a:off x="471037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08" name="Freeform 94"/>
              <p:cNvSpPr>
                <a:spLocks/>
              </p:cNvSpPr>
              <p:nvPr/>
            </p:nvSpPr>
            <p:spPr bwMode="auto">
              <a:xfrm>
                <a:off x="471054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09" name="Freeform 95"/>
              <p:cNvSpPr>
                <a:spLocks/>
              </p:cNvSpPr>
              <p:nvPr/>
            </p:nvSpPr>
            <p:spPr bwMode="auto">
              <a:xfrm>
                <a:off x="471057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10" name="Freeform 96"/>
              <p:cNvSpPr>
                <a:spLocks/>
              </p:cNvSpPr>
              <p:nvPr/>
            </p:nvSpPr>
            <p:spPr bwMode="auto">
              <a:xfrm>
                <a:off x="471058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11" name="Freeform 97"/>
              <p:cNvSpPr>
                <a:spLocks/>
              </p:cNvSpPr>
              <p:nvPr/>
            </p:nvSpPr>
            <p:spPr bwMode="auto">
              <a:xfrm>
                <a:off x="471046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12" name="Freeform 98"/>
              <p:cNvSpPr>
                <a:spLocks/>
              </p:cNvSpPr>
              <p:nvPr/>
            </p:nvSpPr>
            <p:spPr bwMode="auto">
              <a:xfrm>
                <a:off x="471034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13" name="Freeform 99"/>
              <p:cNvSpPr>
                <a:spLocks/>
              </p:cNvSpPr>
              <p:nvPr/>
            </p:nvSpPr>
            <p:spPr bwMode="auto">
              <a:xfrm>
                <a:off x="471047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14" name="Freeform 100"/>
              <p:cNvSpPr>
                <a:spLocks/>
              </p:cNvSpPr>
              <p:nvPr/>
            </p:nvSpPr>
            <p:spPr bwMode="auto">
              <a:xfrm>
                <a:off x="471068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617" name="148 Grupo"/>
          <p:cNvGrpSpPr/>
          <p:nvPr/>
        </p:nvGrpSpPr>
        <p:grpSpPr>
          <a:xfrm>
            <a:off x="4500562" y="1142960"/>
            <a:ext cx="216000" cy="540000"/>
            <a:chOff x="781050" y="0"/>
            <a:chExt cx="180000" cy="553086"/>
          </a:xfrm>
        </p:grpSpPr>
        <p:grpSp>
          <p:nvGrpSpPr>
            <p:cNvPr id="618" name="19 Grupo"/>
            <p:cNvGrpSpPr/>
            <p:nvPr/>
          </p:nvGrpSpPr>
          <p:grpSpPr>
            <a:xfrm>
              <a:off x="781050" y="0"/>
              <a:ext cx="180000" cy="540000"/>
              <a:chOff x="781050" y="0"/>
              <a:chExt cx="1173162" cy="3562350"/>
            </a:xfrm>
            <a:solidFill>
              <a:srgbClr val="FFC000"/>
            </a:solidFill>
          </p:grpSpPr>
          <p:sp>
            <p:nvSpPr>
              <p:cNvPr id="632" name="20 Forma libre"/>
              <p:cNvSpPr/>
              <p:nvPr/>
            </p:nvSpPr>
            <p:spPr>
              <a:xfrm>
                <a:off x="781050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633" name="21 Elipse"/>
              <p:cNvSpPr/>
              <p:nvPr/>
            </p:nvSpPr>
            <p:spPr>
              <a:xfrm>
                <a:off x="1335087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619" name="Group 88"/>
            <p:cNvGrpSpPr>
              <a:grpSpLocks/>
            </p:cNvGrpSpPr>
            <p:nvPr/>
          </p:nvGrpSpPr>
          <p:grpSpPr bwMode="auto">
            <a:xfrm>
              <a:off x="871083" y="466726"/>
              <a:ext cx="77107" cy="86360"/>
              <a:chOff x="871083" y="466726"/>
              <a:chExt cx="41" cy="41"/>
            </a:xfrm>
          </p:grpSpPr>
          <p:sp>
            <p:nvSpPr>
              <p:cNvPr id="620" name="Freeform 89"/>
              <p:cNvSpPr>
                <a:spLocks/>
              </p:cNvSpPr>
              <p:nvPr/>
            </p:nvSpPr>
            <p:spPr bwMode="auto">
              <a:xfrm>
                <a:off x="871083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21" name="Freeform 90"/>
              <p:cNvSpPr>
                <a:spLocks/>
              </p:cNvSpPr>
              <p:nvPr/>
            </p:nvSpPr>
            <p:spPr bwMode="auto">
              <a:xfrm>
                <a:off x="871084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22" name="Freeform 91"/>
              <p:cNvSpPr>
                <a:spLocks/>
              </p:cNvSpPr>
              <p:nvPr/>
            </p:nvSpPr>
            <p:spPr bwMode="auto">
              <a:xfrm>
                <a:off x="871087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23" name="Freeform 92"/>
              <p:cNvSpPr>
                <a:spLocks/>
              </p:cNvSpPr>
              <p:nvPr/>
            </p:nvSpPr>
            <p:spPr bwMode="auto">
              <a:xfrm>
                <a:off x="871090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24" name="Freeform 93"/>
              <p:cNvSpPr>
                <a:spLocks/>
              </p:cNvSpPr>
              <p:nvPr/>
            </p:nvSpPr>
            <p:spPr bwMode="auto">
              <a:xfrm>
                <a:off x="871087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25" name="Freeform 94"/>
              <p:cNvSpPr>
                <a:spLocks/>
              </p:cNvSpPr>
              <p:nvPr/>
            </p:nvSpPr>
            <p:spPr bwMode="auto">
              <a:xfrm>
                <a:off x="871104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26" name="Freeform 95"/>
              <p:cNvSpPr>
                <a:spLocks/>
              </p:cNvSpPr>
              <p:nvPr/>
            </p:nvSpPr>
            <p:spPr bwMode="auto">
              <a:xfrm>
                <a:off x="871107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27" name="Freeform 96"/>
              <p:cNvSpPr>
                <a:spLocks/>
              </p:cNvSpPr>
              <p:nvPr/>
            </p:nvSpPr>
            <p:spPr bwMode="auto">
              <a:xfrm>
                <a:off x="871108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28" name="Freeform 97"/>
              <p:cNvSpPr>
                <a:spLocks/>
              </p:cNvSpPr>
              <p:nvPr/>
            </p:nvSpPr>
            <p:spPr bwMode="auto">
              <a:xfrm>
                <a:off x="871096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29" name="Freeform 98"/>
              <p:cNvSpPr>
                <a:spLocks/>
              </p:cNvSpPr>
              <p:nvPr/>
            </p:nvSpPr>
            <p:spPr bwMode="auto">
              <a:xfrm>
                <a:off x="871084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30" name="Freeform 99"/>
              <p:cNvSpPr>
                <a:spLocks/>
              </p:cNvSpPr>
              <p:nvPr/>
            </p:nvSpPr>
            <p:spPr bwMode="auto">
              <a:xfrm>
                <a:off x="871097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31" name="Freeform 100"/>
              <p:cNvSpPr>
                <a:spLocks/>
              </p:cNvSpPr>
              <p:nvPr/>
            </p:nvSpPr>
            <p:spPr bwMode="auto">
              <a:xfrm>
                <a:off x="871118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634" name="147 Grupo"/>
          <p:cNvGrpSpPr/>
          <p:nvPr/>
        </p:nvGrpSpPr>
        <p:grpSpPr>
          <a:xfrm>
            <a:off x="4786314" y="1142960"/>
            <a:ext cx="216000" cy="540000"/>
            <a:chOff x="1266825" y="0"/>
            <a:chExt cx="180000" cy="553086"/>
          </a:xfrm>
        </p:grpSpPr>
        <p:grpSp>
          <p:nvGrpSpPr>
            <p:cNvPr id="635" name="32 Grupo"/>
            <p:cNvGrpSpPr/>
            <p:nvPr/>
          </p:nvGrpSpPr>
          <p:grpSpPr>
            <a:xfrm>
              <a:off x="1266825" y="0"/>
              <a:ext cx="180000" cy="540000"/>
              <a:chOff x="1266825" y="0"/>
              <a:chExt cx="1173162" cy="3562350"/>
            </a:xfrm>
            <a:solidFill>
              <a:srgbClr val="C00000"/>
            </a:solidFill>
          </p:grpSpPr>
          <p:sp>
            <p:nvSpPr>
              <p:cNvPr id="649" name="33 Forma libre"/>
              <p:cNvSpPr/>
              <p:nvPr/>
            </p:nvSpPr>
            <p:spPr>
              <a:xfrm>
                <a:off x="1266825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650" name="34 Elipse"/>
              <p:cNvSpPr/>
              <p:nvPr/>
            </p:nvSpPr>
            <p:spPr>
              <a:xfrm>
                <a:off x="1820862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636" name="Group 88"/>
            <p:cNvGrpSpPr>
              <a:grpSpLocks/>
            </p:cNvGrpSpPr>
            <p:nvPr/>
          </p:nvGrpSpPr>
          <p:grpSpPr bwMode="auto">
            <a:xfrm>
              <a:off x="1356858" y="466726"/>
              <a:ext cx="77107" cy="86360"/>
              <a:chOff x="1356858" y="466726"/>
              <a:chExt cx="41" cy="41"/>
            </a:xfrm>
          </p:grpSpPr>
          <p:sp>
            <p:nvSpPr>
              <p:cNvPr id="637" name="Freeform 89"/>
              <p:cNvSpPr>
                <a:spLocks/>
              </p:cNvSpPr>
              <p:nvPr/>
            </p:nvSpPr>
            <p:spPr bwMode="auto">
              <a:xfrm>
                <a:off x="1356858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38" name="Freeform 90"/>
              <p:cNvSpPr>
                <a:spLocks/>
              </p:cNvSpPr>
              <p:nvPr/>
            </p:nvSpPr>
            <p:spPr bwMode="auto">
              <a:xfrm>
                <a:off x="1356859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39" name="Freeform 91"/>
              <p:cNvSpPr>
                <a:spLocks/>
              </p:cNvSpPr>
              <p:nvPr/>
            </p:nvSpPr>
            <p:spPr bwMode="auto">
              <a:xfrm>
                <a:off x="1356862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40" name="Freeform 92"/>
              <p:cNvSpPr>
                <a:spLocks/>
              </p:cNvSpPr>
              <p:nvPr/>
            </p:nvSpPr>
            <p:spPr bwMode="auto">
              <a:xfrm>
                <a:off x="1356865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41" name="Freeform 93"/>
              <p:cNvSpPr>
                <a:spLocks/>
              </p:cNvSpPr>
              <p:nvPr/>
            </p:nvSpPr>
            <p:spPr bwMode="auto">
              <a:xfrm>
                <a:off x="1356862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42" name="Freeform 94"/>
              <p:cNvSpPr>
                <a:spLocks/>
              </p:cNvSpPr>
              <p:nvPr/>
            </p:nvSpPr>
            <p:spPr bwMode="auto">
              <a:xfrm>
                <a:off x="1356879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43" name="Freeform 95"/>
              <p:cNvSpPr>
                <a:spLocks/>
              </p:cNvSpPr>
              <p:nvPr/>
            </p:nvSpPr>
            <p:spPr bwMode="auto">
              <a:xfrm>
                <a:off x="1356882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44" name="Freeform 96"/>
              <p:cNvSpPr>
                <a:spLocks/>
              </p:cNvSpPr>
              <p:nvPr/>
            </p:nvSpPr>
            <p:spPr bwMode="auto">
              <a:xfrm>
                <a:off x="1356883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45" name="Freeform 97"/>
              <p:cNvSpPr>
                <a:spLocks/>
              </p:cNvSpPr>
              <p:nvPr/>
            </p:nvSpPr>
            <p:spPr bwMode="auto">
              <a:xfrm>
                <a:off x="1356871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46" name="Freeform 98"/>
              <p:cNvSpPr>
                <a:spLocks/>
              </p:cNvSpPr>
              <p:nvPr/>
            </p:nvSpPr>
            <p:spPr bwMode="auto">
              <a:xfrm>
                <a:off x="1356859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47" name="Freeform 99"/>
              <p:cNvSpPr>
                <a:spLocks/>
              </p:cNvSpPr>
              <p:nvPr/>
            </p:nvSpPr>
            <p:spPr bwMode="auto">
              <a:xfrm>
                <a:off x="1356872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648" name="Freeform 100"/>
              <p:cNvSpPr>
                <a:spLocks/>
              </p:cNvSpPr>
              <p:nvPr/>
            </p:nvSpPr>
            <p:spPr bwMode="auto">
              <a:xfrm>
                <a:off x="1356893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sp>
        <p:nvSpPr>
          <p:cNvPr id="651" name="650 CuadroTexto"/>
          <p:cNvSpPr txBox="1"/>
          <p:nvPr/>
        </p:nvSpPr>
        <p:spPr>
          <a:xfrm>
            <a:off x="2786050" y="4714860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Línea para saltos y </a:t>
            </a:r>
            <a:r>
              <a:rPr lang="es-ES" sz="1200" dirty="0" err="1" smtClean="0">
                <a:solidFill>
                  <a:schemeClr val="bg1"/>
                </a:solidFill>
              </a:rPr>
              <a:t>dibling</a:t>
            </a:r>
            <a:r>
              <a:rPr lang="es-ES" sz="1200" dirty="0" smtClean="0">
                <a:solidFill>
                  <a:schemeClr val="bg1"/>
                </a:solidFill>
              </a:rPr>
              <a:t> con </a:t>
            </a:r>
            <a:r>
              <a:rPr lang="es-ES" sz="1200" dirty="0" err="1" smtClean="0">
                <a:solidFill>
                  <a:schemeClr val="bg1"/>
                </a:solidFill>
              </a:rPr>
              <a:t>balon</a:t>
            </a:r>
            <a:endParaRPr lang="es-ES" sz="1200" dirty="0" smtClean="0">
              <a:solidFill>
                <a:schemeClr val="bg1"/>
              </a:solidFill>
            </a:endParaRPr>
          </a:p>
          <a:p>
            <a:endParaRPr lang="es-E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2741</TotalTime>
  <Words>60</Words>
  <Application>Microsoft Office PowerPoint</Application>
  <PresentationFormat>Presentación en pantalla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SAofS</dc:title>
  <dc:creator>Tony M</dc:creator>
  <cp:keywords>planF</cp:keywords>
  <cp:lastModifiedBy>usuario</cp:lastModifiedBy>
  <cp:revision>88</cp:revision>
  <dcterms:created xsi:type="dcterms:W3CDTF">2015-08-07T10:02:33Z</dcterms:created>
  <dcterms:modified xsi:type="dcterms:W3CDTF">2018-07-15T07:13:34Z</dcterms:modified>
</cp:coreProperties>
</file>