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A00000"/>
    <a:srgbClr val="00A000"/>
    <a:srgbClr val="00B000"/>
    <a:srgbClr val="003300"/>
    <a:srgbClr val="33CC33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53" autoAdjust="0"/>
    <p:restoredTop sz="94624" autoAdjust="0"/>
  </p:normalViewPr>
  <p:slideViewPr>
    <p:cSldViewPr>
      <p:cViewPr varScale="1">
        <p:scale>
          <a:sx n="69" d="100"/>
          <a:sy n="69" d="100"/>
        </p:scale>
        <p:origin x="-1212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8134CFC2-202A-4586-A0DB-7BB68CE2DFEF}" type="datetimeFigureOut">
              <a:rPr lang="es-ES"/>
              <a:pPr>
                <a:defRPr/>
              </a:pPr>
              <a:t>15/07/2018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s-ES" noProof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noProof="0" smtClean="0"/>
              <a:t>Haga clic para modificar el estilo de texto del patrón</a:t>
            </a:r>
          </a:p>
          <a:p>
            <a:pPr lvl="1"/>
            <a:r>
              <a:rPr lang="es-ES" noProof="0" smtClean="0"/>
              <a:t>Segundo nivel</a:t>
            </a:r>
          </a:p>
          <a:p>
            <a:pPr lvl="2"/>
            <a:r>
              <a:rPr lang="es-ES" noProof="0" smtClean="0"/>
              <a:t>Tercer nivel</a:t>
            </a:r>
          </a:p>
          <a:p>
            <a:pPr lvl="3"/>
            <a:r>
              <a:rPr lang="es-ES" noProof="0" smtClean="0"/>
              <a:t>Cuarto nivel</a:t>
            </a:r>
          </a:p>
          <a:p>
            <a:pPr lvl="4"/>
            <a:r>
              <a:rPr lang="es-ES" noProof="0" smtClean="0"/>
              <a:t>Quinto nivel</a:t>
            </a:r>
            <a:endParaRPr lang="es-ES" noProof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7846D4C3-F4AF-4DBD-A154-493F534B75D0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s-ES" smtClean="0"/>
              <a:t>000-B.00.Ca.T00.F00</a:t>
            </a: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846D4C3-F4AF-4DBD-A154-493F534B75D0}" type="slidenum">
              <a:rPr lang="es-ES" smtClean="0"/>
              <a:pPr>
                <a:defRPr/>
              </a:pPr>
              <a:t>1</a:t>
            </a:fld>
            <a:endParaRPr lang="es-E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48D654-231B-4D0B-99A7-F3659AA249D0}" type="datetimeFigureOut">
              <a:rPr lang="es-ES"/>
              <a:pPr>
                <a:defRPr/>
              </a:pPr>
              <a:t>15/07/2018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8BDDC3-5003-4CA1-9246-2F553F4E0A3A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47CCE1-9BB4-413D-917F-109F203E4C4E}" type="datetimeFigureOut">
              <a:rPr lang="es-ES"/>
              <a:pPr>
                <a:defRPr/>
              </a:pPr>
              <a:t>15/07/2018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552B33-402F-4E2D-8E77-F1295C772E43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37A7D8-8324-4374-846A-1BB0608AC961}" type="datetimeFigureOut">
              <a:rPr lang="es-ES"/>
              <a:pPr>
                <a:defRPr/>
              </a:pPr>
              <a:t>15/07/2018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CF107A-833C-45CD-98C9-C242CAEDE91F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AA5093-1402-454B-AE67-CE1139A46EA2}" type="datetimeFigureOut">
              <a:rPr lang="es-ES"/>
              <a:pPr>
                <a:defRPr/>
              </a:pPr>
              <a:t>15/07/2018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794ECC-758C-430E-98A5-42AFDD8D649D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D99765-139A-4B62-8391-2AC57C2C13A0}" type="datetimeFigureOut">
              <a:rPr lang="es-ES"/>
              <a:pPr>
                <a:defRPr/>
              </a:pPr>
              <a:t>15/07/2018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64054B-47F6-4F72-ABF3-69D2CD93EF15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BD9E60-E2FD-42F2-9836-370BCC6E52E4}" type="datetimeFigureOut">
              <a:rPr lang="es-ES"/>
              <a:pPr>
                <a:defRPr/>
              </a:pPr>
              <a:t>15/07/2018</a:t>
            </a:fld>
            <a:endParaRPr lang="es-ES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BD7DB9-4B7B-4867-9413-618417357436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81602E-9B6B-4EE9-A8FE-8D85D9B0B819}" type="datetimeFigureOut">
              <a:rPr lang="es-ES"/>
              <a:pPr>
                <a:defRPr/>
              </a:pPr>
              <a:t>15/07/2018</a:t>
            </a:fld>
            <a:endParaRPr lang="es-ES"/>
          </a:p>
        </p:txBody>
      </p:sp>
      <p:sp>
        <p:nvSpPr>
          <p:cNvPr id="8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13BB78-979C-4DB5-AC59-D565A615134F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EA2EA6-B1D0-4047-A265-FE3BAA99B0CC}" type="datetimeFigureOut">
              <a:rPr lang="es-ES"/>
              <a:pPr>
                <a:defRPr/>
              </a:pPr>
              <a:t>15/07/2018</a:t>
            </a:fld>
            <a:endParaRPr lang="es-ES"/>
          </a:p>
        </p:txBody>
      </p:sp>
      <p:sp>
        <p:nvSpPr>
          <p:cNvPr id="4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8500B8-1CEF-4315-8AA3-CC47441CBD4A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4193E2-5D51-4D47-B423-3E31B37E0866}" type="datetimeFigureOut">
              <a:rPr lang="es-ES"/>
              <a:pPr>
                <a:defRPr/>
              </a:pPr>
              <a:t>15/07/2018</a:t>
            </a:fld>
            <a:endParaRPr lang="es-ES"/>
          </a:p>
        </p:txBody>
      </p:sp>
      <p:sp>
        <p:nvSpPr>
          <p:cNvPr id="3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32ADD9-9F29-4F60-AEE0-6C69A6713709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9E8323-65CA-4AA5-B418-1CAAF4E8D126}" type="datetimeFigureOut">
              <a:rPr lang="es-ES"/>
              <a:pPr>
                <a:defRPr/>
              </a:pPr>
              <a:t>15/07/2018</a:t>
            </a:fld>
            <a:endParaRPr lang="es-ES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6C771F-B26B-4BC1-A6CC-2F8506F5A13D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03E1A2-030C-4816-B192-8F49B0046F25}" type="datetimeFigureOut">
              <a:rPr lang="es-ES"/>
              <a:pPr>
                <a:defRPr/>
              </a:pPr>
              <a:t>15/07/2018</a:t>
            </a:fld>
            <a:endParaRPr lang="es-ES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FCEB7E-36ED-4E1A-9073-A6626256C185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A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Marcador de título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título del patrón</a:t>
            </a:r>
          </a:p>
        </p:txBody>
      </p:sp>
      <p:sp>
        <p:nvSpPr>
          <p:cNvPr id="1027" name="2 Marcador de texto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6991067D-A152-4520-82E7-2929CE7BF252}" type="datetimeFigureOut">
              <a:rPr lang="es-ES"/>
              <a:pPr>
                <a:defRPr/>
              </a:pPr>
              <a:t>15/07/2018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2FCB8305-E2F8-4D24-8DA9-5908A5F19D6C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51" name="Rectangle 23" descr="Rombos transparentes"/>
          <p:cNvSpPr>
            <a:spLocks noChangeArrowheads="1"/>
          </p:cNvSpPr>
          <p:nvPr/>
        </p:nvSpPr>
        <p:spPr bwMode="auto">
          <a:xfrm rot="5400000">
            <a:off x="2014538" y="9525"/>
            <a:ext cx="144462" cy="503238"/>
          </a:xfrm>
          <a:prstGeom prst="rect">
            <a:avLst/>
          </a:prstGeom>
          <a:pattFill prst="openDmnd">
            <a:fgClr>
              <a:schemeClr val="bg1"/>
            </a:fgClr>
            <a:bgClr>
              <a:srgbClr val="008000"/>
            </a:bgClr>
          </a:pattFill>
          <a:ln w="25400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48160" name="Rectangle 32" descr="Rombos transparentes"/>
          <p:cNvSpPr>
            <a:spLocks noChangeArrowheads="1"/>
          </p:cNvSpPr>
          <p:nvPr/>
        </p:nvSpPr>
        <p:spPr bwMode="auto">
          <a:xfrm rot="5400000">
            <a:off x="2014538" y="6489700"/>
            <a:ext cx="144462" cy="503238"/>
          </a:xfrm>
          <a:prstGeom prst="rect">
            <a:avLst/>
          </a:prstGeom>
          <a:pattFill prst="openDmnd">
            <a:fgClr>
              <a:schemeClr val="bg1"/>
            </a:fgClr>
            <a:bgClr>
              <a:srgbClr val="008000"/>
            </a:bgClr>
          </a:pattFill>
          <a:ln w="25400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48161" name="Rectangle 33" descr="Rombos transparentes"/>
          <p:cNvSpPr>
            <a:spLocks noChangeArrowheads="1"/>
          </p:cNvSpPr>
          <p:nvPr/>
        </p:nvSpPr>
        <p:spPr bwMode="auto">
          <a:xfrm rot="5400000">
            <a:off x="6983413" y="6489700"/>
            <a:ext cx="144462" cy="503238"/>
          </a:xfrm>
          <a:prstGeom prst="rect">
            <a:avLst/>
          </a:prstGeom>
          <a:pattFill prst="openDmnd">
            <a:fgClr>
              <a:schemeClr val="bg1"/>
            </a:fgClr>
            <a:bgClr>
              <a:srgbClr val="008000"/>
            </a:bgClr>
          </a:pattFill>
          <a:ln w="25400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48162" name="Rectangle 34" descr="Rombos transparentes"/>
          <p:cNvSpPr>
            <a:spLocks noChangeArrowheads="1"/>
          </p:cNvSpPr>
          <p:nvPr/>
        </p:nvSpPr>
        <p:spPr bwMode="auto">
          <a:xfrm rot="5400000">
            <a:off x="6696076" y="9525"/>
            <a:ext cx="144462" cy="503237"/>
          </a:xfrm>
          <a:prstGeom prst="rect">
            <a:avLst/>
          </a:prstGeom>
          <a:pattFill prst="openDmnd">
            <a:fgClr>
              <a:schemeClr val="bg1"/>
            </a:fgClr>
            <a:bgClr>
              <a:srgbClr val="008000"/>
            </a:bgClr>
          </a:pattFill>
          <a:ln w="25400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grpSp>
        <p:nvGrpSpPr>
          <p:cNvPr id="208" name="207 Grupo"/>
          <p:cNvGrpSpPr/>
          <p:nvPr/>
        </p:nvGrpSpPr>
        <p:grpSpPr>
          <a:xfrm>
            <a:off x="-1588" y="0"/>
            <a:ext cx="9145588" cy="6858000"/>
            <a:chOff x="-1588" y="0"/>
            <a:chExt cx="9145588" cy="6858000"/>
          </a:xfrm>
        </p:grpSpPr>
        <p:grpSp>
          <p:nvGrpSpPr>
            <p:cNvPr id="48555" name="Group 427"/>
            <p:cNvGrpSpPr>
              <a:grpSpLocks/>
            </p:cNvGrpSpPr>
            <p:nvPr/>
          </p:nvGrpSpPr>
          <p:grpSpPr bwMode="auto">
            <a:xfrm>
              <a:off x="-1588" y="0"/>
              <a:ext cx="9145588" cy="6704013"/>
              <a:chOff x="-1" y="0"/>
              <a:chExt cx="5761" cy="4223"/>
            </a:xfrm>
          </p:grpSpPr>
          <p:sp>
            <p:nvSpPr>
              <p:cNvPr id="48554" name="Line 426"/>
              <p:cNvSpPr>
                <a:spLocks noChangeShapeType="1"/>
              </p:cNvSpPr>
              <p:nvPr/>
            </p:nvSpPr>
            <p:spPr bwMode="auto">
              <a:xfrm>
                <a:off x="2902" y="210"/>
                <a:ext cx="0" cy="3991"/>
              </a:xfrm>
              <a:prstGeom prst="line">
                <a:avLst/>
              </a:prstGeom>
              <a:noFill/>
              <a:ln w="38100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s-ES"/>
              </a:p>
            </p:txBody>
          </p:sp>
          <p:grpSp>
            <p:nvGrpSpPr>
              <p:cNvPr id="48553" name="Group 425"/>
              <p:cNvGrpSpPr>
                <a:grpSpLocks/>
              </p:cNvGrpSpPr>
              <p:nvPr/>
            </p:nvGrpSpPr>
            <p:grpSpPr bwMode="auto">
              <a:xfrm>
                <a:off x="-1" y="0"/>
                <a:ext cx="5761" cy="4223"/>
                <a:chOff x="-45" y="0"/>
                <a:chExt cx="5761" cy="4223"/>
              </a:xfrm>
            </p:grpSpPr>
            <p:grpSp>
              <p:nvGrpSpPr>
                <p:cNvPr id="48545" name="Group 417"/>
                <p:cNvGrpSpPr>
                  <a:grpSpLocks/>
                </p:cNvGrpSpPr>
                <p:nvPr/>
              </p:nvGrpSpPr>
              <p:grpSpPr bwMode="auto">
                <a:xfrm>
                  <a:off x="0" y="207"/>
                  <a:ext cx="5716" cy="3994"/>
                  <a:chOff x="0" y="210"/>
                  <a:chExt cx="5716" cy="3994"/>
                </a:xfrm>
              </p:grpSpPr>
              <p:sp>
                <p:nvSpPr>
                  <p:cNvPr id="48140" name="Rectangle 12"/>
                  <p:cNvSpPr>
                    <a:spLocks noChangeArrowheads="1"/>
                  </p:cNvSpPr>
                  <p:nvPr/>
                </p:nvSpPr>
                <p:spPr bwMode="auto">
                  <a:xfrm>
                    <a:off x="136" y="210"/>
                    <a:ext cx="5441" cy="3994"/>
                  </a:xfrm>
                  <a:prstGeom prst="rect">
                    <a:avLst/>
                  </a:prstGeom>
                  <a:noFill/>
                  <a:ln w="38100">
                    <a:solidFill>
                      <a:schemeClr val="bg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s-ES"/>
                  </a:p>
                </p:txBody>
              </p:sp>
              <p:grpSp>
                <p:nvGrpSpPr>
                  <p:cNvPr id="48536" name="Group 408"/>
                  <p:cNvGrpSpPr>
                    <a:grpSpLocks/>
                  </p:cNvGrpSpPr>
                  <p:nvPr/>
                </p:nvGrpSpPr>
                <p:grpSpPr bwMode="auto">
                  <a:xfrm>
                    <a:off x="0" y="845"/>
                    <a:ext cx="1474" cy="2723"/>
                    <a:chOff x="22" y="845"/>
                    <a:chExt cx="1474" cy="2723"/>
                  </a:xfrm>
                </p:grpSpPr>
                <p:sp>
                  <p:nvSpPr>
                    <p:cNvPr id="48142" name="Oval 14"/>
                    <p:cNvSpPr>
                      <a:spLocks noChangeArrowheads="1"/>
                    </p:cNvSpPr>
                    <p:nvPr/>
                  </p:nvSpPr>
                  <p:spPr bwMode="auto">
                    <a:xfrm rot="5400000">
                      <a:off x="136" y="1525"/>
                      <a:ext cx="1360" cy="1360"/>
                    </a:xfrm>
                    <a:prstGeom prst="ellipse">
                      <a:avLst/>
                    </a:prstGeom>
                    <a:noFill/>
                    <a:ln w="38100">
                      <a:solidFill>
                        <a:schemeClr val="bg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s-ES"/>
                    </a:p>
                  </p:txBody>
                </p:sp>
                <p:grpSp>
                  <p:nvGrpSpPr>
                    <p:cNvPr id="48535" name="Group 407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2" y="845"/>
                      <a:ext cx="1149" cy="2723"/>
                      <a:chOff x="22" y="752"/>
                      <a:chExt cx="1149" cy="2723"/>
                    </a:xfrm>
                  </p:grpSpPr>
                  <p:sp>
                    <p:nvSpPr>
                      <p:cNvPr id="48144" name="Rectangle 16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158" y="752"/>
                        <a:ext cx="1013" cy="2723"/>
                      </a:xfrm>
                      <a:prstGeom prst="rect">
                        <a:avLst/>
                      </a:prstGeom>
                      <a:solidFill>
                        <a:srgbClr val="00A000"/>
                      </a:solidFill>
                      <a:ln w="38100">
                        <a:solidFill>
                          <a:schemeClr val="bg1"/>
                        </a:solidFill>
                        <a:miter lim="800000"/>
                        <a:headEnd/>
                        <a:tailEnd/>
                      </a:ln>
                      <a:effectLst/>
                    </p:spPr>
                    <p:txBody>
                      <a:bodyPr wrap="none" anchor="ctr"/>
                      <a:lstStyle/>
                      <a:p>
                        <a:endParaRPr lang="es-ES"/>
                      </a:p>
                    </p:txBody>
                  </p:sp>
                  <p:grpSp>
                    <p:nvGrpSpPr>
                      <p:cNvPr id="48534" name="Group 406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22" y="1426"/>
                        <a:ext cx="473" cy="1369"/>
                        <a:chOff x="22" y="1426"/>
                        <a:chExt cx="473" cy="1369"/>
                      </a:xfrm>
                    </p:grpSpPr>
                    <p:sp>
                      <p:nvSpPr>
                        <p:cNvPr id="48145" name="Rectangle 17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155" y="1426"/>
                          <a:ext cx="340" cy="1369"/>
                        </a:xfrm>
                        <a:prstGeom prst="rect">
                          <a:avLst/>
                        </a:prstGeom>
                        <a:noFill/>
                        <a:ln w="38100">
                          <a:solidFill>
                            <a:schemeClr val="bg1"/>
                          </a:solidFill>
                          <a:miter lim="800000"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endParaRPr lang="es-ES"/>
                        </a:p>
                      </p:txBody>
                    </p:sp>
                    <p:sp>
                      <p:nvSpPr>
                        <p:cNvPr id="48533" name="Rectangle 405" descr="Rombos transparentes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 rot="10800000">
                          <a:off x="22" y="1797"/>
                          <a:ext cx="133" cy="635"/>
                        </a:xfrm>
                        <a:prstGeom prst="rect">
                          <a:avLst/>
                        </a:prstGeom>
                        <a:pattFill prst="openDmnd">
                          <a:fgClr>
                            <a:schemeClr val="bg1"/>
                          </a:fgClr>
                          <a:bgClr>
                            <a:srgbClr val="008000"/>
                          </a:bgClr>
                        </a:pattFill>
                        <a:ln w="25400">
                          <a:solidFill>
                            <a:schemeClr val="bg1"/>
                          </a:solidFill>
                          <a:miter lim="800000"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endParaRPr lang="es-ES"/>
                        </a:p>
                      </p:txBody>
                    </p:sp>
                  </p:grpSp>
                </p:grpSp>
                <p:sp>
                  <p:nvSpPr>
                    <p:cNvPr id="48146" name="Oval 18"/>
                    <p:cNvSpPr>
                      <a:spLocks noChangeArrowheads="1"/>
                    </p:cNvSpPr>
                    <p:nvPr/>
                  </p:nvSpPr>
                  <p:spPr bwMode="auto">
                    <a:xfrm rot="5400000">
                      <a:off x="771" y="2183"/>
                      <a:ext cx="68" cy="68"/>
                    </a:xfrm>
                    <a:prstGeom prst="ellipse">
                      <a:avLst/>
                    </a:prstGeom>
                    <a:solidFill>
                      <a:schemeClr val="bg1"/>
                    </a:soli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s-ES"/>
                    </a:p>
                  </p:txBody>
                </p:sp>
              </p:grpSp>
              <p:grpSp>
                <p:nvGrpSpPr>
                  <p:cNvPr id="48537" name="Group 409"/>
                  <p:cNvGrpSpPr>
                    <a:grpSpLocks/>
                  </p:cNvGrpSpPr>
                  <p:nvPr/>
                </p:nvGrpSpPr>
                <p:grpSpPr bwMode="auto">
                  <a:xfrm rot="10800000">
                    <a:off x="4242" y="845"/>
                    <a:ext cx="1474" cy="2723"/>
                    <a:chOff x="22" y="845"/>
                    <a:chExt cx="1474" cy="2723"/>
                  </a:xfrm>
                </p:grpSpPr>
                <p:sp>
                  <p:nvSpPr>
                    <p:cNvPr id="48538" name="Oval 410"/>
                    <p:cNvSpPr>
                      <a:spLocks noChangeArrowheads="1"/>
                    </p:cNvSpPr>
                    <p:nvPr/>
                  </p:nvSpPr>
                  <p:spPr bwMode="auto">
                    <a:xfrm rot="5400000">
                      <a:off x="136" y="1525"/>
                      <a:ext cx="1360" cy="1360"/>
                    </a:xfrm>
                    <a:prstGeom prst="ellipse">
                      <a:avLst/>
                    </a:prstGeom>
                    <a:noFill/>
                    <a:ln w="38100">
                      <a:solidFill>
                        <a:schemeClr val="bg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s-ES"/>
                    </a:p>
                  </p:txBody>
                </p:sp>
                <p:grpSp>
                  <p:nvGrpSpPr>
                    <p:cNvPr id="48539" name="Group 411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2" y="845"/>
                      <a:ext cx="1149" cy="2723"/>
                      <a:chOff x="22" y="752"/>
                      <a:chExt cx="1149" cy="2723"/>
                    </a:xfrm>
                  </p:grpSpPr>
                  <p:sp>
                    <p:nvSpPr>
                      <p:cNvPr id="48540" name="Rectangle 412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158" y="752"/>
                        <a:ext cx="1013" cy="2723"/>
                      </a:xfrm>
                      <a:prstGeom prst="rect">
                        <a:avLst/>
                      </a:prstGeom>
                      <a:solidFill>
                        <a:srgbClr val="00A000"/>
                      </a:solidFill>
                      <a:ln w="38100">
                        <a:solidFill>
                          <a:schemeClr val="bg1"/>
                        </a:solidFill>
                        <a:miter lim="800000"/>
                        <a:headEnd/>
                        <a:tailEnd/>
                      </a:ln>
                      <a:effectLst/>
                    </p:spPr>
                    <p:txBody>
                      <a:bodyPr wrap="none" anchor="ctr"/>
                      <a:lstStyle/>
                      <a:p>
                        <a:endParaRPr lang="es-ES"/>
                      </a:p>
                    </p:txBody>
                  </p:sp>
                  <p:grpSp>
                    <p:nvGrpSpPr>
                      <p:cNvPr id="48541" name="Group 413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22" y="1426"/>
                        <a:ext cx="473" cy="1369"/>
                        <a:chOff x="22" y="1426"/>
                        <a:chExt cx="473" cy="1369"/>
                      </a:xfrm>
                    </p:grpSpPr>
                    <p:sp>
                      <p:nvSpPr>
                        <p:cNvPr id="48542" name="Rectangle 414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155" y="1426"/>
                          <a:ext cx="340" cy="1369"/>
                        </a:xfrm>
                        <a:prstGeom prst="rect">
                          <a:avLst/>
                        </a:prstGeom>
                        <a:noFill/>
                        <a:ln w="38100">
                          <a:solidFill>
                            <a:schemeClr val="bg1"/>
                          </a:solidFill>
                          <a:miter lim="800000"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endParaRPr lang="es-ES"/>
                        </a:p>
                      </p:txBody>
                    </p:sp>
                    <p:sp>
                      <p:nvSpPr>
                        <p:cNvPr id="48543" name="Rectangle 415" descr="Rombos transparentes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 rot="10800000">
                          <a:off x="22" y="1797"/>
                          <a:ext cx="133" cy="635"/>
                        </a:xfrm>
                        <a:prstGeom prst="rect">
                          <a:avLst/>
                        </a:prstGeom>
                        <a:pattFill prst="openDmnd">
                          <a:fgClr>
                            <a:schemeClr val="bg1"/>
                          </a:fgClr>
                          <a:bgClr>
                            <a:srgbClr val="008000"/>
                          </a:bgClr>
                        </a:pattFill>
                        <a:ln w="25400">
                          <a:solidFill>
                            <a:schemeClr val="bg1"/>
                          </a:solidFill>
                          <a:miter lim="800000"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endParaRPr lang="es-ES"/>
                        </a:p>
                      </p:txBody>
                    </p:sp>
                  </p:grpSp>
                </p:grpSp>
                <p:sp>
                  <p:nvSpPr>
                    <p:cNvPr id="48544" name="Oval 416"/>
                    <p:cNvSpPr>
                      <a:spLocks noChangeArrowheads="1"/>
                    </p:cNvSpPr>
                    <p:nvPr/>
                  </p:nvSpPr>
                  <p:spPr bwMode="auto">
                    <a:xfrm rot="5400000">
                      <a:off x="771" y="2183"/>
                      <a:ext cx="68" cy="68"/>
                    </a:xfrm>
                    <a:prstGeom prst="ellipse">
                      <a:avLst/>
                    </a:prstGeom>
                    <a:solidFill>
                      <a:schemeClr val="bg1"/>
                    </a:soli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s-ES"/>
                    </a:p>
                  </p:txBody>
                </p:sp>
              </p:grpSp>
            </p:grpSp>
            <p:grpSp>
              <p:nvGrpSpPr>
                <p:cNvPr id="48319" name="Group 191"/>
                <p:cNvGrpSpPr>
                  <a:grpSpLocks/>
                </p:cNvGrpSpPr>
                <p:nvPr/>
              </p:nvGrpSpPr>
              <p:grpSpPr bwMode="auto">
                <a:xfrm>
                  <a:off x="-22" y="0"/>
                  <a:ext cx="5534" cy="249"/>
                  <a:chOff x="48" y="28"/>
                  <a:chExt cx="5527" cy="227"/>
                </a:xfrm>
              </p:grpSpPr>
              <p:grpSp>
                <p:nvGrpSpPr>
                  <p:cNvPr id="48315" name="Group 187"/>
                  <p:cNvGrpSpPr>
                    <a:grpSpLocks/>
                  </p:cNvGrpSpPr>
                  <p:nvPr/>
                </p:nvGrpSpPr>
                <p:grpSpPr bwMode="auto">
                  <a:xfrm>
                    <a:off x="48" y="28"/>
                    <a:ext cx="110" cy="227"/>
                    <a:chOff x="48" y="28"/>
                    <a:chExt cx="110" cy="227"/>
                  </a:xfrm>
                </p:grpSpPr>
                <p:sp>
                  <p:nvSpPr>
                    <p:cNvPr id="48311" name="AutoShape 183"/>
                    <p:cNvSpPr>
                      <a:spLocks noChangeArrowheads="1"/>
                    </p:cNvSpPr>
                    <p:nvPr/>
                  </p:nvSpPr>
                  <p:spPr bwMode="auto">
                    <a:xfrm rot="-14709635">
                      <a:off x="36" y="77"/>
                      <a:ext cx="125" cy="102"/>
                    </a:xfrm>
                    <a:prstGeom prst="triangle">
                      <a:avLst>
                        <a:gd name="adj" fmla="val 50000"/>
                      </a:avLst>
                    </a:prstGeom>
                    <a:solidFill>
                      <a:srgbClr val="FFFF00"/>
                    </a:solidFill>
                    <a:ln w="9525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s-ES"/>
                    </a:p>
                  </p:txBody>
                </p:sp>
                <p:sp>
                  <p:nvSpPr>
                    <p:cNvPr id="48313" name="Line 185"/>
                    <p:cNvSpPr>
                      <a:spLocks noChangeShapeType="1"/>
                    </p:cNvSpPr>
                    <p:nvPr/>
                  </p:nvSpPr>
                  <p:spPr bwMode="auto">
                    <a:xfrm rot="-1989491">
                      <a:off x="157" y="28"/>
                      <a:ext cx="1" cy="227"/>
                    </a:xfrm>
                    <a:prstGeom prst="line">
                      <a:avLst/>
                    </a:prstGeom>
                    <a:noFill/>
                    <a:ln w="3810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es-ES"/>
                    </a:p>
                  </p:txBody>
                </p:sp>
              </p:grpSp>
              <p:grpSp>
                <p:nvGrpSpPr>
                  <p:cNvPr id="48316" name="Group 188"/>
                  <p:cNvGrpSpPr>
                    <a:grpSpLocks/>
                  </p:cNvGrpSpPr>
                  <p:nvPr/>
                </p:nvGrpSpPr>
                <p:grpSpPr bwMode="auto">
                  <a:xfrm>
                    <a:off x="5465" y="28"/>
                    <a:ext cx="110" cy="227"/>
                    <a:chOff x="48" y="28"/>
                    <a:chExt cx="110" cy="227"/>
                  </a:xfrm>
                </p:grpSpPr>
                <p:sp>
                  <p:nvSpPr>
                    <p:cNvPr id="48317" name="AutoShape 189"/>
                    <p:cNvSpPr>
                      <a:spLocks noChangeArrowheads="1"/>
                    </p:cNvSpPr>
                    <p:nvPr/>
                  </p:nvSpPr>
                  <p:spPr bwMode="auto">
                    <a:xfrm rot="-14709635">
                      <a:off x="36" y="77"/>
                      <a:ext cx="125" cy="102"/>
                    </a:xfrm>
                    <a:prstGeom prst="triangle">
                      <a:avLst>
                        <a:gd name="adj" fmla="val 50000"/>
                      </a:avLst>
                    </a:prstGeom>
                    <a:solidFill>
                      <a:srgbClr val="FFFF00"/>
                    </a:solidFill>
                    <a:ln w="9525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s-ES"/>
                    </a:p>
                  </p:txBody>
                </p:sp>
                <p:sp>
                  <p:nvSpPr>
                    <p:cNvPr id="48318" name="Line 190"/>
                    <p:cNvSpPr>
                      <a:spLocks noChangeShapeType="1"/>
                    </p:cNvSpPr>
                    <p:nvPr/>
                  </p:nvSpPr>
                  <p:spPr bwMode="auto">
                    <a:xfrm rot="-1989491">
                      <a:off x="157" y="28"/>
                      <a:ext cx="1" cy="227"/>
                    </a:xfrm>
                    <a:prstGeom prst="line">
                      <a:avLst/>
                    </a:prstGeom>
                    <a:noFill/>
                    <a:ln w="3810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es-ES"/>
                    </a:p>
                  </p:txBody>
                </p:sp>
              </p:grpSp>
            </p:grpSp>
            <p:grpSp>
              <p:nvGrpSpPr>
                <p:cNvPr id="48546" name="Group 418"/>
                <p:cNvGrpSpPr>
                  <a:grpSpLocks/>
                </p:cNvGrpSpPr>
                <p:nvPr/>
              </p:nvGrpSpPr>
              <p:grpSpPr bwMode="auto">
                <a:xfrm>
                  <a:off x="-45" y="3974"/>
                  <a:ext cx="5550" cy="249"/>
                  <a:chOff x="48" y="28"/>
                  <a:chExt cx="5527" cy="227"/>
                </a:xfrm>
              </p:grpSpPr>
              <p:grpSp>
                <p:nvGrpSpPr>
                  <p:cNvPr id="48547" name="Group 419"/>
                  <p:cNvGrpSpPr>
                    <a:grpSpLocks/>
                  </p:cNvGrpSpPr>
                  <p:nvPr/>
                </p:nvGrpSpPr>
                <p:grpSpPr bwMode="auto">
                  <a:xfrm>
                    <a:off x="48" y="28"/>
                    <a:ext cx="110" cy="227"/>
                    <a:chOff x="48" y="28"/>
                    <a:chExt cx="110" cy="227"/>
                  </a:xfrm>
                </p:grpSpPr>
                <p:sp>
                  <p:nvSpPr>
                    <p:cNvPr id="48548" name="AutoShape 420"/>
                    <p:cNvSpPr>
                      <a:spLocks noChangeArrowheads="1"/>
                    </p:cNvSpPr>
                    <p:nvPr/>
                  </p:nvSpPr>
                  <p:spPr bwMode="auto">
                    <a:xfrm rot="-14709635">
                      <a:off x="36" y="77"/>
                      <a:ext cx="125" cy="102"/>
                    </a:xfrm>
                    <a:prstGeom prst="triangle">
                      <a:avLst>
                        <a:gd name="adj" fmla="val 50000"/>
                      </a:avLst>
                    </a:prstGeom>
                    <a:solidFill>
                      <a:srgbClr val="FFFF00"/>
                    </a:solidFill>
                    <a:ln w="9525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s-ES"/>
                    </a:p>
                  </p:txBody>
                </p:sp>
                <p:sp>
                  <p:nvSpPr>
                    <p:cNvPr id="48549" name="Line 421"/>
                    <p:cNvSpPr>
                      <a:spLocks noChangeShapeType="1"/>
                    </p:cNvSpPr>
                    <p:nvPr/>
                  </p:nvSpPr>
                  <p:spPr bwMode="auto">
                    <a:xfrm rot="-1989491">
                      <a:off x="157" y="28"/>
                      <a:ext cx="1" cy="227"/>
                    </a:xfrm>
                    <a:prstGeom prst="line">
                      <a:avLst/>
                    </a:prstGeom>
                    <a:noFill/>
                    <a:ln w="3810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es-ES"/>
                    </a:p>
                  </p:txBody>
                </p:sp>
              </p:grpSp>
              <p:grpSp>
                <p:nvGrpSpPr>
                  <p:cNvPr id="48550" name="Group 422"/>
                  <p:cNvGrpSpPr>
                    <a:grpSpLocks/>
                  </p:cNvGrpSpPr>
                  <p:nvPr/>
                </p:nvGrpSpPr>
                <p:grpSpPr bwMode="auto">
                  <a:xfrm>
                    <a:off x="5465" y="28"/>
                    <a:ext cx="110" cy="227"/>
                    <a:chOff x="48" y="28"/>
                    <a:chExt cx="110" cy="227"/>
                  </a:xfrm>
                </p:grpSpPr>
                <p:sp>
                  <p:nvSpPr>
                    <p:cNvPr id="48551" name="AutoShape 423"/>
                    <p:cNvSpPr>
                      <a:spLocks noChangeArrowheads="1"/>
                    </p:cNvSpPr>
                    <p:nvPr/>
                  </p:nvSpPr>
                  <p:spPr bwMode="auto">
                    <a:xfrm rot="-14709635">
                      <a:off x="36" y="77"/>
                      <a:ext cx="125" cy="102"/>
                    </a:xfrm>
                    <a:prstGeom prst="triangle">
                      <a:avLst>
                        <a:gd name="adj" fmla="val 50000"/>
                      </a:avLst>
                    </a:prstGeom>
                    <a:solidFill>
                      <a:srgbClr val="FFFF00"/>
                    </a:solidFill>
                    <a:ln w="9525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s-ES"/>
                    </a:p>
                  </p:txBody>
                </p:sp>
                <p:sp>
                  <p:nvSpPr>
                    <p:cNvPr id="48552" name="Line 424"/>
                    <p:cNvSpPr>
                      <a:spLocks noChangeShapeType="1"/>
                    </p:cNvSpPr>
                    <p:nvPr/>
                  </p:nvSpPr>
                  <p:spPr bwMode="auto">
                    <a:xfrm rot="-1989491">
                      <a:off x="157" y="28"/>
                      <a:ext cx="1" cy="227"/>
                    </a:xfrm>
                    <a:prstGeom prst="line">
                      <a:avLst/>
                    </a:prstGeom>
                    <a:noFill/>
                    <a:ln w="3810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es-ES"/>
                    </a:p>
                  </p:txBody>
                </p:sp>
              </p:grpSp>
            </p:grpSp>
          </p:grpSp>
          <p:grpSp>
            <p:nvGrpSpPr>
              <p:cNvPr id="48532" name="Group 404"/>
              <p:cNvGrpSpPr>
                <a:grpSpLocks/>
              </p:cNvGrpSpPr>
              <p:nvPr/>
            </p:nvGrpSpPr>
            <p:grpSpPr bwMode="auto">
              <a:xfrm>
                <a:off x="2290" y="1525"/>
                <a:ext cx="1247" cy="1247"/>
                <a:chOff x="2108" y="3523"/>
                <a:chExt cx="1542" cy="1540"/>
              </a:xfrm>
            </p:grpSpPr>
            <p:sp>
              <p:nvSpPr>
                <p:cNvPr id="48325" name="Oval 197"/>
                <p:cNvSpPr>
                  <a:spLocks noChangeArrowheads="1"/>
                </p:cNvSpPr>
                <p:nvPr/>
              </p:nvSpPr>
              <p:spPr bwMode="auto">
                <a:xfrm rot="5400000">
                  <a:off x="2109" y="3522"/>
                  <a:ext cx="1540" cy="1542"/>
                </a:xfrm>
                <a:prstGeom prst="ellipse">
                  <a:avLst/>
                </a:prstGeom>
                <a:noFill/>
                <a:ln w="38100">
                  <a:solidFill>
                    <a:schemeClr val="bg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s-ES"/>
                </a:p>
              </p:txBody>
            </p:sp>
            <p:sp>
              <p:nvSpPr>
                <p:cNvPr id="48326" name="Oval 198"/>
                <p:cNvSpPr>
                  <a:spLocks noChangeArrowheads="1"/>
                </p:cNvSpPr>
                <p:nvPr/>
              </p:nvSpPr>
              <p:spPr bwMode="auto">
                <a:xfrm rot="5400000">
                  <a:off x="2834" y="4246"/>
                  <a:ext cx="68" cy="68"/>
                </a:xfrm>
                <a:prstGeom prst="ellipse">
                  <a:avLst/>
                </a:prstGeom>
                <a:solidFill>
                  <a:schemeClr val="bg1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s-ES"/>
                </a:p>
              </p:txBody>
            </p:sp>
          </p:grpSp>
        </p:grpSp>
        <p:grpSp>
          <p:nvGrpSpPr>
            <p:cNvPr id="190" name="189 Grupo"/>
            <p:cNvGrpSpPr/>
            <p:nvPr/>
          </p:nvGrpSpPr>
          <p:grpSpPr>
            <a:xfrm>
              <a:off x="0" y="5929330"/>
              <a:ext cx="862013" cy="928670"/>
              <a:chOff x="0" y="5929330"/>
              <a:chExt cx="862013" cy="928670"/>
            </a:xfrm>
          </p:grpSpPr>
          <p:sp>
            <p:nvSpPr>
              <p:cNvPr id="48164" name="56 CuadroTexto"/>
              <p:cNvSpPr txBox="1">
                <a:spLocks noChangeArrowheads="1"/>
              </p:cNvSpPr>
              <p:nvPr/>
            </p:nvSpPr>
            <p:spPr bwMode="auto">
              <a:xfrm>
                <a:off x="0" y="6553200"/>
                <a:ext cx="862013" cy="3048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 sz="1400">
                    <a:solidFill>
                      <a:srgbClr val="336600"/>
                    </a:solidFill>
                  </a:rPr>
                  <a:t>Tony M</a:t>
                </a:r>
                <a:endParaRPr lang="es-ES" sz="1400">
                  <a:solidFill>
                    <a:srgbClr val="336600"/>
                  </a:solidFill>
                </a:endParaRPr>
              </a:p>
            </p:txBody>
          </p:sp>
          <p:grpSp>
            <p:nvGrpSpPr>
              <p:cNvPr id="173" name="22 Grupo"/>
              <p:cNvGrpSpPr/>
              <p:nvPr/>
            </p:nvGrpSpPr>
            <p:grpSpPr>
              <a:xfrm>
                <a:off x="357158" y="5929330"/>
                <a:ext cx="357190" cy="642942"/>
                <a:chOff x="0" y="0"/>
                <a:chExt cx="476251" cy="685824"/>
              </a:xfrm>
              <a:solidFill>
                <a:schemeClr val="accent3">
                  <a:lumMod val="50000"/>
                </a:schemeClr>
              </a:solidFill>
            </p:grpSpPr>
            <p:grpSp>
              <p:nvGrpSpPr>
                <p:cNvPr id="174" name="35 Grupo"/>
                <p:cNvGrpSpPr/>
                <p:nvPr/>
              </p:nvGrpSpPr>
              <p:grpSpPr>
                <a:xfrm>
                  <a:off x="0" y="0"/>
                  <a:ext cx="476251" cy="685824"/>
                  <a:chOff x="0" y="0"/>
                  <a:chExt cx="2221734" cy="3572200"/>
                </a:xfrm>
                <a:grpFill/>
              </p:grpSpPr>
              <p:grpSp>
                <p:nvGrpSpPr>
                  <p:cNvPr id="184" name="33 Grupo"/>
                  <p:cNvGrpSpPr/>
                  <p:nvPr/>
                </p:nvGrpSpPr>
                <p:grpSpPr>
                  <a:xfrm>
                    <a:off x="0" y="0"/>
                    <a:ext cx="2221734" cy="3572200"/>
                    <a:chOff x="0" y="0"/>
                    <a:chExt cx="2221734" cy="3572200"/>
                  </a:xfrm>
                  <a:grpFill/>
                </p:grpSpPr>
                <p:grpSp>
                  <p:nvGrpSpPr>
                    <p:cNvPr id="186" name="31 Grupo"/>
                    <p:cNvGrpSpPr/>
                    <p:nvPr/>
                  </p:nvGrpSpPr>
                  <p:grpSpPr>
                    <a:xfrm>
                      <a:off x="0" y="0"/>
                      <a:ext cx="1825348" cy="3572200"/>
                      <a:chOff x="0" y="0"/>
                      <a:chExt cx="1825348" cy="3572200"/>
                    </a:xfrm>
                    <a:grpFill/>
                  </p:grpSpPr>
                  <p:sp>
                    <p:nvSpPr>
                      <p:cNvPr id="188" name="22 Elipse"/>
                      <p:cNvSpPr/>
                      <p:nvPr/>
                    </p:nvSpPr>
                    <p:spPr>
                      <a:xfrm>
                        <a:off x="1285346" y="0"/>
                        <a:ext cx="540002" cy="539999"/>
                      </a:xfrm>
                      <a:prstGeom prst="ellipse">
                        <a:avLst/>
                      </a:prstGeom>
                      <a:grpFill/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>
                        <a:lvl1pPr marL="0" indent="0">
                          <a:defRPr sz="110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1pPr>
                        <a:lvl2pPr marL="457200" indent="0">
                          <a:defRPr sz="110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2pPr>
                        <a:lvl3pPr marL="914400" indent="0">
                          <a:defRPr sz="110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3pPr>
                        <a:lvl4pPr marL="1371600" indent="0">
                          <a:defRPr sz="110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4pPr>
                        <a:lvl5pPr marL="1828800" indent="0">
                          <a:defRPr sz="110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5pPr>
                        <a:lvl6pPr marL="2286000" indent="0">
                          <a:defRPr sz="110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6pPr>
                        <a:lvl7pPr marL="2743200" indent="0">
                          <a:defRPr sz="110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7pPr>
                        <a:lvl8pPr marL="3200400" indent="0">
                          <a:defRPr sz="110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8pPr>
                        <a:lvl9pPr marL="3657600" indent="0">
                          <a:defRPr sz="110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9pPr>
                      </a:lstStyle>
                      <a:p>
                        <a:pPr algn="ctr"/>
                        <a:endParaRPr lang="es-ES" sz="1100">
                          <a:solidFill>
                            <a:schemeClr val="accent3">
                              <a:lumMod val="50000"/>
                            </a:schemeClr>
                          </a:solidFill>
                        </a:endParaRPr>
                      </a:p>
                    </p:txBody>
                  </p:sp>
                  <p:sp>
                    <p:nvSpPr>
                      <p:cNvPr id="189" name="23 Forma libre"/>
                      <p:cNvSpPr/>
                      <p:nvPr/>
                    </p:nvSpPr>
                    <p:spPr>
                      <a:xfrm>
                        <a:off x="0" y="572032"/>
                        <a:ext cx="1763452" cy="3000168"/>
                      </a:xfrm>
                      <a:custGeom>
                        <a:avLst/>
                        <a:gdLst>
                          <a:gd name="connsiteX0" fmla="*/ 209021 w 1763448"/>
                          <a:gd name="connsiteY0" fmla="*/ 474928 h 2688168"/>
                          <a:gd name="connsiteX1" fmla="*/ 248709 w 1763448"/>
                          <a:gd name="connsiteY1" fmla="*/ 538428 h 2688168"/>
                          <a:gd name="connsiteX2" fmla="*/ 701146 w 1763448"/>
                          <a:gd name="connsiteY2" fmla="*/ 355865 h 2688168"/>
                          <a:gd name="connsiteX3" fmla="*/ 971021 w 1763448"/>
                          <a:gd name="connsiteY3" fmla="*/ 339990 h 2688168"/>
                          <a:gd name="connsiteX4" fmla="*/ 1185334 w 1763448"/>
                          <a:gd name="connsiteY4" fmla="*/ 427303 h 2688168"/>
                          <a:gd name="connsiteX5" fmla="*/ 1288521 w 1763448"/>
                          <a:gd name="connsiteY5" fmla="*/ 586053 h 2688168"/>
                          <a:gd name="connsiteX6" fmla="*/ 1344084 w 1763448"/>
                          <a:gd name="connsiteY6" fmla="*/ 744803 h 2688168"/>
                          <a:gd name="connsiteX7" fmla="*/ 1320271 w 1763448"/>
                          <a:gd name="connsiteY7" fmla="*/ 1070240 h 2688168"/>
                          <a:gd name="connsiteX8" fmla="*/ 1248834 w 1763448"/>
                          <a:gd name="connsiteY8" fmla="*/ 1260740 h 2688168"/>
                          <a:gd name="connsiteX9" fmla="*/ 1090084 w 1763448"/>
                          <a:gd name="connsiteY9" fmla="*/ 1522678 h 2688168"/>
                          <a:gd name="connsiteX10" fmla="*/ 796396 w 1763448"/>
                          <a:gd name="connsiteY10" fmla="*/ 1856053 h 2688168"/>
                          <a:gd name="connsiteX11" fmla="*/ 510646 w 1763448"/>
                          <a:gd name="connsiteY11" fmla="*/ 2181490 h 2688168"/>
                          <a:gd name="connsiteX12" fmla="*/ 272521 w 1763448"/>
                          <a:gd name="connsiteY12" fmla="*/ 2403740 h 2688168"/>
                          <a:gd name="connsiteX13" fmla="*/ 82021 w 1763448"/>
                          <a:gd name="connsiteY13" fmla="*/ 2578365 h 2688168"/>
                          <a:gd name="connsiteX14" fmla="*/ 113771 w 1763448"/>
                          <a:gd name="connsiteY14" fmla="*/ 2618053 h 2688168"/>
                          <a:gd name="connsiteX15" fmla="*/ 764646 w 1763448"/>
                          <a:gd name="connsiteY15" fmla="*/ 2157678 h 2688168"/>
                          <a:gd name="connsiteX16" fmla="*/ 1217084 w 1763448"/>
                          <a:gd name="connsiteY16" fmla="*/ 1768740 h 2688168"/>
                          <a:gd name="connsiteX17" fmla="*/ 1558396 w 1763448"/>
                          <a:gd name="connsiteY17" fmla="*/ 1371865 h 2688168"/>
                          <a:gd name="connsiteX18" fmla="*/ 1709209 w 1763448"/>
                          <a:gd name="connsiteY18" fmla="*/ 1070240 h 2688168"/>
                          <a:gd name="connsiteX19" fmla="*/ 1748896 w 1763448"/>
                          <a:gd name="connsiteY19" fmla="*/ 824178 h 2688168"/>
                          <a:gd name="connsiteX20" fmla="*/ 1748896 w 1763448"/>
                          <a:gd name="connsiteY20" fmla="*/ 482865 h 2688168"/>
                          <a:gd name="connsiteX21" fmla="*/ 1661584 w 1763448"/>
                          <a:gd name="connsiteY21" fmla="*/ 244740 h 2688168"/>
                          <a:gd name="connsiteX22" fmla="*/ 1455209 w 1763448"/>
                          <a:gd name="connsiteY22" fmla="*/ 93928 h 2688168"/>
                          <a:gd name="connsiteX23" fmla="*/ 1201209 w 1763448"/>
                          <a:gd name="connsiteY23" fmla="*/ 6615 h 2688168"/>
                          <a:gd name="connsiteX24" fmla="*/ 891646 w 1763448"/>
                          <a:gd name="connsiteY24" fmla="*/ 54240 h 2688168"/>
                          <a:gd name="connsiteX25" fmla="*/ 605896 w 1763448"/>
                          <a:gd name="connsiteY25" fmla="*/ 205053 h 2688168"/>
                          <a:gd name="connsiteX26" fmla="*/ 375709 w 1763448"/>
                          <a:gd name="connsiteY26" fmla="*/ 379678 h 2688168"/>
                          <a:gd name="connsiteX27" fmla="*/ 209021 w 1763448"/>
                          <a:gd name="connsiteY27" fmla="*/ 474928 h 2688168"/>
                        </a:gdLst>
                        <a:ahLst/>
                        <a:cxnLst>
                          <a:cxn ang="0">
                            <a:pos x="connsiteX0" y="connsiteY0"/>
                          </a:cxn>
                          <a:cxn ang="0">
                            <a:pos x="connsiteX1" y="connsiteY1"/>
                          </a:cxn>
                          <a:cxn ang="0">
                            <a:pos x="connsiteX2" y="connsiteY2"/>
                          </a:cxn>
                          <a:cxn ang="0">
                            <a:pos x="connsiteX3" y="connsiteY3"/>
                          </a:cxn>
                          <a:cxn ang="0">
                            <a:pos x="connsiteX4" y="connsiteY4"/>
                          </a:cxn>
                          <a:cxn ang="0">
                            <a:pos x="connsiteX5" y="connsiteY5"/>
                          </a:cxn>
                          <a:cxn ang="0">
                            <a:pos x="connsiteX6" y="connsiteY6"/>
                          </a:cxn>
                          <a:cxn ang="0">
                            <a:pos x="connsiteX7" y="connsiteY7"/>
                          </a:cxn>
                          <a:cxn ang="0">
                            <a:pos x="connsiteX8" y="connsiteY8"/>
                          </a:cxn>
                          <a:cxn ang="0">
                            <a:pos x="connsiteX9" y="connsiteY9"/>
                          </a:cxn>
                          <a:cxn ang="0">
                            <a:pos x="connsiteX10" y="connsiteY10"/>
                          </a:cxn>
                          <a:cxn ang="0">
                            <a:pos x="connsiteX11" y="connsiteY11"/>
                          </a:cxn>
                          <a:cxn ang="0">
                            <a:pos x="connsiteX12" y="connsiteY12"/>
                          </a:cxn>
                          <a:cxn ang="0">
                            <a:pos x="connsiteX13" y="connsiteY13"/>
                          </a:cxn>
                          <a:cxn ang="0">
                            <a:pos x="connsiteX14" y="connsiteY14"/>
                          </a:cxn>
                          <a:cxn ang="0">
                            <a:pos x="connsiteX15" y="connsiteY15"/>
                          </a:cxn>
                          <a:cxn ang="0">
                            <a:pos x="connsiteX16" y="connsiteY16"/>
                          </a:cxn>
                          <a:cxn ang="0">
                            <a:pos x="connsiteX17" y="connsiteY17"/>
                          </a:cxn>
                          <a:cxn ang="0">
                            <a:pos x="connsiteX18" y="connsiteY18"/>
                          </a:cxn>
                          <a:cxn ang="0">
                            <a:pos x="connsiteX19" y="connsiteY19"/>
                          </a:cxn>
                          <a:cxn ang="0">
                            <a:pos x="connsiteX20" y="connsiteY20"/>
                          </a:cxn>
                          <a:cxn ang="0">
                            <a:pos x="connsiteX21" y="connsiteY21"/>
                          </a:cxn>
                          <a:cxn ang="0">
                            <a:pos x="connsiteX22" y="connsiteY22"/>
                          </a:cxn>
                          <a:cxn ang="0">
                            <a:pos x="connsiteX23" y="connsiteY23"/>
                          </a:cxn>
                          <a:cxn ang="0">
                            <a:pos x="connsiteX24" y="connsiteY24"/>
                          </a:cxn>
                          <a:cxn ang="0">
                            <a:pos x="connsiteX25" y="connsiteY25"/>
                          </a:cxn>
                          <a:cxn ang="0">
                            <a:pos x="connsiteX26" y="connsiteY26"/>
                          </a:cxn>
                          <a:cxn ang="0">
                            <a:pos x="connsiteX27" y="connsiteY27"/>
                          </a:cxn>
                        </a:cxnLst>
                        <a:rect l="l" t="t" r="r" b="b"/>
                        <a:pathLst>
                          <a:path w="1763448" h="2688168">
                            <a:moveTo>
                              <a:pt x="209021" y="474928"/>
                            </a:moveTo>
                            <a:cubicBezTo>
                              <a:pt x="187854" y="501386"/>
                              <a:pt x="166688" y="558272"/>
                              <a:pt x="248709" y="538428"/>
                            </a:cubicBezTo>
                            <a:cubicBezTo>
                              <a:pt x="330730" y="518584"/>
                              <a:pt x="580761" y="388938"/>
                              <a:pt x="701146" y="355865"/>
                            </a:cubicBezTo>
                            <a:cubicBezTo>
                              <a:pt x="821531" y="322792"/>
                              <a:pt x="890323" y="328084"/>
                              <a:pt x="971021" y="339990"/>
                            </a:cubicBezTo>
                            <a:cubicBezTo>
                              <a:pt x="1051719" y="351896"/>
                              <a:pt x="1132417" y="386293"/>
                              <a:pt x="1185334" y="427303"/>
                            </a:cubicBezTo>
                            <a:cubicBezTo>
                              <a:pt x="1238251" y="468313"/>
                              <a:pt x="1262063" y="533136"/>
                              <a:pt x="1288521" y="586053"/>
                            </a:cubicBezTo>
                            <a:cubicBezTo>
                              <a:pt x="1314979" y="638970"/>
                              <a:pt x="1338792" y="664105"/>
                              <a:pt x="1344084" y="744803"/>
                            </a:cubicBezTo>
                            <a:cubicBezTo>
                              <a:pt x="1349376" y="825501"/>
                              <a:pt x="1336146" y="984251"/>
                              <a:pt x="1320271" y="1070240"/>
                            </a:cubicBezTo>
                            <a:cubicBezTo>
                              <a:pt x="1304396" y="1156229"/>
                              <a:pt x="1287199" y="1185334"/>
                              <a:pt x="1248834" y="1260740"/>
                            </a:cubicBezTo>
                            <a:cubicBezTo>
                              <a:pt x="1210470" y="1336146"/>
                              <a:pt x="1165490" y="1423459"/>
                              <a:pt x="1090084" y="1522678"/>
                            </a:cubicBezTo>
                            <a:cubicBezTo>
                              <a:pt x="1014678" y="1621897"/>
                              <a:pt x="796396" y="1856053"/>
                              <a:pt x="796396" y="1856053"/>
                            </a:cubicBezTo>
                            <a:cubicBezTo>
                              <a:pt x="699823" y="1965855"/>
                              <a:pt x="597958" y="2090209"/>
                              <a:pt x="510646" y="2181490"/>
                            </a:cubicBezTo>
                            <a:cubicBezTo>
                              <a:pt x="423334" y="2272771"/>
                              <a:pt x="272521" y="2403740"/>
                              <a:pt x="272521" y="2403740"/>
                            </a:cubicBezTo>
                            <a:cubicBezTo>
                              <a:pt x="201084" y="2469886"/>
                              <a:pt x="108479" y="2542646"/>
                              <a:pt x="82021" y="2578365"/>
                            </a:cubicBezTo>
                            <a:cubicBezTo>
                              <a:pt x="55563" y="2614084"/>
                              <a:pt x="0" y="2688168"/>
                              <a:pt x="113771" y="2618053"/>
                            </a:cubicBezTo>
                            <a:cubicBezTo>
                              <a:pt x="227542" y="2547939"/>
                              <a:pt x="580760" y="2299230"/>
                              <a:pt x="764646" y="2157678"/>
                            </a:cubicBezTo>
                            <a:cubicBezTo>
                              <a:pt x="948532" y="2016126"/>
                              <a:pt x="1084792" y="1899709"/>
                              <a:pt x="1217084" y="1768740"/>
                            </a:cubicBezTo>
                            <a:cubicBezTo>
                              <a:pt x="1349376" y="1637771"/>
                              <a:pt x="1476375" y="1488282"/>
                              <a:pt x="1558396" y="1371865"/>
                            </a:cubicBezTo>
                            <a:cubicBezTo>
                              <a:pt x="1640417" y="1255448"/>
                              <a:pt x="1677459" y="1161521"/>
                              <a:pt x="1709209" y="1070240"/>
                            </a:cubicBezTo>
                            <a:cubicBezTo>
                              <a:pt x="1740959" y="978959"/>
                              <a:pt x="1742282" y="922074"/>
                              <a:pt x="1748896" y="824178"/>
                            </a:cubicBezTo>
                            <a:cubicBezTo>
                              <a:pt x="1755510" y="726282"/>
                              <a:pt x="1763448" y="579438"/>
                              <a:pt x="1748896" y="482865"/>
                            </a:cubicBezTo>
                            <a:cubicBezTo>
                              <a:pt x="1734344" y="386292"/>
                              <a:pt x="1710532" y="309563"/>
                              <a:pt x="1661584" y="244740"/>
                            </a:cubicBezTo>
                            <a:cubicBezTo>
                              <a:pt x="1612636" y="179917"/>
                              <a:pt x="1531938" y="133616"/>
                              <a:pt x="1455209" y="93928"/>
                            </a:cubicBezTo>
                            <a:cubicBezTo>
                              <a:pt x="1378480" y="54241"/>
                              <a:pt x="1295136" y="13230"/>
                              <a:pt x="1201209" y="6615"/>
                            </a:cubicBezTo>
                            <a:cubicBezTo>
                              <a:pt x="1107282" y="0"/>
                              <a:pt x="990865" y="21167"/>
                              <a:pt x="891646" y="54240"/>
                            </a:cubicBezTo>
                            <a:cubicBezTo>
                              <a:pt x="792427" y="87313"/>
                              <a:pt x="691886" y="150813"/>
                              <a:pt x="605896" y="205053"/>
                            </a:cubicBezTo>
                            <a:cubicBezTo>
                              <a:pt x="519907" y="259293"/>
                              <a:pt x="443178" y="332053"/>
                              <a:pt x="375709" y="379678"/>
                            </a:cubicBezTo>
                            <a:cubicBezTo>
                              <a:pt x="308240" y="427303"/>
                              <a:pt x="230188" y="448470"/>
                              <a:pt x="209021" y="474928"/>
                            </a:cubicBezTo>
                            <a:close/>
                          </a:path>
                        </a:pathLst>
                      </a:custGeom>
                      <a:grpFill/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>
                        <a:lvl1pPr marL="0" indent="0">
                          <a:defRPr sz="110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1pPr>
                        <a:lvl2pPr marL="457200" indent="0">
                          <a:defRPr sz="110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2pPr>
                        <a:lvl3pPr marL="914400" indent="0">
                          <a:defRPr sz="110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3pPr>
                        <a:lvl4pPr marL="1371600" indent="0">
                          <a:defRPr sz="110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4pPr>
                        <a:lvl5pPr marL="1828800" indent="0">
                          <a:defRPr sz="110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5pPr>
                        <a:lvl6pPr marL="2286000" indent="0">
                          <a:defRPr sz="110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6pPr>
                        <a:lvl7pPr marL="2743200" indent="0">
                          <a:defRPr sz="110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7pPr>
                        <a:lvl8pPr marL="3200400" indent="0">
                          <a:defRPr sz="110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8pPr>
                        <a:lvl9pPr marL="3657600" indent="0">
                          <a:defRPr sz="110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9pPr>
                      </a:lstStyle>
                      <a:p>
                        <a:pPr algn="ctr"/>
                        <a:endParaRPr lang="es-ES" sz="1100"/>
                      </a:p>
                    </p:txBody>
                  </p:sp>
                </p:grpSp>
                <p:sp>
                  <p:nvSpPr>
                    <p:cNvPr id="187" name="19 Forma libre"/>
                    <p:cNvSpPr/>
                    <p:nvPr/>
                  </p:nvSpPr>
                  <p:spPr>
                    <a:xfrm>
                      <a:off x="1909708" y="965742"/>
                      <a:ext cx="312026" cy="852712"/>
                    </a:xfrm>
                    <a:custGeom>
                      <a:avLst/>
                      <a:gdLst>
                        <a:gd name="connsiteX0" fmla="*/ 0 w 312026"/>
                        <a:gd name="connsiteY0" fmla="*/ 0 h 834259"/>
                        <a:gd name="connsiteX1" fmla="*/ 190500 w 312026"/>
                        <a:gd name="connsiteY1" fmla="*/ 170793 h 834259"/>
                        <a:gd name="connsiteX2" fmla="*/ 256190 w 312026"/>
                        <a:gd name="connsiteY2" fmla="*/ 302173 h 834259"/>
                        <a:gd name="connsiteX3" fmla="*/ 289035 w 312026"/>
                        <a:gd name="connsiteY3" fmla="*/ 426983 h 834259"/>
                        <a:gd name="connsiteX4" fmla="*/ 282466 w 312026"/>
                        <a:gd name="connsiteY4" fmla="*/ 525517 h 834259"/>
                        <a:gd name="connsiteX5" fmla="*/ 111673 w 312026"/>
                        <a:gd name="connsiteY5" fmla="*/ 834259 h 834259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</a:cxnLst>
                      <a:rect l="l" t="t" r="r" b="b"/>
                      <a:pathLst>
                        <a:path w="312026" h="834259">
                          <a:moveTo>
                            <a:pt x="0" y="0"/>
                          </a:moveTo>
                          <a:cubicBezTo>
                            <a:pt x="73901" y="60215"/>
                            <a:pt x="147802" y="120431"/>
                            <a:pt x="190500" y="170793"/>
                          </a:cubicBezTo>
                          <a:cubicBezTo>
                            <a:pt x="233198" y="221155"/>
                            <a:pt x="239768" y="259475"/>
                            <a:pt x="256190" y="302173"/>
                          </a:cubicBezTo>
                          <a:cubicBezTo>
                            <a:pt x="272612" y="344871"/>
                            <a:pt x="284656" y="389759"/>
                            <a:pt x="289035" y="426983"/>
                          </a:cubicBezTo>
                          <a:cubicBezTo>
                            <a:pt x="293414" y="464207"/>
                            <a:pt x="312026" y="457638"/>
                            <a:pt x="282466" y="525517"/>
                          </a:cubicBezTo>
                          <a:cubicBezTo>
                            <a:pt x="252906" y="593396"/>
                            <a:pt x="182289" y="713827"/>
                            <a:pt x="111673" y="834259"/>
                          </a:cubicBezTo>
                        </a:path>
                      </a:pathLst>
                    </a:custGeom>
                    <a:noFill/>
                    <a:ln w="19050">
                      <a:solidFill>
                        <a:schemeClr val="accent3">
                          <a:lumMod val="50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  <p:txBody>
                    <a:bodyPr rtlCol="0" anchor="ctr"/>
                    <a:lstStyle>
                      <a:lvl1pPr marL="0" indent="0">
                        <a:defRPr sz="11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457200" indent="0">
                        <a:defRPr sz="11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914400" indent="0">
                        <a:defRPr sz="11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indent="0">
                        <a:defRPr sz="11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indent="0">
                        <a:defRPr sz="11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indent="0">
                        <a:defRPr sz="11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indent="0">
                        <a:defRPr sz="11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indent="0">
                        <a:defRPr sz="11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indent="0">
                        <a:defRPr sz="11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algn="ctr"/>
                      <a:endParaRPr lang="es-ES" sz="1100"/>
                    </a:p>
                  </p:txBody>
                </p:sp>
              </p:grpSp>
              <p:sp>
                <p:nvSpPr>
                  <p:cNvPr id="185" name="17 Forma libre"/>
                  <p:cNvSpPr/>
                  <p:nvPr/>
                </p:nvSpPr>
                <p:spPr>
                  <a:xfrm>
                    <a:off x="12686" y="1422465"/>
                    <a:ext cx="755429" cy="1193796"/>
                  </a:xfrm>
                  <a:custGeom>
                    <a:avLst/>
                    <a:gdLst>
                      <a:gd name="connsiteX0" fmla="*/ 617483 w 755431"/>
                      <a:gd name="connsiteY0" fmla="*/ 0 h 952500"/>
                      <a:gd name="connsiteX1" fmla="*/ 683172 w 755431"/>
                      <a:gd name="connsiteY1" fmla="*/ 210207 h 952500"/>
                      <a:gd name="connsiteX2" fmla="*/ 742293 w 755431"/>
                      <a:gd name="connsiteY2" fmla="*/ 394138 h 952500"/>
                      <a:gd name="connsiteX3" fmla="*/ 755431 w 755431"/>
                      <a:gd name="connsiteY3" fmla="*/ 472965 h 952500"/>
                      <a:gd name="connsiteX4" fmla="*/ 742293 w 755431"/>
                      <a:gd name="connsiteY4" fmla="*/ 545224 h 952500"/>
                      <a:gd name="connsiteX5" fmla="*/ 683172 w 755431"/>
                      <a:gd name="connsiteY5" fmla="*/ 624052 h 952500"/>
                      <a:gd name="connsiteX6" fmla="*/ 624052 w 755431"/>
                      <a:gd name="connsiteY6" fmla="*/ 643758 h 952500"/>
                      <a:gd name="connsiteX7" fmla="*/ 420414 w 755431"/>
                      <a:gd name="connsiteY7" fmla="*/ 650327 h 952500"/>
                      <a:gd name="connsiteX8" fmla="*/ 295603 w 755431"/>
                      <a:gd name="connsiteY8" fmla="*/ 670034 h 952500"/>
                      <a:gd name="connsiteX9" fmla="*/ 216776 w 755431"/>
                      <a:gd name="connsiteY9" fmla="*/ 716017 h 952500"/>
                      <a:gd name="connsiteX10" fmla="*/ 137948 w 755431"/>
                      <a:gd name="connsiteY10" fmla="*/ 781707 h 952500"/>
                      <a:gd name="connsiteX11" fmla="*/ 0 w 755431"/>
                      <a:gd name="connsiteY11" fmla="*/ 952500 h 9525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</a:cxnLst>
                    <a:rect l="l" t="t" r="r" b="b"/>
                    <a:pathLst>
                      <a:path w="755431" h="952500">
                        <a:moveTo>
                          <a:pt x="617483" y="0"/>
                        </a:moveTo>
                        <a:cubicBezTo>
                          <a:pt x="639926" y="72258"/>
                          <a:pt x="662370" y="144517"/>
                          <a:pt x="683172" y="210207"/>
                        </a:cubicBezTo>
                        <a:cubicBezTo>
                          <a:pt x="703974" y="275897"/>
                          <a:pt x="730250" y="350345"/>
                          <a:pt x="742293" y="394138"/>
                        </a:cubicBezTo>
                        <a:cubicBezTo>
                          <a:pt x="754336" y="437931"/>
                          <a:pt x="755431" y="447784"/>
                          <a:pt x="755431" y="472965"/>
                        </a:cubicBezTo>
                        <a:cubicBezTo>
                          <a:pt x="755431" y="498146"/>
                          <a:pt x="754336" y="520043"/>
                          <a:pt x="742293" y="545224"/>
                        </a:cubicBezTo>
                        <a:cubicBezTo>
                          <a:pt x="730250" y="570405"/>
                          <a:pt x="702879" y="607630"/>
                          <a:pt x="683172" y="624052"/>
                        </a:cubicBezTo>
                        <a:cubicBezTo>
                          <a:pt x="663465" y="640474"/>
                          <a:pt x="667845" y="639379"/>
                          <a:pt x="624052" y="643758"/>
                        </a:cubicBezTo>
                        <a:cubicBezTo>
                          <a:pt x="580259" y="648137"/>
                          <a:pt x="475155" y="645948"/>
                          <a:pt x="420414" y="650327"/>
                        </a:cubicBezTo>
                        <a:cubicBezTo>
                          <a:pt x="365673" y="654706"/>
                          <a:pt x="329543" y="659086"/>
                          <a:pt x="295603" y="670034"/>
                        </a:cubicBezTo>
                        <a:cubicBezTo>
                          <a:pt x="261663" y="680982"/>
                          <a:pt x="243052" y="697405"/>
                          <a:pt x="216776" y="716017"/>
                        </a:cubicBezTo>
                        <a:cubicBezTo>
                          <a:pt x="190500" y="734629"/>
                          <a:pt x="174077" y="742293"/>
                          <a:pt x="137948" y="781707"/>
                        </a:cubicBezTo>
                        <a:cubicBezTo>
                          <a:pt x="101819" y="821121"/>
                          <a:pt x="50909" y="886810"/>
                          <a:pt x="0" y="952500"/>
                        </a:cubicBezTo>
                      </a:path>
                    </a:pathLst>
                  </a:custGeom>
                  <a:noFill/>
                  <a:ln w="19050">
                    <a:solidFill>
                      <a:schemeClr val="accent3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>
                    <a:lvl1pPr marL="0" indent="0">
                      <a:defRPr sz="11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ctr"/>
                    <a:endParaRPr lang="es-ES" sz="1100"/>
                  </a:p>
                </p:txBody>
              </p:sp>
            </p:grpSp>
            <p:grpSp>
              <p:nvGrpSpPr>
                <p:cNvPr id="175" name="21 Grupo"/>
                <p:cNvGrpSpPr/>
                <p:nvPr/>
              </p:nvGrpSpPr>
              <p:grpSpPr>
                <a:xfrm>
                  <a:off x="219381" y="550563"/>
                  <a:ext cx="107201" cy="97203"/>
                  <a:chOff x="219381" y="550563"/>
                  <a:chExt cx="107201" cy="97203"/>
                </a:xfrm>
                <a:grpFill/>
              </p:grpSpPr>
              <p:grpSp>
                <p:nvGrpSpPr>
                  <p:cNvPr id="176" name="19 Grupo"/>
                  <p:cNvGrpSpPr/>
                  <p:nvPr/>
                </p:nvGrpSpPr>
                <p:grpSpPr>
                  <a:xfrm>
                    <a:off x="221062" y="551071"/>
                    <a:ext cx="105520" cy="89881"/>
                    <a:chOff x="221062" y="551071"/>
                    <a:chExt cx="2383361" cy="2005179"/>
                  </a:xfrm>
                  <a:grpFill/>
                </p:grpSpPr>
                <p:sp>
                  <p:nvSpPr>
                    <p:cNvPr id="178" name="6 Pentágono regular"/>
                    <p:cNvSpPr/>
                    <p:nvPr/>
                  </p:nvSpPr>
                  <p:spPr>
                    <a:xfrm>
                      <a:off x="720001" y="963395"/>
                      <a:ext cx="1368000" cy="1224000"/>
                    </a:xfrm>
                    <a:prstGeom prst="pentagon">
                      <a:avLst/>
                    </a:prstGeom>
                    <a:grpFill/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>
                      <a:lvl1pPr marL="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4572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9144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algn="ctr"/>
                      <a:endParaRPr lang="es-ES" sz="1100"/>
                    </a:p>
                  </p:txBody>
                </p:sp>
                <p:sp>
                  <p:nvSpPr>
                    <p:cNvPr id="179" name="13 Pentágono regular"/>
                    <p:cNvSpPr/>
                    <p:nvPr/>
                  </p:nvSpPr>
                  <p:spPr>
                    <a:xfrm rot="10800000">
                      <a:off x="754043" y="551071"/>
                      <a:ext cx="1294390" cy="375670"/>
                    </a:xfrm>
                    <a:prstGeom prst="pentagon">
                      <a:avLst/>
                    </a:prstGeom>
                    <a:grpFill/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>
                      <a:lvl1pPr marL="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4572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9144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algn="ctr"/>
                      <a:endParaRPr lang="es-ES" sz="1100"/>
                    </a:p>
                  </p:txBody>
                </p:sp>
                <p:sp>
                  <p:nvSpPr>
                    <p:cNvPr id="180" name="14 Pentágono regular"/>
                    <p:cNvSpPr/>
                    <p:nvPr/>
                  </p:nvSpPr>
                  <p:spPr>
                    <a:xfrm rot="15017887">
                      <a:off x="1673483" y="1163386"/>
                      <a:ext cx="1272295" cy="382193"/>
                    </a:xfrm>
                    <a:prstGeom prst="pentagon">
                      <a:avLst/>
                    </a:prstGeom>
                    <a:grpFill/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>
                      <a:lvl1pPr marL="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4572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9144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algn="ctr"/>
                      <a:endParaRPr lang="es-ES" sz="1100"/>
                    </a:p>
                  </p:txBody>
                </p:sp>
                <p:sp>
                  <p:nvSpPr>
                    <p:cNvPr id="181" name="15 Pentágono regular"/>
                    <p:cNvSpPr/>
                    <p:nvPr/>
                  </p:nvSpPr>
                  <p:spPr>
                    <a:xfrm rot="19553238">
                      <a:off x="1351051" y="2168299"/>
                      <a:ext cx="1253372" cy="387951"/>
                    </a:xfrm>
                    <a:prstGeom prst="pentagon">
                      <a:avLst/>
                    </a:prstGeom>
                    <a:grpFill/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>
                      <a:lvl1pPr marL="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4572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9144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algn="ctr"/>
                      <a:endParaRPr lang="es-ES" sz="1100"/>
                    </a:p>
                  </p:txBody>
                </p:sp>
                <p:sp>
                  <p:nvSpPr>
                    <p:cNvPr id="182" name="16 Pentágono regular"/>
                    <p:cNvSpPr/>
                    <p:nvPr/>
                  </p:nvSpPr>
                  <p:spPr>
                    <a:xfrm rot="1929554">
                      <a:off x="221062" y="2174720"/>
                      <a:ext cx="1294390" cy="375670"/>
                    </a:xfrm>
                    <a:prstGeom prst="pentagon">
                      <a:avLst/>
                    </a:prstGeom>
                    <a:grpFill/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>
                      <a:lvl1pPr marL="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4572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9144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algn="ctr"/>
                      <a:endParaRPr lang="es-ES" sz="1100"/>
                    </a:p>
                  </p:txBody>
                </p:sp>
                <p:sp>
                  <p:nvSpPr>
                    <p:cNvPr id="183" name="17 Pentágono regular"/>
                    <p:cNvSpPr/>
                    <p:nvPr/>
                  </p:nvSpPr>
                  <p:spPr>
                    <a:xfrm rot="6574687">
                      <a:off x="-132924" y="1170154"/>
                      <a:ext cx="1272295" cy="382193"/>
                    </a:xfrm>
                    <a:prstGeom prst="pentagon">
                      <a:avLst/>
                    </a:prstGeom>
                    <a:grpFill/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>
                      <a:lvl1pPr marL="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4572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9144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algn="ctr"/>
                      <a:endParaRPr lang="es-ES" sz="1100"/>
                    </a:p>
                  </p:txBody>
                </p:sp>
              </p:grpSp>
              <p:sp>
                <p:nvSpPr>
                  <p:cNvPr id="177" name="5 Elipse"/>
                  <p:cNvSpPr/>
                  <p:nvPr/>
                </p:nvSpPr>
                <p:spPr>
                  <a:xfrm>
                    <a:off x="219381" y="550563"/>
                    <a:ext cx="105004" cy="97203"/>
                  </a:xfrm>
                  <a:prstGeom prst="ellipse">
                    <a:avLst/>
                  </a:prstGeom>
                  <a:noFill/>
                  <a:ln w="6350">
                    <a:solidFill>
                      <a:schemeClr val="accent3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>
                    <a:lvl1pPr marL="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ctr"/>
                    <a:endParaRPr lang="es-ES" sz="1100"/>
                  </a:p>
                </p:txBody>
              </p:sp>
            </p:grpSp>
          </p:grpSp>
        </p:grpSp>
      </p:grpSp>
      <p:grpSp>
        <p:nvGrpSpPr>
          <p:cNvPr id="282" name="Group 36"/>
          <p:cNvGrpSpPr>
            <a:grpSpLocks/>
          </p:cNvGrpSpPr>
          <p:nvPr/>
        </p:nvGrpSpPr>
        <p:grpSpPr bwMode="auto">
          <a:xfrm>
            <a:off x="6500826" y="3214686"/>
            <a:ext cx="72000" cy="107950"/>
            <a:chOff x="1402" y="846"/>
            <a:chExt cx="41" cy="41"/>
          </a:xfrm>
        </p:grpSpPr>
        <p:sp>
          <p:nvSpPr>
            <p:cNvPr id="283" name="Freeform 37"/>
            <p:cNvSpPr>
              <a:spLocks/>
            </p:cNvSpPr>
            <p:nvPr/>
          </p:nvSpPr>
          <p:spPr bwMode="auto">
            <a:xfrm>
              <a:off x="1402" y="846"/>
              <a:ext cx="41" cy="41"/>
            </a:xfrm>
            <a:custGeom>
              <a:avLst/>
              <a:gdLst/>
              <a:ahLst/>
              <a:cxnLst>
                <a:cxn ang="0">
                  <a:pos x="165" y="75"/>
                </a:cxn>
                <a:cxn ang="0">
                  <a:pos x="162" y="61"/>
                </a:cxn>
                <a:cxn ang="0">
                  <a:pos x="157" y="47"/>
                </a:cxn>
                <a:cxn ang="0">
                  <a:pos x="150" y="36"/>
                </a:cxn>
                <a:cxn ang="0">
                  <a:pos x="141" y="24"/>
                </a:cxn>
                <a:cxn ang="0">
                  <a:pos x="129" y="15"/>
                </a:cxn>
                <a:cxn ang="0">
                  <a:pos x="118" y="8"/>
                </a:cxn>
                <a:cxn ang="0">
                  <a:pos x="104" y="2"/>
                </a:cxn>
                <a:cxn ang="0">
                  <a:pos x="90" y="0"/>
                </a:cxn>
                <a:cxn ang="0">
                  <a:pos x="75" y="0"/>
                </a:cxn>
                <a:cxn ang="0">
                  <a:pos x="61" y="2"/>
                </a:cxn>
                <a:cxn ang="0">
                  <a:pos x="47" y="8"/>
                </a:cxn>
                <a:cxn ang="0">
                  <a:pos x="35" y="14"/>
                </a:cxn>
                <a:cxn ang="0">
                  <a:pos x="24" y="23"/>
                </a:cxn>
                <a:cxn ang="0">
                  <a:pos x="14" y="34"/>
                </a:cxn>
                <a:cxn ang="0">
                  <a:pos x="8" y="47"/>
                </a:cxn>
                <a:cxn ang="0">
                  <a:pos x="3" y="60"/>
                </a:cxn>
                <a:cxn ang="0">
                  <a:pos x="0" y="74"/>
                </a:cxn>
                <a:cxn ang="0">
                  <a:pos x="0" y="89"/>
                </a:cxn>
                <a:cxn ang="0">
                  <a:pos x="1" y="104"/>
                </a:cxn>
                <a:cxn ang="0">
                  <a:pos x="6" y="116"/>
                </a:cxn>
                <a:cxn ang="0">
                  <a:pos x="14" y="129"/>
                </a:cxn>
                <a:cxn ang="0">
                  <a:pos x="23" y="141"/>
                </a:cxn>
                <a:cxn ang="0">
                  <a:pos x="35" y="150"/>
                </a:cxn>
                <a:cxn ang="0">
                  <a:pos x="46" y="157"/>
                </a:cxn>
                <a:cxn ang="0">
                  <a:pos x="60" y="162"/>
                </a:cxn>
                <a:cxn ang="0">
                  <a:pos x="74" y="165"/>
                </a:cxn>
                <a:cxn ang="0">
                  <a:pos x="88" y="165"/>
                </a:cxn>
                <a:cxn ang="0">
                  <a:pos x="102" y="162"/>
                </a:cxn>
                <a:cxn ang="0">
                  <a:pos x="116" y="157"/>
                </a:cxn>
                <a:cxn ang="0">
                  <a:pos x="129" y="151"/>
                </a:cxn>
                <a:cxn ang="0">
                  <a:pos x="139" y="142"/>
                </a:cxn>
                <a:cxn ang="0">
                  <a:pos x="150" y="132"/>
                </a:cxn>
                <a:cxn ang="0">
                  <a:pos x="156" y="119"/>
                </a:cxn>
                <a:cxn ang="0">
                  <a:pos x="161" y="105"/>
                </a:cxn>
                <a:cxn ang="0">
                  <a:pos x="165" y="91"/>
                </a:cxn>
                <a:cxn ang="0">
                  <a:pos x="165" y="83"/>
                </a:cxn>
              </a:cxnLst>
              <a:rect l="0" t="0" r="r" b="b"/>
              <a:pathLst>
                <a:path w="165" h="165">
                  <a:moveTo>
                    <a:pt x="165" y="83"/>
                  </a:moveTo>
                  <a:lnTo>
                    <a:pt x="165" y="75"/>
                  </a:lnTo>
                  <a:lnTo>
                    <a:pt x="164" y="68"/>
                  </a:lnTo>
                  <a:lnTo>
                    <a:pt x="162" y="61"/>
                  </a:lnTo>
                  <a:lnTo>
                    <a:pt x="160" y="54"/>
                  </a:lnTo>
                  <a:lnTo>
                    <a:pt x="157" y="47"/>
                  </a:lnTo>
                  <a:lnTo>
                    <a:pt x="153" y="41"/>
                  </a:lnTo>
                  <a:lnTo>
                    <a:pt x="150" y="36"/>
                  </a:lnTo>
                  <a:lnTo>
                    <a:pt x="146" y="29"/>
                  </a:lnTo>
                  <a:lnTo>
                    <a:pt x="141" y="24"/>
                  </a:lnTo>
                  <a:lnTo>
                    <a:pt x="136" y="19"/>
                  </a:lnTo>
                  <a:lnTo>
                    <a:pt x="129" y="15"/>
                  </a:lnTo>
                  <a:lnTo>
                    <a:pt x="124" y="11"/>
                  </a:lnTo>
                  <a:lnTo>
                    <a:pt x="118" y="8"/>
                  </a:lnTo>
                  <a:lnTo>
                    <a:pt x="111" y="5"/>
                  </a:lnTo>
                  <a:lnTo>
                    <a:pt x="104" y="2"/>
                  </a:lnTo>
                  <a:lnTo>
                    <a:pt x="97" y="1"/>
                  </a:lnTo>
                  <a:lnTo>
                    <a:pt x="90" y="0"/>
                  </a:lnTo>
                  <a:lnTo>
                    <a:pt x="82" y="0"/>
                  </a:lnTo>
                  <a:lnTo>
                    <a:pt x="75" y="0"/>
                  </a:lnTo>
                  <a:lnTo>
                    <a:pt x="68" y="1"/>
                  </a:lnTo>
                  <a:lnTo>
                    <a:pt x="61" y="2"/>
                  </a:lnTo>
                  <a:lnTo>
                    <a:pt x="54" y="5"/>
                  </a:lnTo>
                  <a:lnTo>
                    <a:pt x="47" y="8"/>
                  </a:lnTo>
                  <a:lnTo>
                    <a:pt x="41" y="11"/>
                  </a:lnTo>
                  <a:lnTo>
                    <a:pt x="35" y="14"/>
                  </a:lnTo>
                  <a:lnTo>
                    <a:pt x="29" y="19"/>
                  </a:lnTo>
                  <a:lnTo>
                    <a:pt x="24" y="23"/>
                  </a:lnTo>
                  <a:lnTo>
                    <a:pt x="19" y="29"/>
                  </a:lnTo>
                  <a:lnTo>
                    <a:pt x="14" y="34"/>
                  </a:lnTo>
                  <a:lnTo>
                    <a:pt x="12" y="41"/>
                  </a:lnTo>
                  <a:lnTo>
                    <a:pt x="8" y="47"/>
                  </a:lnTo>
                  <a:lnTo>
                    <a:pt x="4" y="54"/>
                  </a:lnTo>
                  <a:lnTo>
                    <a:pt x="3" y="60"/>
                  </a:lnTo>
                  <a:lnTo>
                    <a:pt x="0" y="68"/>
                  </a:lnTo>
                  <a:lnTo>
                    <a:pt x="0" y="74"/>
                  </a:lnTo>
                  <a:lnTo>
                    <a:pt x="0" y="82"/>
                  </a:lnTo>
                  <a:lnTo>
                    <a:pt x="0" y="89"/>
                  </a:lnTo>
                  <a:lnTo>
                    <a:pt x="0" y="96"/>
                  </a:lnTo>
                  <a:lnTo>
                    <a:pt x="1" y="104"/>
                  </a:lnTo>
                  <a:lnTo>
                    <a:pt x="4" y="110"/>
                  </a:lnTo>
                  <a:lnTo>
                    <a:pt x="6" y="116"/>
                  </a:lnTo>
                  <a:lnTo>
                    <a:pt x="10" y="123"/>
                  </a:lnTo>
                  <a:lnTo>
                    <a:pt x="14" y="129"/>
                  </a:lnTo>
                  <a:lnTo>
                    <a:pt x="18" y="136"/>
                  </a:lnTo>
                  <a:lnTo>
                    <a:pt x="23" y="141"/>
                  </a:lnTo>
                  <a:lnTo>
                    <a:pt x="28" y="145"/>
                  </a:lnTo>
                  <a:lnTo>
                    <a:pt x="35" y="150"/>
                  </a:lnTo>
                  <a:lnTo>
                    <a:pt x="40" y="153"/>
                  </a:lnTo>
                  <a:lnTo>
                    <a:pt x="46" y="157"/>
                  </a:lnTo>
                  <a:lnTo>
                    <a:pt x="54" y="160"/>
                  </a:lnTo>
                  <a:lnTo>
                    <a:pt x="60" y="162"/>
                  </a:lnTo>
                  <a:lnTo>
                    <a:pt x="67" y="164"/>
                  </a:lnTo>
                  <a:lnTo>
                    <a:pt x="74" y="165"/>
                  </a:lnTo>
                  <a:lnTo>
                    <a:pt x="81" y="165"/>
                  </a:lnTo>
                  <a:lnTo>
                    <a:pt x="88" y="165"/>
                  </a:lnTo>
                  <a:lnTo>
                    <a:pt x="96" y="164"/>
                  </a:lnTo>
                  <a:lnTo>
                    <a:pt x="102" y="162"/>
                  </a:lnTo>
                  <a:lnTo>
                    <a:pt x="110" y="160"/>
                  </a:lnTo>
                  <a:lnTo>
                    <a:pt x="116" y="157"/>
                  </a:lnTo>
                  <a:lnTo>
                    <a:pt x="123" y="155"/>
                  </a:lnTo>
                  <a:lnTo>
                    <a:pt x="129" y="151"/>
                  </a:lnTo>
                  <a:lnTo>
                    <a:pt x="134" y="146"/>
                  </a:lnTo>
                  <a:lnTo>
                    <a:pt x="139" y="142"/>
                  </a:lnTo>
                  <a:lnTo>
                    <a:pt x="145" y="137"/>
                  </a:lnTo>
                  <a:lnTo>
                    <a:pt x="150" y="132"/>
                  </a:lnTo>
                  <a:lnTo>
                    <a:pt x="153" y="125"/>
                  </a:lnTo>
                  <a:lnTo>
                    <a:pt x="156" y="119"/>
                  </a:lnTo>
                  <a:lnTo>
                    <a:pt x="160" y="113"/>
                  </a:lnTo>
                  <a:lnTo>
                    <a:pt x="161" y="105"/>
                  </a:lnTo>
                  <a:lnTo>
                    <a:pt x="164" y="98"/>
                  </a:lnTo>
                  <a:lnTo>
                    <a:pt x="165" y="91"/>
                  </a:lnTo>
                  <a:lnTo>
                    <a:pt x="165" y="84"/>
                  </a:lnTo>
                  <a:lnTo>
                    <a:pt x="165" y="83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311" name="Freeform 38"/>
            <p:cNvSpPr>
              <a:spLocks/>
            </p:cNvSpPr>
            <p:nvPr/>
          </p:nvSpPr>
          <p:spPr bwMode="auto">
            <a:xfrm>
              <a:off x="1403" y="847"/>
              <a:ext cx="39" cy="39"/>
            </a:xfrm>
            <a:custGeom>
              <a:avLst/>
              <a:gdLst/>
              <a:ahLst/>
              <a:cxnLst>
                <a:cxn ang="0">
                  <a:pos x="156" y="71"/>
                </a:cxn>
                <a:cxn ang="0">
                  <a:pos x="153" y="57"/>
                </a:cxn>
                <a:cxn ang="0">
                  <a:pos x="149" y="45"/>
                </a:cxn>
                <a:cxn ang="0">
                  <a:pos x="142" y="33"/>
                </a:cxn>
                <a:cxn ang="0">
                  <a:pos x="133" y="22"/>
                </a:cxn>
                <a:cxn ang="0">
                  <a:pos x="123" y="13"/>
                </a:cxn>
                <a:cxn ang="0">
                  <a:pos x="110" y="6"/>
                </a:cxn>
                <a:cxn ang="0">
                  <a:pos x="96" y="2"/>
                </a:cxn>
                <a:cxn ang="0">
                  <a:pos x="82" y="0"/>
                </a:cxn>
                <a:cxn ang="0">
                  <a:pos x="68" y="1"/>
                </a:cxn>
                <a:cxn ang="0">
                  <a:pos x="55" y="4"/>
                </a:cxn>
                <a:cxn ang="0">
                  <a:pos x="42" y="9"/>
                </a:cxn>
                <a:cxn ang="0">
                  <a:pos x="29" y="16"/>
                </a:cxn>
                <a:cxn ang="0">
                  <a:pos x="20" y="25"/>
                </a:cxn>
                <a:cxn ang="0">
                  <a:pos x="11" y="37"/>
                </a:cxn>
                <a:cxn ang="0">
                  <a:pos x="5" y="50"/>
                </a:cxn>
                <a:cxn ang="0">
                  <a:pos x="1" y="64"/>
                </a:cxn>
                <a:cxn ang="0">
                  <a:pos x="0" y="78"/>
                </a:cxn>
                <a:cxn ang="0">
                  <a:pos x="0" y="91"/>
                </a:cxn>
                <a:cxn ang="0">
                  <a:pos x="4" y="105"/>
                </a:cxn>
                <a:cxn ang="0">
                  <a:pos x="9" y="117"/>
                </a:cxn>
                <a:cxn ang="0">
                  <a:pos x="18" y="129"/>
                </a:cxn>
                <a:cxn ang="0">
                  <a:pos x="28" y="139"/>
                </a:cxn>
                <a:cxn ang="0">
                  <a:pos x="38" y="147"/>
                </a:cxn>
                <a:cxn ang="0">
                  <a:pos x="52" y="152"/>
                </a:cxn>
                <a:cxn ang="0">
                  <a:pos x="65" y="156"/>
                </a:cxn>
                <a:cxn ang="0">
                  <a:pos x="79" y="157"/>
                </a:cxn>
                <a:cxn ang="0">
                  <a:pos x="93" y="156"/>
                </a:cxn>
                <a:cxn ang="0">
                  <a:pos x="107" y="152"/>
                </a:cxn>
                <a:cxn ang="0">
                  <a:pos x="119" y="146"/>
                </a:cxn>
                <a:cxn ang="0">
                  <a:pos x="130" y="137"/>
                </a:cxn>
                <a:cxn ang="0">
                  <a:pos x="141" y="128"/>
                </a:cxn>
                <a:cxn ang="0">
                  <a:pos x="148" y="115"/>
                </a:cxn>
                <a:cxn ang="0">
                  <a:pos x="153" y="102"/>
                </a:cxn>
                <a:cxn ang="0">
                  <a:pos x="156" y="88"/>
                </a:cxn>
                <a:cxn ang="0">
                  <a:pos x="157" y="79"/>
                </a:cxn>
              </a:cxnLst>
              <a:rect l="0" t="0" r="r" b="b"/>
              <a:pathLst>
                <a:path w="157" h="157">
                  <a:moveTo>
                    <a:pt x="157" y="79"/>
                  </a:moveTo>
                  <a:lnTo>
                    <a:pt x="156" y="71"/>
                  </a:lnTo>
                  <a:lnTo>
                    <a:pt x="156" y="65"/>
                  </a:lnTo>
                  <a:lnTo>
                    <a:pt x="153" y="57"/>
                  </a:lnTo>
                  <a:lnTo>
                    <a:pt x="152" y="51"/>
                  </a:lnTo>
                  <a:lnTo>
                    <a:pt x="149" y="45"/>
                  </a:lnTo>
                  <a:lnTo>
                    <a:pt x="146" y="38"/>
                  </a:lnTo>
                  <a:lnTo>
                    <a:pt x="142" y="33"/>
                  </a:lnTo>
                  <a:lnTo>
                    <a:pt x="138" y="27"/>
                  </a:lnTo>
                  <a:lnTo>
                    <a:pt x="133" y="22"/>
                  </a:lnTo>
                  <a:lnTo>
                    <a:pt x="128" y="18"/>
                  </a:lnTo>
                  <a:lnTo>
                    <a:pt x="123" y="13"/>
                  </a:lnTo>
                  <a:lnTo>
                    <a:pt x="116" y="9"/>
                  </a:lnTo>
                  <a:lnTo>
                    <a:pt x="110" y="6"/>
                  </a:lnTo>
                  <a:lnTo>
                    <a:pt x="103" y="4"/>
                  </a:lnTo>
                  <a:lnTo>
                    <a:pt x="96" y="2"/>
                  </a:lnTo>
                  <a:lnTo>
                    <a:pt x="89" y="1"/>
                  </a:lnTo>
                  <a:lnTo>
                    <a:pt x="82" y="0"/>
                  </a:lnTo>
                  <a:lnTo>
                    <a:pt x="75" y="0"/>
                  </a:lnTo>
                  <a:lnTo>
                    <a:pt x="68" y="1"/>
                  </a:lnTo>
                  <a:lnTo>
                    <a:pt x="61" y="1"/>
                  </a:lnTo>
                  <a:lnTo>
                    <a:pt x="55" y="4"/>
                  </a:lnTo>
                  <a:lnTo>
                    <a:pt x="48" y="6"/>
                  </a:lnTo>
                  <a:lnTo>
                    <a:pt x="42" y="9"/>
                  </a:lnTo>
                  <a:lnTo>
                    <a:pt x="36" y="13"/>
                  </a:lnTo>
                  <a:lnTo>
                    <a:pt x="29" y="16"/>
                  </a:lnTo>
                  <a:lnTo>
                    <a:pt x="24" y="20"/>
                  </a:lnTo>
                  <a:lnTo>
                    <a:pt x="20" y="25"/>
                  </a:lnTo>
                  <a:lnTo>
                    <a:pt x="15" y="32"/>
                  </a:lnTo>
                  <a:lnTo>
                    <a:pt x="11" y="37"/>
                  </a:lnTo>
                  <a:lnTo>
                    <a:pt x="8" y="43"/>
                  </a:lnTo>
                  <a:lnTo>
                    <a:pt x="5" y="50"/>
                  </a:lnTo>
                  <a:lnTo>
                    <a:pt x="2" y="56"/>
                  </a:lnTo>
                  <a:lnTo>
                    <a:pt x="1" y="64"/>
                  </a:lnTo>
                  <a:lnTo>
                    <a:pt x="0" y="70"/>
                  </a:lnTo>
                  <a:lnTo>
                    <a:pt x="0" y="78"/>
                  </a:lnTo>
                  <a:lnTo>
                    <a:pt x="0" y="84"/>
                  </a:lnTo>
                  <a:lnTo>
                    <a:pt x="0" y="91"/>
                  </a:lnTo>
                  <a:lnTo>
                    <a:pt x="2" y="98"/>
                  </a:lnTo>
                  <a:lnTo>
                    <a:pt x="4" y="105"/>
                  </a:lnTo>
                  <a:lnTo>
                    <a:pt x="6" y="111"/>
                  </a:lnTo>
                  <a:lnTo>
                    <a:pt x="9" y="117"/>
                  </a:lnTo>
                  <a:lnTo>
                    <a:pt x="13" y="123"/>
                  </a:lnTo>
                  <a:lnTo>
                    <a:pt x="18" y="129"/>
                  </a:lnTo>
                  <a:lnTo>
                    <a:pt x="23" y="134"/>
                  </a:lnTo>
                  <a:lnTo>
                    <a:pt x="28" y="139"/>
                  </a:lnTo>
                  <a:lnTo>
                    <a:pt x="33" y="143"/>
                  </a:lnTo>
                  <a:lnTo>
                    <a:pt x="38" y="147"/>
                  </a:lnTo>
                  <a:lnTo>
                    <a:pt x="46" y="149"/>
                  </a:lnTo>
                  <a:lnTo>
                    <a:pt x="52" y="152"/>
                  </a:lnTo>
                  <a:lnTo>
                    <a:pt x="59" y="155"/>
                  </a:lnTo>
                  <a:lnTo>
                    <a:pt x="65" y="156"/>
                  </a:lnTo>
                  <a:lnTo>
                    <a:pt x="73" y="157"/>
                  </a:lnTo>
                  <a:lnTo>
                    <a:pt x="79" y="157"/>
                  </a:lnTo>
                  <a:lnTo>
                    <a:pt x="87" y="157"/>
                  </a:lnTo>
                  <a:lnTo>
                    <a:pt x="93" y="156"/>
                  </a:lnTo>
                  <a:lnTo>
                    <a:pt x="101" y="153"/>
                  </a:lnTo>
                  <a:lnTo>
                    <a:pt x="107" y="152"/>
                  </a:lnTo>
                  <a:lnTo>
                    <a:pt x="112" y="149"/>
                  </a:lnTo>
                  <a:lnTo>
                    <a:pt x="119" y="146"/>
                  </a:lnTo>
                  <a:lnTo>
                    <a:pt x="125" y="142"/>
                  </a:lnTo>
                  <a:lnTo>
                    <a:pt x="130" y="137"/>
                  </a:lnTo>
                  <a:lnTo>
                    <a:pt x="135" y="133"/>
                  </a:lnTo>
                  <a:lnTo>
                    <a:pt x="141" y="128"/>
                  </a:lnTo>
                  <a:lnTo>
                    <a:pt x="144" y="121"/>
                  </a:lnTo>
                  <a:lnTo>
                    <a:pt x="148" y="115"/>
                  </a:lnTo>
                  <a:lnTo>
                    <a:pt x="151" y="109"/>
                  </a:lnTo>
                  <a:lnTo>
                    <a:pt x="153" y="102"/>
                  </a:lnTo>
                  <a:lnTo>
                    <a:pt x="155" y="96"/>
                  </a:lnTo>
                  <a:lnTo>
                    <a:pt x="156" y="88"/>
                  </a:lnTo>
                  <a:lnTo>
                    <a:pt x="157" y="82"/>
                  </a:lnTo>
                  <a:lnTo>
                    <a:pt x="157" y="79"/>
                  </a:lnTo>
                  <a:close/>
                </a:path>
              </a:pathLst>
            </a:custGeom>
            <a:solidFill>
              <a:srgbClr val="01018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312" name="Freeform 39"/>
            <p:cNvSpPr>
              <a:spLocks/>
            </p:cNvSpPr>
            <p:nvPr/>
          </p:nvSpPr>
          <p:spPr bwMode="auto">
            <a:xfrm>
              <a:off x="1406" y="861"/>
              <a:ext cx="12" cy="15"/>
            </a:xfrm>
            <a:custGeom>
              <a:avLst/>
              <a:gdLst/>
              <a:ahLst/>
              <a:cxnLst>
                <a:cxn ang="0">
                  <a:pos x="48" y="37"/>
                </a:cxn>
                <a:cxn ang="0">
                  <a:pos x="44" y="29"/>
                </a:cxn>
                <a:cxn ang="0">
                  <a:pos x="43" y="20"/>
                </a:cxn>
                <a:cxn ang="0">
                  <a:pos x="41" y="12"/>
                </a:cxn>
                <a:cxn ang="0">
                  <a:pos x="39" y="9"/>
                </a:cxn>
                <a:cxn ang="0">
                  <a:pos x="36" y="7"/>
                </a:cxn>
                <a:cxn ang="0">
                  <a:pos x="34" y="7"/>
                </a:cxn>
                <a:cxn ang="0">
                  <a:pos x="30" y="6"/>
                </a:cxn>
                <a:cxn ang="0">
                  <a:pos x="27" y="5"/>
                </a:cxn>
                <a:cxn ang="0">
                  <a:pos x="23" y="3"/>
                </a:cxn>
                <a:cxn ang="0">
                  <a:pos x="21" y="2"/>
                </a:cxn>
                <a:cxn ang="0">
                  <a:pos x="18" y="1"/>
                </a:cxn>
                <a:cxn ang="0">
                  <a:pos x="13" y="2"/>
                </a:cxn>
                <a:cxn ang="0">
                  <a:pos x="9" y="7"/>
                </a:cxn>
                <a:cxn ang="0">
                  <a:pos x="5" y="11"/>
                </a:cxn>
                <a:cxn ang="0">
                  <a:pos x="2" y="18"/>
                </a:cxn>
                <a:cxn ang="0">
                  <a:pos x="2" y="25"/>
                </a:cxn>
                <a:cxn ang="0">
                  <a:pos x="3" y="33"/>
                </a:cxn>
                <a:cxn ang="0">
                  <a:pos x="5" y="41"/>
                </a:cxn>
                <a:cxn ang="0">
                  <a:pos x="9" y="48"/>
                </a:cxn>
                <a:cxn ang="0">
                  <a:pos x="13" y="52"/>
                </a:cxn>
                <a:cxn ang="0">
                  <a:pos x="16" y="55"/>
                </a:cxn>
                <a:cxn ang="0">
                  <a:pos x="18" y="56"/>
                </a:cxn>
                <a:cxn ang="0">
                  <a:pos x="22" y="57"/>
                </a:cxn>
                <a:cxn ang="0">
                  <a:pos x="25" y="57"/>
                </a:cxn>
                <a:cxn ang="0">
                  <a:pos x="27" y="58"/>
                </a:cxn>
                <a:cxn ang="0">
                  <a:pos x="31" y="58"/>
                </a:cxn>
                <a:cxn ang="0">
                  <a:pos x="34" y="58"/>
                </a:cxn>
                <a:cxn ang="0">
                  <a:pos x="37" y="56"/>
                </a:cxn>
                <a:cxn ang="0">
                  <a:pos x="41" y="52"/>
                </a:cxn>
                <a:cxn ang="0">
                  <a:pos x="44" y="48"/>
                </a:cxn>
                <a:cxn ang="0">
                  <a:pos x="48" y="43"/>
                </a:cxn>
              </a:cxnLst>
              <a:rect l="0" t="0" r="r" b="b"/>
              <a:pathLst>
                <a:path w="50" h="58">
                  <a:moveTo>
                    <a:pt x="50" y="42"/>
                  </a:moveTo>
                  <a:lnTo>
                    <a:pt x="48" y="37"/>
                  </a:lnTo>
                  <a:lnTo>
                    <a:pt x="45" y="33"/>
                  </a:lnTo>
                  <a:lnTo>
                    <a:pt x="44" y="29"/>
                  </a:lnTo>
                  <a:lnTo>
                    <a:pt x="43" y="25"/>
                  </a:lnTo>
                  <a:lnTo>
                    <a:pt x="43" y="20"/>
                  </a:lnTo>
                  <a:lnTo>
                    <a:pt x="41" y="16"/>
                  </a:lnTo>
                  <a:lnTo>
                    <a:pt x="41" y="12"/>
                  </a:lnTo>
                  <a:lnTo>
                    <a:pt x="40" y="9"/>
                  </a:lnTo>
                  <a:lnTo>
                    <a:pt x="39" y="9"/>
                  </a:lnTo>
                  <a:lnTo>
                    <a:pt x="37" y="7"/>
                  </a:lnTo>
                  <a:lnTo>
                    <a:pt x="36" y="7"/>
                  </a:lnTo>
                  <a:lnTo>
                    <a:pt x="35" y="7"/>
                  </a:lnTo>
                  <a:lnTo>
                    <a:pt x="34" y="7"/>
                  </a:lnTo>
                  <a:lnTo>
                    <a:pt x="31" y="6"/>
                  </a:lnTo>
                  <a:lnTo>
                    <a:pt x="30" y="6"/>
                  </a:lnTo>
                  <a:lnTo>
                    <a:pt x="28" y="5"/>
                  </a:lnTo>
                  <a:lnTo>
                    <a:pt x="27" y="5"/>
                  </a:lnTo>
                  <a:lnTo>
                    <a:pt x="25" y="5"/>
                  </a:lnTo>
                  <a:lnTo>
                    <a:pt x="23" y="3"/>
                  </a:lnTo>
                  <a:lnTo>
                    <a:pt x="22" y="2"/>
                  </a:lnTo>
                  <a:lnTo>
                    <a:pt x="21" y="2"/>
                  </a:lnTo>
                  <a:lnTo>
                    <a:pt x="20" y="1"/>
                  </a:lnTo>
                  <a:lnTo>
                    <a:pt x="18" y="1"/>
                  </a:lnTo>
                  <a:lnTo>
                    <a:pt x="16" y="0"/>
                  </a:lnTo>
                  <a:lnTo>
                    <a:pt x="13" y="2"/>
                  </a:lnTo>
                  <a:lnTo>
                    <a:pt x="12" y="5"/>
                  </a:lnTo>
                  <a:lnTo>
                    <a:pt x="9" y="7"/>
                  </a:lnTo>
                  <a:lnTo>
                    <a:pt x="8" y="9"/>
                  </a:lnTo>
                  <a:lnTo>
                    <a:pt x="5" y="11"/>
                  </a:lnTo>
                  <a:lnTo>
                    <a:pt x="4" y="15"/>
                  </a:lnTo>
                  <a:lnTo>
                    <a:pt x="2" y="18"/>
                  </a:lnTo>
                  <a:lnTo>
                    <a:pt x="0" y="20"/>
                  </a:lnTo>
                  <a:lnTo>
                    <a:pt x="2" y="25"/>
                  </a:lnTo>
                  <a:lnTo>
                    <a:pt x="2" y="29"/>
                  </a:lnTo>
                  <a:lnTo>
                    <a:pt x="3" y="33"/>
                  </a:lnTo>
                  <a:lnTo>
                    <a:pt x="4" y="37"/>
                  </a:lnTo>
                  <a:lnTo>
                    <a:pt x="5" y="41"/>
                  </a:lnTo>
                  <a:lnTo>
                    <a:pt x="8" y="44"/>
                  </a:lnTo>
                  <a:lnTo>
                    <a:pt x="9" y="48"/>
                  </a:lnTo>
                  <a:lnTo>
                    <a:pt x="12" y="52"/>
                  </a:lnTo>
                  <a:lnTo>
                    <a:pt x="13" y="52"/>
                  </a:lnTo>
                  <a:lnTo>
                    <a:pt x="14" y="53"/>
                  </a:lnTo>
                  <a:lnTo>
                    <a:pt x="16" y="55"/>
                  </a:lnTo>
                  <a:lnTo>
                    <a:pt x="17" y="55"/>
                  </a:lnTo>
                  <a:lnTo>
                    <a:pt x="18" y="56"/>
                  </a:lnTo>
                  <a:lnTo>
                    <a:pt x="21" y="56"/>
                  </a:lnTo>
                  <a:lnTo>
                    <a:pt x="22" y="57"/>
                  </a:lnTo>
                  <a:lnTo>
                    <a:pt x="23" y="57"/>
                  </a:lnTo>
                  <a:lnTo>
                    <a:pt x="25" y="57"/>
                  </a:lnTo>
                  <a:lnTo>
                    <a:pt x="26" y="58"/>
                  </a:lnTo>
                  <a:lnTo>
                    <a:pt x="27" y="58"/>
                  </a:lnTo>
                  <a:lnTo>
                    <a:pt x="30" y="58"/>
                  </a:lnTo>
                  <a:lnTo>
                    <a:pt x="31" y="58"/>
                  </a:lnTo>
                  <a:lnTo>
                    <a:pt x="32" y="58"/>
                  </a:lnTo>
                  <a:lnTo>
                    <a:pt x="34" y="58"/>
                  </a:lnTo>
                  <a:lnTo>
                    <a:pt x="36" y="58"/>
                  </a:lnTo>
                  <a:lnTo>
                    <a:pt x="37" y="56"/>
                  </a:lnTo>
                  <a:lnTo>
                    <a:pt x="39" y="55"/>
                  </a:lnTo>
                  <a:lnTo>
                    <a:pt x="41" y="52"/>
                  </a:lnTo>
                  <a:lnTo>
                    <a:pt x="43" y="50"/>
                  </a:lnTo>
                  <a:lnTo>
                    <a:pt x="44" y="48"/>
                  </a:lnTo>
                  <a:lnTo>
                    <a:pt x="46" y="46"/>
                  </a:lnTo>
                  <a:lnTo>
                    <a:pt x="48" y="43"/>
                  </a:lnTo>
                  <a:lnTo>
                    <a:pt x="50" y="4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313" name="Freeform 40"/>
            <p:cNvSpPr>
              <a:spLocks/>
            </p:cNvSpPr>
            <p:nvPr/>
          </p:nvSpPr>
          <p:spPr bwMode="auto">
            <a:xfrm>
              <a:off x="1409" y="851"/>
              <a:ext cx="14" cy="12"/>
            </a:xfrm>
            <a:custGeom>
              <a:avLst/>
              <a:gdLst/>
              <a:ahLst/>
              <a:cxnLst>
                <a:cxn ang="0">
                  <a:pos x="24" y="50"/>
                </a:cxn>
                <a:cxn ang="0">
                  <a:pos x="21" y="49"/>
                </a:cxn>
                <a:cxn ang="0">
                  <a:pos x="18" y="48"/>
                </a:cxn>
                <a:cxn ang="0">
                  <a:pos x="14" y="48"/>
                </a:cxn>
                <a:cxn ang="0">
                  <a:pos x="11" y="45"/>
                </a:cxn>
                <a:cxn ang="0">
                  <a:pos x="9" y="44"/>
                </a:cxn>
                <a:cxn ang="0">
                  <a:pos x="5" y="44"/>
                </a:cxn>
                <a:cxn ang="0">
                  <a:pos x="2" y="43"/>
                </a:cxn>
                <a:cxn ang="0">
                  <a:pos x="1" y="38"/>
                </a:cxn>
                <a:cxn ang="0">
                  <a:pos x="0" y="31"/>
                </a:cxn>
                <a:cxn ang="0">
                  <a:pos x="0" y="25"/>
                </a:cxn>
                <a:cxn ang="0">
                  <a:pos x="2" y="18"/>
                </a:cxn>
                <a:cxn ang="0">
                  <a:pos x="6" y="13"/>
                </a:cxn>
                <a:cxn ang="0">
                  <a:pos x="11" y="9"/>
                </a:cxn>
                <a:cxn ang="0">
                  <a:pos x="16" y="6"/>
                </a:cxn>
                <a:cxn ang="0">
                  <a:pos x="23" y="2"/>
                </a:cxn>
                <a:cxn ang="0">
                  <a:pos x="27" y="2"/>
                </a:cxn>
                <a:cxn ang="0">
                  <a:pos x="29" y="2"/>
                </a:cxn>
                <a:cxn ang="0">
                  <a:pos x="33" y="3"/>
                </a:cxn>
                <a:cxn ang="0">
                  <a:pos x="36" y="4"/>
                </a:cxn>
                <a:cxn ang="0">
                  <a:pos x="39" y="6"/>
                </a:cxn>
                <a:cxn ang="0">
                  <a:pos x="43" y="7"/>
                </a:cxn>
                <a:cxn ang="0">
                  <a:pos x="46" y="9"/>
                </a:cxn>
                <a:cxn ang="0">
                  <a:pos x="50" y="11"/>
                </a:cxn>
                <a:cxn ang="0">
                  <a:pos x="52" y="17"/>
                </a:cxn>
                <a:cxn ang="0">
                  <a:pos x="51" y="26"/>
                </a:cxn>
                <a:cxn ang="0">
                  <a:pos x="50" y="32"/>
                </a:cxn>
                <a:cxn ang="0">
                  <a:pos x="46" y="34"/>
                </a:cxn>
                <a:cxn ang="0">
                  <a:pos x="42" y="36"/>
                </a:cxn>
                <a:cxn ang="0">
                  <a:pos x="39" y="39"/>
                </a:cxn>
                <a:cxn ang="0">
                  <a:pos x="36" y="41"/>
                </a:cxn>
                <a:cxn ang="0">
                  <a:pos x="33" y="44"/>
                </a:cxn>
                <a:cxn ang="0">
                  <a:pos x="30" y="46"/>
                </a:cxn>
                <a:cxn ang="0">
                  <a:pos x="27" y="49"/>
                </a:cxn>
              </a:cxnLst>
              <a:rect l="0" t="0" r="r" b="b"/>
              <a:pathLst>
                <a:path w="52" h="50">
                  <a:moveTo>
                    <a:pt x="25" y="50"/>
                  </a:moveTo>
                  <a:lnTo>
                    <a:pt x="24" y="50"/>
                  </a:lnTo>
                  <a:lnTo>
                    <a:pt x="23" y="49"/>
                  </a:lnTo>
                  <a:lnTo>
                    <a:pt x="21" y="49"/>
                  </a:lnTo>
                  <a:lnTo>
                    <a:pt x="19" y="49"/>
                  </a:lnTo>
                  <a:lnTo>
                    <a:pt x="18" y="48"/>
                  </a:lnTo>
                  <a:lnTo>
                    <a:pt x="15" y="48"/>
                  </a:lnTo>
                  <a:lnTo>
                    <a:pt x="14" y="48"/>
                  </a:lnTo>
                  <a:lnTo>
                    <a:pt x="12" y="46"/>
                  </a:lnTo>
                  <a:lnTo>
                    <a:pt x="11" y="45"/>
                  </a:lnTo>
                  <a:lnTo>
                    <a:pt x="10" y="45"/>
                  </a:lnTo>
                  <a:lnTo>
                    <a:pt x="9" y="44"/>
                  </a:lnTo>
                  <a:lnTo>
                    <a:pt x="6" y="44"/>
                  </a:lnTo>
                  <a:lnTo>
                    <a:pt x="5" y="44"/>
                  </a:lnTo>
                  <a:lnTo>
                    <a:pt x="4" y="43"/>
                  </a:lnTo>
                  <a:lnTo>
                    <a:pt x="2" y="43"/>
                  </a:lnTo>
                  <a:lnTo>
                    <a:pt x="1" y="41"/>
                  </a:lnTo>
                  <a:lnTo>
                    <a:pt x="1" y="38"/>
                  </a:lnTo>
                  <a:lnTo>
                    <a:pt x="0" y="34"/>
                  </a:lnTo>
                  <a:lnTo>
                    <a:pt x="0" y="31"/>
                  </a:lnTo>
                  <a:lnTo>
                    <a:pt x="0" y="27"/>
                  </a:lnTo>
                  <a:lnTo>
                    <a:pt x="0" y="25"/>
                  </a:lnTo>
                  <a:lnTo>
                    <a:pt x="1" y="21"/>
                  </a:lnTo>
                  <a:lnTo>
                    <a:pt x="2" y="18"/>
                  </a:lnTo>
                  <a:lnTo>
                    <a:pt x="4" y="16"/>
                  </a:lnTo>
                  <a:lnTo>
                    <a:pt x="6" y="13"/>
                  </a:lnTo>
                  <a:lnTo>
                    <a:pt x="9" y="11"/>
                  </a:lnTo>
                  <a:lnTo>
                    <a:pt x="11" y="9"/>
                  </a:lnTo>
                  <a:lnTo>
                    <a:pt x="14" y="7"/>
                  </a:lnTo>
                  <a:lnTo>
                    <a:pt x="16" y="6"/>
                  </a:lnTo>
                  <a:lnTo>
                    <a:pt x="19" y="3"/>
                  </a:lnTo>
                  <a:lnTo>
                    <a:pt x="23" y="2"/>
                  </a:lnTo>
                  <a:lnTo>
                    <a:pt x="25" y="0"/>
                  </a:lnTo>
                  <a:lnTo>
                    <a:pt x="27" y="2"/>
                  </a:lnTo>
                  <a:lnTo>
                    <a:pt x="28" y="2"/>
                  </a:lnTo>
                  <a:lnTo>
                    <a:pt x="29" y="2"/>
                  </a:lnTo>
                  <a:lnTo>
                    <a:pt x="32" y="2"/>
                  </a:lnTo>
                  <a:lnTo>
                    <a:pt x="33" y="3"/>
                  </a:lnTo>
                  <a:lnTo>
                    <a:pt x="34" y="3"/>
                  </a:lnTo>
                  <a:lnTo>
                    <a:pt x="36" y="4"/>
                  </a:lnTo>
                  <a:lnTo>
                    <a:pt x="38" y="4"/>
                  </a:lnTo>
                  <a:lnTo>
                    <a:pt x="39" y="6"/>
                  </a:lnTo>
                  <a:lnTo>
                    <a:pt x="41" y="6"/>
                  </a:lnTo>
                  <a:lnTo>
                    <a:pt x="43" y="7"/>
                  </a:lnTo>
                  <a:lnTo>
                    <a:pt x="44" y="8"/>
                  </a:lnTo>
                  <a:lnTo>
                    <a:pt x="46" y="9"/>
                  </a:lnTo>
                  <a:lnTo>
                    <a:pt x="48" y="9"/>
                  </a:lnTo>
                  <a:lnTo>
                    <a:pt x="50" y="11"/>
                  </a:lnTo>
                  <a:lnTo>
                    <a:pt x="52" y="12"/>
                  </a:lnTo>
                  <a:lnTo>
                    <a:pt x="52" y="17"/>
                  </a:lnTo>
                  <a:lnTo>
                    <a:pt x="52" y="21"/>
                  </a:lnTo>
                  <a:lnTo>
                    <a:pt x="51" y="26"/>
                  </a:lnTo>
                  <a:lnTo>
                    <a:pt x="51" y="31"/>
                  </a:lnTo>
                  <a:lnTo>
                    <a:pt x="50" y="32"/>
                  </a:lnTo>
                  <a:lnTo>
                    <a:pt x="48" y="34"/>
                  </a:lnTo>
                  <a:lnTo>
                    <a:pt x="46" y="34"/>
                  </a:lnTo>
                  <a:lnTo>
                    <a:pt x="44" y="35"/>
                  </a:lnTo>
                  <a:lnTo>
                    <a:pt x="42" y="36"/>
                  </a:lnTo>
                  <a:lnTo>
                    <a:pt x="41" y="38"/>
                  </a:lnTo>
                  <a:lnTo>
                    <a:pt x="39" y="39"/>
                  </a:lnTo>
                  <a:lnTo>
                    <a:pt x="38" y="40"/>
                  </a:lnTo>
                  <a:lnTo>
                    <a:pt x="36" y="41"/>
                  </a:lnTo>
                  <a:lnTo>
                    <a:pt x="34" y="43"/>
                  </a:lnTo>
                  <a:lnTo>
                    <a:pt x="33" y="44"/>
                  </a:lnTo>
                  <a:lnTo>
                    <a:pt x="32" y="45"/>
                  </a:lnTo>
                  <a:lnTo>
                    <a:pt x="30" y="46"/>
                  </a:lnTo>
                  <a:lnTo>
                    <a:pt x="28" y="48"/>
                  </a:lnTo>
                  <a:lnTo>
                    <a:pt x="27" y="49"/>
                  </a:lnTo>
                  <a:lnTo>
                    <a:pt x="25" y="5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314" name="Freeform 41"/>
            <p:cNvSpPr>
              <a:spLocks/>
            </p:cNvSpPr>
            <p:nvPr/>
          </p:nvSpPr>
          <p:spPr bwMode="auto">
            <a:xfrm>
              <a:off x="1406" y="848"/>
              <a:ext cx="12" cy="8"/>
            </a:xfrm>
            <a:custGeom>
              <a:avLst/>
              <a:gdLst/>
              <a:ahLst/>
              <a:cxnLst>
                <a:cxn ang="0">
                  <a:pos x="0" y="32"/>
                </a:cxn>
                <a:cxn ang="0">
                  <a:pos x="2" y="31"/>
                </a:cxn>
                <a:cxn ang="0">
                  <a:pos x="5" y="29"/>
                </a:cxn>
                <a:cxn ang="0">
                  <a:pos x="6" y="29"/>
                </a:cxn>
                <a:cxn ang="0">
                  <a:pos x="9" y="28"/>
                </a:cxn>
                <a:cxn ang="0">
                  <a:pos x="10" y="28"/>
                </a:cxn>
                <a:cxn ang="0">
                  <a:pos x="12" y="27"/>
                </a:cxn>
                <a:cxn ang="0">
                  <a:pos x="14" y="27"/>
                </a:cxn>
                <a:cxn ang="0">
                  <a:pos x="16" y="25"/>
                </a:cxn>
                <a:cxn ang="0">
                  <a:pos x="19" y="23"/>
                </a:cxn>
                <a:cxn ang="0">
                  <a:pos x="21" y="22"/>
                </a:cxn>
                <a:cxn ang="0">
                  <a:pos x="24" y="19"/>
                </a:cxn>
                <a:cxn ang="0">
                  <a:pos x="26" y="17"/>
                </a:cxn>
                <a:cxn ang="0">
                  <a:pos x="29" y="15"/>
                </a:cxn>
                <a:cxn ang="0">
                  <a:pos x="33" y="14"/>
                </a:cxn>
                <a:cxn ang="0">
                  <a:pos x="35" y="11"/>
                </a:cxn>
                <a:cxn ang="0">
                  <a:pos x="38" y="10"/>
                </a:cxn>
                <a:cxn ang="0">
                  <a:pos x="39" y="9"/>
                </a:cxn>
                <a:cxn ang="0">
                  <a:pos x="41" y="8"/>
                </a:cxn>
                <a:cxn ang="0">
                  <a:pos x="42" y="5"/>
                </a:cxn>
                <a:cxn ang="0">
                  <a:pos x="43" y="4"/>
                </a:cxn>
                <a:cxn ang="0">
                  <a:pos x="44" y="2"/>
                </a:cxn>
                <a:cxn ang="0">
                  <a:pos x="46" y="1"/>
                </a:cxn>
                <a:cxn ang="0">
                  <a:pos x="47" y="0"/>
                </a:cxn>
                <a:cxn ang="0">
                  <a:pos x="48" y="0"/>
                </a:cxn>
                <a:cxn ang="0">
                  <a:pos x="44" y="0"/>
                </a:cxn>
                <a:cxn ang="0">
                  <a:pos x="42" y="1"/>
                </a:cxn>
                <a:cxn ang="0">
                  <a:pos x="38" y="2"/>
                </a:cxn>
                <a:cxn ang="0">
                  <a:pos x="35" y="2"/>
                </a:cxn>
                <a:cxn ang="0">
                  <a:pos x="32" y="5"/>
                </a:cxn>
                <a:cxn ang="0">
                  <a:pos x="28" y="6"/>
                </a:cxn>
                <a:cxn ang="0">
                  <a:pos x="25" y="8"/>
                </a:cxn>
                <a:cxn ang="0">
                  <a:pos x="21" y="10"/>
                </a:cxn>
                <a:cxn ang="0">
                  <a:pos x="19" y="13"/>
                </a:cxn>
                <a:cxn ang="0">
                  <a:pos x="16" y="14"/>
                </a:cxn>
                <a:cxn ang="0">
                  <a:pos x="12" y="17"/>
                </a:cxn>
                <a:cxn ang="0">
                  <a:pos x="10" y="19"/>
                </a:cxn>
                <a:cxn ang="0">
                  <a:pos x="7" y="23"/>
                </a:cxn>
                <a:cxn ang="0">
                  <a:pos x="5" y="25"/>
                </a:cxn>
                <a:cxn ang="0">
                  <a:pos x="2" y="28"/>
                </a:cxn>
                <a:cxn ang="0">
                  <a:pos x="0" y="32"/>
                </a:cxn>
              </a:cxnLst>
              <a:rect l="0" t="0" r="r" b="b"/>
              <a:pathLst>
                <a:path w="48" h="32">
                  <a:moveTo>
                    <a:pt x="0" y="32"/>
                  </a:moveTo>
                  <a:lnTo>
                    <a:pt x="2" y="31"/>
                  </a:lnTo>
                  <a:lnTo>
                    <a:pt x="5" y="29"/>
                  </a:lnTo>
                  <a:lnTo>
                    <a:pt x="6" y="29"/>
                  </a:lnTo>
                  <a:lnTo>
                    <a:pt x="9" y="28"/>
                  </a:lnTo>
                  <a:lnTo>
                    <a:pt x="10" y="28"/>
                  </a:lnTo>
                  <a:lnTo>
                    <a:pt x="12" y="27"/>
                  </a:lnTo>
                  <a:lnTo>
                    <a:pt x="14" y="27"/>
                  </a:lnTo>
                  <a:lnTo>
                    <a:pt x="16" y="25"/>
                  </a:lnTo>
                  <a:lnTo>
                    <a:pt x="19" y="23"/>
                  </a:lnTo>
                  <a:lnTo>
                    <a:pt x="21" y="22"/>
                  </a:lnTo>
                  <a:lnTo>
                    <a:pt x="24" y="19"/>
                  </a:lnTo>
                  <a:lnTo>
                    <a:pt x="26" y="17"/>
                  </a:lnTo>
                  <a:lnTo>
                    <a:pt x="29" y="15"/>
                  </a:lnTo>
                  <a:lnTo>
                    <a:pt x="33" y="14"/>
                  </a:lnTo>
                  <a:lnTo>
                    <a:pt x="35" y="11"/>
                  </a:lnTo>
                  <a:lnTo>
                    <a:pt x="38" y="10"/>
                  </a:lnTo>
                  <a:lnTo>
                    <a:pt x="39" y="9"/>
                  </a:lnTo>
                  <a:lnTo>
                    <a:pt x="41" y="8"/>
                  </a:lnTo>
                  <a:lnTo>
                    <a:pt x="42" y="5"/>
                  </a:lnTo>
                  <a:lnTo>
                    <a:pt x="43" y="4"/>
                  </a:lnTo>
                  <a:lnTo>
                    <a:pt x="44" y="2"/>
                  </a:lnTo>
                  <a:lnTo>
                    <a:pt x="46" y="1"/>
                  </a:lnTo>
                  <a:lnTo>
                    <a:pt x="47" y="0"/>
                  </a:lnTo>
                  <a:lnTo>
                    <a:pt x="48" y="0"/>
                  </a:lnTo>
                  <a:lnTo>
                    <a:pt x="44" y="0"/>
                  </a:lnTo>
                  <a:lnTo>
                    <a:pt x="42" y="1"/>
                  </a:lnTo>
                  <a:lnTo>
                    <a:pt x="38" y="2"/>
                  </a:lnTo>
                  <a:lnTo>
                    <a:pt x="35" y="2"/>
                  </a:lnTo>
                  <a:lnTo>
                    <a:pt x="32" y="5"/>
                  </a:lnTo>
                  <a:lnTo>
                    <a:pt x="28" y="6"/>
                  </a:lnTo>
                  <a:lnTo>
                    <a:pt x="25" y="8"/>
                  </a:lnTo>
                  <a:lnTo>
                    <a:pt x="21" y="10"/>
                  </a:lnTo>
                  <a:lnTo>
                    <a:pt x="19" y="13"/>
                  </a:lnTo>
                  <a:lnTo>
                    <a:pt x="16" y="14"/>
                  </a:lnTo>
                  <a:lnTo>
                    <a:pt x="12" y="17"/>
                  </a:lnTo>
                  <a:lnTo>
                    <a:pt x="10" y="19"/>
                  </a:lnTo>
                  <a:lnTo>
                    <a:pt x="7" y="23"/>
                  </a:lnTo>
                  <a:lnTo>
                    <a:pt x="5" y="25"/>
                  </a:lnTo>
                  <a:lnTo>
                    <a:pt x="2" y="28"/>
                  </a:lnTo>
                  <a:lnTo>
                    <a:pt x="0" y="3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315" name="Freeform 42"/>
            <p:cNvSpPr>
              <a:spLocks/>
            </p:cNvSpPr>
            <p:nvPr/>
          </p:nvSpPr>
          <p:spPr bwMode="auto">
            <a:xfrm>
              <a:off x="1423" y="851"/>
              <a:ext cx="13" cy="12"/>
            </a:xfrm>
            <a:custGeom>
              <a:avLst/>
              <a:gdLst/>
              <a:ahLst/>
              <a:cxnLst>
                <a:cxn ang="0">
                  <a:pos x="0" y="24"/>
                </a:cxn>
                <a:cxn ang="0">
                  <a:pos x="0" y="15"/>
                </a:cxn>
                <a:cxn ang="0">
                  <a:pos x="2" y="9"/>
                </a:cxn>
                <a:cxn ang="0">
                  <a:pos x="4" y="6"/>
                </a:cxn>
                <a:cxn ang="0">
                  <a:pos x="7" y="5"/>
                </a:cxn>
                <a:cxn ang="0">
                  <a:pos x="11" y="4"/>
                </a:cxn>
                <a:cxn ang="0">
                  <a:pos x="13" y="2"/>
                </a:cxn>
                <a:cxn ang="0">
                  <a:pos x="16" y="1"/>
                </a:cxn>
                <a:cxn ang="0">
                  <a:pos x="18" y="1"/>
                </a:cxn>
                <a:cxn ang="0">
                  <a:pos x="22" y="0"/>
                </a:cxn>
                <a:cxn ang="0">
                  <a:pos x="26" y="1"/>
                </a:cxn>
                <a:cxn ang="0">
                  <a:pos x="29" y="2"/>
                </a:cxn>
                <a:cxn ang="0">
                  <a:pos x="32" y="4"/>
                </a:cxn>
                <a:cxn ang="0">
                  <a:pos x="36" y="6"/>
                </a:cxn>
                <a:cxn ang="0">
                  <a:pos x="39" y="9"/>
                </a:cxn>
                <a:cxn ang="0">
                  <a:pos x="43" y="11"/>
                </a:cxn>
                <a:cxn ang="0">
                  <a:pos x="45" y="14"/>
                </a:cxn>
                <a:cxn ang="0">
                  <a:pos x="48" y="15"/>
                </a:cxn>
                <a:cxn ang="0">
                  <a:pos x="50" y="23"/>
                </a:cxn>
                <a:cxn ang="0">
                  <a:pos x="52" y="36"/>
                </a:cxn>
                <a:cxn ang="0">
                  <a:pos x="48" y="43"/>
                </a:cxn>
                <a:cxn ang="0">
                  <a:pos x="45" y="44"/>
                </a:cxn>
                <a:cxn ang="0">
                  <a:pos x="43" y="46"/>
                </a:cxn>
                <a:cxn ang="0">
                  <a:pos x="39" y="46"/>
                </a:cxn>
                <a:cxn ang="0">
                  <a:pos x="36" y="47"/>
                </a:cxn>
                <a:cxn ang="0">
                  <a:pos x="32" y="47"/>
                </a:cxn>
                <a:cxn ang="0">
                  <a:pos x="30" y="48"/>
                </a:cxn>
                <a:cxn ang="0">
                  <a:pos x="27" y="48"/>
                </a:cxn>
                <a:cxn ang="0">
                  <a:pos x="23" y="47"/>
                </a:cxn>
                <a:cxn ang="0">
                  <a:pos x="21" y="44"/>
                </a:cxn>
                <a:cxn ang="0">
                  <a:pos x="18" y="42"/>
                </a:cxn>
                <a:cxn ang="0">
                  <a:pos x="14" y="39"/>
                </a:cxn>
                <a:cxn ang="0">
                  <a:pos x="11" y="37"/>
                </a:cxn>
                <a:cxn ang="0">
                  <a:pos x="8" y="34"/>
                </a:cxn>
                <a:cxn ang="0">
                  <a:pos x="6" y="33"/>
                </a:cxn>
                <a:cxn ang="0">
                  <a:pos x="2" y="30"/>
                </a:cxn>
              </a:cxnLst>
              <a:rect l="0" t="0" r="r" b="b"/>
              <a:pathLst>
                <a:path w="52" h="48">
                  <a:moveTo>
                    <a:pt x="0" y="29"/>
                  </a:moveTo>
                  <a:lnTo>
                    <a:pt x="0" y="24"/>
                  </a:lnTo>
                  <a:lnTo>
                    <a:pt x="0" y="19"/>
                  </a:lnTo>
                  <a:lnTo>
                    <a:pt x="0" y="15"/>
                  </a:lnTo>
                  <a:lnTo>
                    <a:pt x="0" y="10"/>
                  </a:lnTo>
                  <a:lnTo>
                    <a:pt x="2" y="9"/>
                  </a:lnTo>
                  <a:lnTo>
                    <a:pt x="3" y="7"/>
                  </a:lnTo>
                  <a:lnTo>
                    <a:pt x="4" y="6"/>
                  </a:lnTo>
                  <a:lnTo>
                    <a:pt x="6" y="6"/>
                  </a:lnTo>
                  <a:lnTo>
                    <a:pt x="7" y="5"/>
                  </a:lnTo>
                  <a:lnTo>
                    <a:pt x="8" y="4"/>
                  </a:lnTo>
                  <a:lnTo>
                    <a:pt x="11" y="4"/>
                  </a:lnTo>
                  <a:lnTo>
                    <a:pt x="12" y="2"/>
                  </a:lnTo>
                  <a:lnTo>
                    <a:pt x="13" y="2"/>
                  </a:lnTo>
                  <a:lnTo>
                    <a:pt x="14" y="2"/>
                  </a:lnTo>
                  <a:lnTo>
                    <a:pt x="16" y="1"/>
                  </a:lnTo>
                  <a:lnTo>
                    <a:pt x="17" y="1"/>
                  </a:lnTo>
                  <a:lnTo>
                    <a:pt x="18" y="1"/>
                  </a:lnTo>
                  <a:lnTo>
                    <a:pt x="21" y="0"/>
                  </a:lnTo>
                  <a:lnTo>
                    <a:pt x="22" y="0"/>
                  </a:lnTo>
                  <a:lnTo>
                    <a:pt x="23" y="0"/>
                  </a:lnTo>
                  <a:lnTo>
                    <a:pt x="26" y="1"/>
                  </a:lnTo>
                  <a:lnTo>
                    <a:pt x="27" y="1"/>
                  </a:lnTo>
                  <a:lnTo>
                    <a:pt x="29" y="2"/>
                  </a:lnTo>
                  <a:lnTo>
                    <a:pt x="31" y="4"/>
                  </a:lnTo>
                  <a:lnTo>
                    <a:pt x="32" y="4"/>
                  </a:lnTo>
                  <a:lnTo>
                    <a:pt x="34" y="5"/>
                  </a:lnTo>
                  <a:lnTo>
                    <a:pt x="36" y="6"/>
                  </a:lnTo>
                  <a:lnTo>
                    <a:pt x="38" y="7"/>
                  </a:lnTo>
                  <a:lnTo>
                    <a:pt x="39" y="9"/>
                  </a:lnTo>
                  <a:lnTo>
                    <a:pt x="41" y="10"/>
                  </a:lnTo>
                  <a:lnTo>
                    <a:pt x="43" y="11"/>
                  </a:lnTo>
                  <a:lnTo>
                    <a:pt x="44" y="12"/>
                  </a:lnTo>
                  <a:lnTo>
                    <a:pt x="45" y="14"/>
                  </a:lnTo>
                  <a:lnTo>
                    <a:pt x="46" y="15"/>
                  </a:lnTo>
                  <a:lnTo>
                    <a:pt x="48" y="15"/>
                  </a:lnTo>
                  <a:lnTo>
                    <a:pt x="49" y="18"/>
                  </a:lnTo>
                  <a:lnTo>
                    <a:pt x="50" y="23"/>
                  </a:lnTo>
                  <a:lnTo>
                    <a:pt x="52" y="29"/>
                  </a:lnTo>
                  <a:lnTo>
                    <a:pt x="52" y="36"/>
                  </a:lnTo>
                  <a:lnTo>
                    <a:pt x="49" y="42"/>
                  </a:lnTo>
                  <a:lnTo>
                    <a:pt x="48" y="43"/>
                  </a:lnTo>
                  <a:lnTo>
                    <a:pt x="46" y="43"/>
                  </a:lnTo>
                  <a:lnTo>
                    <a:pt x="45" y="44"/>
                  </a:lnTo>
                  <a:lnTo>
                    <a:pt x="44" y="44"/>
                  </a:lnTo>
                  <a:lnTo>
                    <a:pt x="43" y="46"/>
                  </a:lnTo>
                  <a:lnTo>
                    <a:pt x="40" y="46"/>
                  </a:lnTo>
                  <a:lnTo>
                    <a:pt x="39" y="46"/>
                  </a:lnTo>
                  <a:lnTo>
                    <a:pt x="38" y="46"/>
                  </a:lnTo>
                  <a:lnTo>
                    <a:pt x="36" y="47"/>
                  </a:lnTo>
                  <a:lnTo>
                    <a:pt x="35" y="47"/>
                  </a:lnTo>
                  <a:lnTo>
                    <a:pt x="32" y="47"/>
                  </a:lnTo>
                  <a:lnTo>
                    <a:pt x="31" y="48"/>
                  </a:lnTo>
                  <a:lnTo>
                    <a:pt x="30" y="48"/>
                  </a:lnTo>
                  <a:lnTo>
                    <a:pt x="29" y="48"/>
                  </a:lnTo>
                  <a:lnTo>
                    <a:pt x="27" y="48"/>
                  </a:lnTo>
                  <a:lnTo>
                    <a:pt x="26" y="48"/>
                  </a:lnTo>
                  <a:lnTo>
                    <a:pt x="23" y="47"/>
                  </a:lnTo>
                  <a:lnTo>
                    <a:pt x="22" y="46"/>
                  </a:lnTo>
                  <a:lnTo>
                    <a:pt x="21" y="44"/>
                  </a:lnTo>
                  <a:lnTo>
                    <a:pt x="20" y="43"/>
                  </a:lnTo>
                  <a:lnTo>
                    <a:pt x="18" y="42"/>
                  </a:lnTo>
                  <a:lnTo>
                    <a:pt x="16" y="41"/>
                  </a:lnTo>
                  <a:lnTo>
                    <a:pt x="14" y="39"/>
                  </a:lnTo>
                  <a:lnTo>
                    <a:pt x="13" y="38"/>
                  </a:lnTo>
                  <a:lnTo>
                    <a:pt x="11" y="37"/>
                  </a:lnTo>
                  <a:lnTo>
                    <a:pt x="9" y="36"/>
                  </a:lnTo>
                  <a:lnTo>
                    <a:pt x="8" y="34"/>
                  </a:lnTo>
                  <a:lnTo>
                    <a:pt x="7" y="34"/>
                  </a:lnTo>
                  <a:lnTo>
                    <a:pt x="6" y="33"/>
                  </a:lnTo>
                  <a:lnTo>
                    <a:pt x="4" y="32"/>
                  </a:lnTo>
                  <a:lnTo>
                    <a:pt x="2" y="30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316" name="Freeform 43"/>
            <p:cNvSpPr>
              <a:spLocks/>
            </p:cNvSpPr>
            <p:nvPr/>
          </p:nvSpPr>
          <p:spPr bwMode="auto">
            <a:xfrm>
              <a:off x="1426" y="848"/>
              <a:ext cx="13" cy="9"/>
            </a:xfrm>
            <a:custGeom>
              <a:avLst/>
              <a:gdLst/>
              <a:ahLst/>
              <a:cxnLst>
                <a:cxn ang="0">
                  <a:pos x="12" y="12"/>
                </a:cxn>
                <a:cxn ang="0">
                  <a:pos x="13" y="12"/>
                </a:cxn>
                <a:cxn ang="0">
                  <a:pos x="16" y="14"/>
                </a:cxn>
                <a:cxn ang="0">
                  <a:pos x="17" y="14"/>
                </a:cxn>
                <a:cxn ang="0">
                  <a:pos x="18" y="15"/>
                </a:cxn>
                <a:cxn ang="0">
                  <a:pos x="19" y="15"/>
                </a:cxn>
                <a:cxn ang="0">
                  <a:pos x="22" y="16"/>
                </a:cxn>
                <a:cxn ang="0">
                  <a:pos x="23" y="18"/>
                </a:cxn>
                <a:cxn ang="0">
                  <a:pos x="25" y="19"/>
                </a:cxn>
                <a:cxn ang="0">
                  <a:pos x="27" y="20"/>
                </a:cxn>
                <a:cxn ang="0">
                  <a:pos x="28" y="21"/>
                </a:cxn>
                <a:cxn ang="0">
                  <a:pos x="30" y="23"/>
                </a:cxn>
                <a:cxn ang="0">
                  <a:pos x="32" y="24"/>
                </a:cxn>
                <a:cxn ang="0">
                  <a:pos x="33" y="25"/>
                </a:cxn>
                <a:cxn ang="0">
                  <a:pos x="35" y="26"/>
                </a:cxn>
                <a:cxn ang="0">
                  <a:pos x="36" y="28"/>
                </a:cxn>
                <a:cxn ang="0">
                  <a:pos x="39" y="30"/>
                </a:cxn>
                <a:cxn ang="0">
                  <a:pos x="40" y="30"/>
                </a:cxn>
                <a:cxn ang="0">
                  <a:pos x="41" y="30"/>
                </a:cxn>
                <a:cxn ang="0">
                  <a:pos x="44" y="32"/>
                </a:cxn>
                <a:cxn ang="0">
                  <a:pos x="45" y="32"/>
                </a:cxn>
                <a:cxn ang="0">
                  <a:pos x="46" y="33"/>
                </a:cxn>
                <a:cxn ang="0">
                  <a:pos x="48" y="34"/>
                </a:cxn>
                <a:cxn ang="0">
                  <a:pos x="50" y="35"/>
                </a:cxn>
                <a:cxn ang="0">
                  <a:pos x="51" y="37"/>
                </a:cxn>
                <a:cxn ang="0">
                  <a:pos x="49" y="32"/>
                </a:cxn>
                <a:cxn ang="0">
                  <a:pos x="46" y="29"/>
                </a:cxn>
                <a:cxn ang="0">
                  <a:pos x="44" y="25"/>
                </a:cxn>
                <a:cxn ang="0">
                  <a:pos x="41" y="21"/>
                </a:cxn>
                <a:cxn ang="0">
                  <a:pos x="37" y="18"/>
                </a:cxn>
                <a:cxn ang="0">
                  <a:pos x="33" y="15"/>
                </a:cxn>
                <a:cxn ang="0">
                  <a:pos x="31" y="12"/>
                </a:cxn>
                <a:cxn ang="0">
                  <a:pos x="27" y="10"/>
                </a:cxn>
                <a:cxn ang="0">
                  <a:pos x="23" y="9"/>
                </a:cxn>
                <a:cxn ang="0">
                  <a:pos x="19" y="6"/>
                </a:cxn>
                <a:cxn ang="0">
                  <a:pos x="17" y="5"/>
                </a:cxn>
                <a:cxn ang="0">
                  <a:pos x="13" y="3"/>
                </a:cxn>
                <a:cxn ang="0">
                  <a:pos x="9" y="2"/>
                </a:cxn>
                <a:cxn ang="0">
                  <a:pos x="7" y="1"/>
                </a:cxn>
                <a:cxn ang="0">
                  <a:pos x="4" y="0"/>
                </a:cxn>
                <a:cxn ang="0">
                  <a:pos x="0" y="0"/>
                </a:cxn>
                <a:cxn ang="0">
                  <a:pos x="3" y="1"/>
                </a:cxn>
                <a:cxn ang="0">
                  <a:pos x="4" y="2"/>
                </a:cxn>
                <a:cxn ang="0">
                  <a:pos x="5" y="3"/>
                </a:cxn>
                <a:cxn ang="0">
                  <a:pos x="7" y="5"/>
                </a:cxn>
                <a:cxn ang="0">
                  <a:pos x="8" y="6"/>
                </a:cxn>
                <a:cxn ang="0">
                  <a:pos x="9" y="9"/>
                </a:cxn>
                <a:cxn ang="0">
                  <a:pos x="10" y="10"/>
                </a:cxn>
                <a:cxn ang="0">
                  <a:pos x="12" y="12"/>
                </a:cxn>
              </a:cxnLst>
              <a:rect l="0" t="0" r="r" b="b"/>
              <a:pathLst>
                <a:path w="51" h="37">
                  <a:moveTo>
                    <a:pt x="12" y="12"/>
                  </a:moveTo>
                  <a:lnTo>
                    <a:pt x="13" y="12"/>
                  </a:lnTo>
                  <a:lnTo>
                    <a:pt x="16" y="14"/>
                  </a:lnTo>
                  <a:lnTo>
                    <a:pt x="17" y="14"/>
                  </a:lnTo>
                  <a:lnTo>
                    <a:pt x="18" y="15"/>
                  </a:lnTo>
                  <a:lnTo>
                    <a:pt x="19" y="15"/>
                  </a:lnTo>
                  <a:lnTo>
                    <a:pt x="22" y="16"/>
                  </a:lnTo>
                  <a:lnTo>
                    <a:pt x="23" y="18"/>
                  </a:lnTo>
                  <a:lnTo>
                    <a:pt x="25" y="19"/>
                  </a:lnTo>
                  <a:lnTo>
                    <a:pt x="27" y="20"/>
                  </a:lnTo>
                  <a:lnTo>
                    <a:pt x="28" y="21"/>
                  </a:lnTo>
                  <a:lnTo>
                    <a:pt x="30" y="23"/>
                  </a:lnTo>
                  <a:lnTo>
                    <a:pt x="32" y="24"/>
                  </a:lnTo>
                  <a:lnTo>
                    <a:pt x="33" y="25"/>
                  </a:lnTo>
                  <a:lnTo>
                    <a:pt x="35" y="26"/>
                  </a:lnTo>
                  <a:lnTo>
                    <a:pt x="36" y="28"/>
                  </a:lnTo>
                  <a:lnTo>
                    <a:pt x="39" y="30"/>
                  </a:lnTo>
                  <a:lnTo>
                    <a:pt x="40" y="30"/>
                  </a:lnTo>
                  <a:lnTo>
                    <a:pt x="41" y="30"/>
                  </a:lnTo>
                  <a:lnTo>
                    <a:pt x="44" y="32"/>
                  </a:lnTo>
                  <a:lnTo>
                    <a:pt x="45" y="32"/>
                  </a:lnTo>
                  <a:lnTo>
                    <a:pt x="46" y="33"/>
                  </a:lnTo>
                  <a:lnTo>
                    <a:pt x="48" y="34"/>
                  </a:lnTo>
                  <a:lnTo>
                    <a:pt x="50" y="35"/>
                  </a:lnTo>
                  <a:lnTo>
                    <a:pt x="51" y="37"/>
                  </a:lnTo>
                  <a:lnTo>
                    <a:pt x="49" y="32"/>
                  </a:lnTo>
                  <a:lnTo>
                    <a:pt x="46" y="29"/>
                  </a:lnTo>
                  <a:lnTo>
                    <a:pt x="44" y="25"/>
                  </a:lnTo>
                  <a:lnTo>
                    <a:pt x="41" y="21"/>
                  </a:lnTo>
                  <a:lnTo>
                    <a:pt x="37" y="18"/>
                  </a:lnTo>
                  <a:lnTo>
                    <a:pt x="33" y="15"/>
                  </a:lnTo>
                  <a:lnTo>
                    <a:pt x="31" y="12"/>
                  </a:lnTo>
                  <a:lnTo>
                    <a:pt x="27" y="10"/>
                  </a:lnTo>
                  <a:lnTo>
                    <a:pt x="23" y="9"/>
                  </a:lnTo>
                  <a:lnTo>
                    <a:pt x="19" y="6"/>
                  </a:lnTo>
                  <a:lnTo>
                    <a:pt x="17" y="5"/>
                  </a:lnTo>
                  <a:lnTo>
                    <a:pt x="13" y="3"/>
                  </a:lnTo>
                  <a:lnTo>
                    <a:pt x="9" y="2"/>
                  </a:lnTo>
                  <a:lnTo>
                    <a:pt x="7" y="1"/>
                  </a:lnTo>
                  <a:lnTo>
                    <a:pt x="4" y="0"/>
                  </a:lnTo>
                  <a:lnTo>
                    <a:pt x="0" y="0"/>
                  </a:lnTo>
                  <a:lnTo>
                    <a:pt x="3" y="1"/>
                  </a:lnTo>
                  <a:lnTo>
                    <a:pt x="4" y="2"/>
                  </a:lnTo>
                  <a:lnTo>
                    <a:pt x="5" y="3"/>
                  </a:lnTo>
                  <a:lnTo>
                    <a:pt x="7" y="5"/>
                  </a:lnTo>
                  <a:lnTo>
                    <a:pt x="8" y="6"/>
                  </a:lnTo>
                  <a:lnTo>
                    <a:pt x="9" y="9"/>
                  </a:lnTo>
                  <a:lnTo>
                    <a:pt x="10" y="10"/>
                  </a:lnTo>
                  <a:lnTo>
                    <a:pt x="12" y="1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317" name="Freeform 44"/>
            <p:cNvSpPr>
              <a:spLocks/>
            </p:cNvSpPr>
            <p:nvPr/>
          </p:nvSpPr>
          <p:spPr bwMode="auto">
            <a:xfrm>
              <a:off x="1427" y="862"/>
              <a:ext cx="12" cy="15"/>
            </a:xfrm>
            <a:custGeom>
              <a:avLst/>
              <a:gdLst/>
              <a:ahLst/>
              <a:cxnLst>
                <a:cxn ang="0">
                  <a:pos x="1" y="34"/>
                </a:cxn>
                <a:cxn ang="0">
                  <a:pos x="4" y="26"/>
                </a:cxn>
                <a:cxn ang="0">
                  <a:pos x="6" y="18"/>
                </a:cxn>
                <a:cxn ang="0">
                  <a:pos x="8" y="11"/>
                </a:cxn>
                <a:cxn ang="0">
                  <a:pos x="10" y="7"/>
                </a:cxn>
                <a:cxn ang="0">
                  <a:pos x="13" y="6"/>
                </a:cxn>
                <a:cxn ang="0">
                  <a:pos x="17" y="6"/>
                </a:cxn>
                <a:cxn ang="0">
                  <a:pos x="19" y="4"/>
                </a:cxn>
                <a:cxn ang="0">
                  <a:pos x="23" y="3"/>
                </a:cxn>
                <a:cxn ang="0">
                  <a:pos x="26" y="3"/>
                </a:cxn>
                <a:cxn ang="0">
                  <a:pos x="28" y="2"/>
                </a:cxn>
                <a:cxn ang="0">
                  <a:pos x="32" y="0"/>
                </a:cxn>
                <a:cxn ang="0">
                  <a:pos x="36" y="3"/>
                </a:cxn>
                <a:cxn ang="0">
                  <a:pos x="40" y="8"/>
                </a:cxn>
                <a:cxn ang="0">
                  <a:pos x="44" y="15"/>
                </a:cxn>
                <a:cxn ang="0">
                  <a:pos x="46" y="21"/>
                </a:cxn>
                <a:cxn ang="0">
                  <a:pos x="47" y="27"/>
                </a:cxn>
                <a:cxn ang="0">
                  <a:pos x="47" y="34"/>
                </a:cxn>
                <a:cxn ang="0">
                  <a:pos x="45" y="41"/>
                </a:cxn>
                <a:cxn ang="0">
                  <a:pos x="42" y="48"/>
                </a:cxn>
                <a:cxn ang="0">
                  <a:pos x="38" y="53"/>
                </a:cxn>
                <a:cxn ang="0">
                  <a:pos x="35" y="54"/>
                </a:cxn>
                <a:cxn ang="0">
                  <a:pos x="32" y="55"/>
                </a:cxn>
                <a:cxn ang="0">
                  <a:pos x="28" y="57"/>
                </a:cxn>
                <a:cxn ang="0">
                  <a:pos x="26" y="58"/>
                </a:cxn>
                <a:cxn ang="0">
                  <a:pos x="22" y="58"/>
                </a:cxn>
                <a:cxn ang="0">
                  <a:pos x="18" y="59"/>
                </a:cxn>
                <a:cxn ang="0">
                  <a:pos x="14" y="59"/>
                </a:cxn>
                <a:cxn ang="0">
                  <a:pos x="12" y="57"/>
                </a:cxn>
                <a:cxn ang="0">
                  <a:pos x="9" y="52"/>
                </a:cxn>
                <a:cxn ang="0">
                  <a:pos x="5" y="45"/>
                </a:cxn>
                <a:cxn ang="0">
                  <a:pos x="1" y="40"/>
                </a:cxn>
              </a:cxnLst>
              <a:rect l="0" t="0" r="r" b="b"/>
              <a:pathLst>
                <a:path w="47" h="59">
                  <a:moveTo>
                    <a:pt x="0" y="38"/>
                  </a:moveTo>
                  <a:lnTo>
                    <a:pt x="1" y="34"/>
                  </a:lnTo>
                  <a:lnTo>
                    <a:pt x="3" y="30"/>
                  </a:lnTo>
                  <a:lnTo>
                    <a:pt x="4" y="26"/>
                  </a:lnTo>
                  <a:lnTo>
                    <a:pt x="5" y="22"/>
                  </a:lnTo>
                  <a:lnTo>
                    <a:pt x="6" y="18"/>
                  </a:lnTo>
                  <a:lnTo>
                    <a:pt x="6" y="15"/>
                  </a:lnTo>
                  <a:lnTo>
                    <a:pt x="8" y="11"/>
                  </a:lnTo>
                  <a:lnTo>
                    <a:pt x="9" y="7"/>
                  </a:lnTo>
                  <a:lnTo>
                    <a:pt x="10" y="7"/>
                  </a:lnTo>
                  <a:lnTo>
                    <a:pt x="12" y="6"/>
                  </a:lnTo>
                  <a:lnTo>
                    <a:pt x="13" y="6"/>
                  </a:lnTo>
                  <a:lnTo>
                    <a:pt x="14" y="6"/>
                  </a:lnTo>
                  <a:lnTo>
                    <a:pt x="17" y="6"/>
                  </a:lnTo>
                  <a:lnTo>
                    <a:pt x="18" y="4"/>
                  </a:lnTo>
                  <a:lnTo>
                    <a:pt x="19" y="4"/>
                  </a:lnTo>
                  <a:lnTo>
                    <a:pt x="21" y="4"/>
                  </a:lnTo>
                  <a:lnTo>
                    <a:pt x="23" y="3"/>
                  </a:lnTo>
                  <a:lnTo>
                    <a:pt x="24" y="3"/>
                  </a:lnTo>
                  <a:lnTo>
                    <a:pt x="26" y="3"/>
                  </a:lnTo>
                  <a:lnTo>
                    <a:pt x="27" y="2"/>
                  </a:lnTo>
                  <a:lnTo>
                    <a:pt x="28" y="2"/>
                  </a:lnTo>
                  <a:lnTo>
                    <a:pt x="31" y="2"/>
                  </a:lnTo>
                  <a:lnTo>
                    <a:pt x="32" y="0"/>
                  </a:lnTo>
                  <a:lnTo>
                    <a:pt x="33" y="0"/>
                  </a:lnTo>
                  <a:lnTo>
                    <a:pt x="36" y="3"/>
                  </a:lnTo>
                  <a:lnTo>
                    <a:pt x="38" y="6"/>
                  </a:lnTo>
                  <a:lnTo>
                    <a:pt x="40" y="8"/>
                  </a:lnTo>
                  <a:lnTo>
                    <a:pt x="41" y="12"/>
                  </a:lnTo>
                  <a:lnTo>
                    <a:pt x="44" y="15"/>
                  </a:lnTo>
                  <a:lnTo>
                    <a:pt x="45" y="17"/>
                  </a:lnTo>
                  <a:lnTo>
                    <a:pt x="46" y="21"/>
                  </a:lnTo>
                  <a:lnTo>
                    <a:pt x="47" y="23"/>
                  </a:lnTo>
                  <a:lnTo>
                    <a:pt x="47" y="27"/>
                  </a:lnTo>
                  <a:lnTo>
                    <a:pt x="47" y="31"/>
                  </a:lnTo>
                  <a:lnTo>
                    <a:pt x="47" y="34"/>
                  </a:lnTo>
                  <a:lnTo>
                    <a:pt x="46" y="38"/>
                  </a:lnTo>
                  <a:lnTo>
                    <a:pt x="45" y="41"/>
                  </a:lnTo>
                  <a:lnTo>
                    <a:pt x="44" y="44"/>
                  </a:lnTo>
                  <a:lnTo>
                    <a:pt x="42" y="48"/>
                  </a:lnTo>
                  <a:lnTo>
                    <a:pt x="40" y="52"/>
                  </a:lnTo>
                  <a:lnTo>
                    <a:pt x="38" y="53"/>
                  </a:lnTo>
                  <a:lnTo>
                    <a:pt x="37" y="53"/>
                  </a:lnTo>
                  <a:lnTo>
                    <a:pt x="35" y="54"/>
                  </a:lnTo>
                  <a:lnTo>
                    <a:pt x="33" y="55"/>
                  </a:lnTo>
                  <a:lnTo>
                    <a:pt x="32" y="55"/>
                  </a:lnTo>
                  <a:lnTo>
                    <a:pt x="31" y="57"/>
                  </a:lnTo>
                  <a:lnTo>
                    <a:pt x="28" y="57"/>
                  </a:lnTo>
                  <a:lnTo>
                    <a:pt x="27" y="58"/>
                  </a:lnTo>
                  <a:lnTo>
                    <a:pt x="26" y="58"/>
                  </a:lnTo>
                  <a:lnTo>
                    <a:pt x="24" y="58"/>
                  </a:lnTo>
                  <a:lnTo>
                    <a:pt x="22" y="58"/>
                  </a:lnTo>
                  <a:lnTo>
                    <a:pt x="21" y="58"/>
                  </a:lnTo>
                  <a:lnTo>
                    <a:pt x="18" y="59"/>
                  </a:lnTo>
                  <a:lnTo>
                    <a:pt x="17" y="59"/>
                  </a:lnTo>
                  <a:lnTo>
                    <a:pt x="14" y="59"/>
                  </a:lnTo>
                  <a:lnTo>
                    <a:pt x="13" y="59"/>
                  </a:lnTo>
                  <a:lnTo>
                    <a:pt x="12" y="57"/>
                  </a:lnTo>
                  <a:lnTo>
                    <a:pt x="12" y="54"/>
                  </a:lnTo>
                  <a:lnTo>
                    <a:pt x="9" y="52"/>
                  </a:lnTo>
                  <a:lnTo>
                    <a:pt x="8" y="48"/>
                  </a:lnTo>
                  <a:lnTo>
                    <a:pt x="5" y="45"/>
                  </a:lnTo>
                  <a:lnTo>
                    <a:pt x="4" y="43"/>
                  </a:lnTo>
                  <a:lnTo>
                    <a:pt x="1" y="40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318" name="Freeform 45"/>
            <p:cNvSpPr>
              <a:spLocks/>
            </p:cNvSpPr>
            <p:nvPr/>
          </p:nvSpPr>
          <p:spPr bwMode="auto">
            <a:xfrm>
              <a:off x="1415" y="872"/>
              <a:ext cx="15" cy="11"/>
            </a:xfrm>
            <a:custGeom>
              <a:avLst/>
              <a:gdLst/>
              <a:ahLst/>
              <a:cxnLst>
                <a:cxn ang="0">
                  <a:pos x="58" y="19"/>
                </a:cxn>
                <a:cxn ang="0">
                  <a:pos x="55" y="13"/>
                </a:cxn>
                <a:cxn ang="0">
                  <a:pos x="53" y="8"/>
                </a:cxn>
                <a:cxn ang="0">
                  <a:pos x="49" y="2"/>
                </a:cxn>
                <a:cxn ang="0">
                  <a:pos x="45" y="0"/>
                </a:cxn>
                <a:cxn ang="0">
                  <a:pos x="41" y="0"/>
                </a:cxn>
                <a:cxn ang="0">
                  <a:pos x="38" y="1"/>
                </a:cxn>
                <a:cxn ang="0">
                  <a:pos x="34" y="1"/>
                </a:cxn>
                <a:cxn ang="0">
                  <a:pos x="29" y="1"/>
                </a:cxn>
                <a:cxn ang="0">
                  <a:pos x="25" y="1"/>
                </a:cxn>
                <a:cxn ang="0">
                  <a:pos x="21" y="1"/>
                </a:cxn>
                <a:cxn ang="0">
                  <a:pos x="16" y="1"/>
                </a:cxn>
                <a:cxn ang="0">
                  <a:pos x="12" y="2"/>
                </a:cxn>
                <a:cxn ang="0">
                  <a:pos x="9" y="8"/>
                </a:cxn>
                <a:cxn ang="0">
                  <a:pos x="6" y="10"/>
                </a:cxn>
                <a:cxn ang="0">
                  <a:pos x="3" y="15"/>
                </a:cxn>
                <a:cxn ang="0">
                  <a:pos x="2" y="20"/>
                </a:cxn>
                <a:cxn ang="0">
                  <a:pos x="6" y="28"/>
                </a:cxn>
                <a:cxn ang="0">
                  <a:pos x="8" y="34"/>
                </a:cxn>
                <a:cxn ang="0">
                  <a:pos x="13" y="40"/>
                </a:cxn>
                <a:cxn ang="0">
                  <a:pos x="17" y="43"/>
                </a:cxn>
                <a:cxn ang="0">
                  <a:pos x="21" y="43"/>
                </a:cxn>
                <a:cxn ang="0">
                  <a:pos x="25" y="45"/>
                </a:cxn>
                <a:cxn ang="0">
                  <a:pos x="29" y="45"/>
                </a:cxn>
                <a:cxn ang="0">
                  <a:pos x="32" y="45"/>
                </a:cxn>
                <a:cxn ang="0">
                  <a:pos x="36" y="43"/>
                </a:cxn>
                <a:cxn ang="0">
                  <a:pos x="40" y="43"/>
                </a:cxn>
                <a:cxn ang="0">
                  <a:pos x="45" y="43"/>
                </a:cxn>
                <a:cxn ang="0">
                  <a:pos x="49" y="40"/>
                </a:cxn>
                <a:cxn ang="0">
                  <a:pos x="53" y="34"/>
                </a:cxn>
                <a:cxn ang="0">
                  <a:pos x="55" y="31"/>
                </a:cxn>
                <a:cxn ang="0">
                  <a:pos x="58" y="25"/>
                </a:cxn>
              </a:cxnLst>
              <a:rect l="0" t="0" r="r" b="b"/>
              <a:pathLst>
                <a:path w="59" h="45">
                  <a:moveTo>
                    <a:pt x="59" y="22"/>
                  </a:moveTo>
                  <a:lnTo>
                    <a:pt x="58" y="19"/>
                  </a:lnTo>
                  <a:lnTo>
                    <a:pt x="57" y="16"/>
                  </a:lnTo>
                  <a:lnTo>
                    <a:pt x="55" y="13"/>
                  </a:lnTo>
                  <a:lnTo>
                    <a:pt x="54" y="10"/>
                  </a:lnTo>
                  <a:lnTo>
                    <a:pt x="53" y="8"/>
                  </a:lnTo>
                  <a:lnTo>
                    <a:pt x="50" y="5"/>
                  </a:lnTo>
                  <a:lnTo>
                    <a:pt x="49" y="2"/>
                  </a:lnTo>
                  <a:lnTo>
                    <a:pt x="46" y="0"/>
                  </a:lnTo>
                  <a:lnTo>
                    <a:pt x="45" y="0"/>
                  </a:lnTo>
                  <a:lnTo>
                    <a:pt x="43" y="0"/>
                  </a:lnTo>
                  <a:lnTo>
                    <a:pt x="41" y="0"/>
                  </a:lnTo>
                  <a:lnTo>
                    <a:pt x="39" y="1"/>
                  </a:lnTo>
                  <a:lnTo>
                    <a:pt x="38" y="1"/>
                  </a:lnTo>
                  <a:lnTo>
                    <a:pt x="35" y="1"/>
                  </a:lnTo>
                  <a:lnTo>
                    <a:pt x="34" y="1"/>
                  </a:lnTo>
                  <a:lnTo>
                    <a:pt x="31" y="1"/>
                  </a:lnTo>
                  <a:lnTo>
                    <a:pt x="29" y="1"/>
                  </a:lnTo>
                  <a:lnTo>
                    <a:pt x="27" y="1"/>
                  </a:lnTo>
                  <a:lnTo>
                    <a:pt x="25" y="1"/>
                  </a:lnTo>
                  <a:lnTo>
                    <a:pt x="23" y="1"/>
                  </a:lnTo>
                  <a:lnTo>
                    <a:pt x="21" y="1"/>
                  </a:lnTo>
                  <a:lnTo>
                    <a:pt x="18" y="1"/>
                  </a:lnTo>
                  <a:lnTo>
                    <a:pt x="16" y="1"/>
                  </a:lnTo>
                  <a:lnTo>
                    <a:pt x="15" y="0"/>
                  </a:lnTo>
                  <a:lnTo>
                    <a:pt x="12" y="2"/>
                  </a:lnTo>
                  <a:lnTo>
                    <a:pt x="11" y="5"/>
                  </a:lnTo>
                  <a:lnTo>
                    <a:pt x="9" y="8"/>
                  </a:lnTo>
                  <a:lnTo>
                    <a:pt x="7" y="9"/>
                  </a:lnTo>
                  <a:lnTo>
                    <a:pt x="6" y="10"/>
                  </a:lnTo>
                  <a:lnTo>
                    <a:pt x="4" y="13"/>
                  </a:lnTo>
                  <a:lnTo>
                    <a:pt x="3" y="15"/>
                  </a:lnTo>
                  <a:lnTo>
                    <a:pt x="0" y="18"/>
                  </a:lnTo>
                  <a:lnTo>
                    <a:pt x="2" y="20"/>
                  </a:lnTo>
                  <a:lnTo>
                    <a:pt x="4" y="24"/>
                  </a:lnTo>
                  <a:lnTo>
                    <a:pt x="6" y="28"/>
                  </a:lnTo>
                  <a:lnTo>
                    <a:pt x="7" y="31"/>
                  </a:lnTo>
                  <a:lnTo>
                    <a:pt x="8" y="34"/>
                  </a:lnTo>
                  <a:lnTo>
                    <a:pt x="11" y="37"/>
                  </a:lnTo>
                  <a:lnTo>
                    <a:pt x="13" y="40"/>
                  </a:lnTo>
                  <a:lnTo>
                    <a:pt x="15" y="43"/>
                  </a:lnTo>
                  <a:lnTo>
                    <a:pt x="17" y="43"/>
                  </a:lnTo>
                  <a:lnTo>
                    <a:pt x="18" y="43"/>
                  </a:lnTo>
                  <a:lnTo>
                    <a:pt x="21" y="43"/>
                  </a:lnTo>
                  <a:lnTo>
                    <a:pt x="23" y="43"/>
                  </a:lnTo>
                  <a:lnTo>
                    <a:pt x="25" y="45"/>
                  </a:lnTo>
                  <a:lnTo>
                    <a:pt x="27" y="45"/>
                  </a:lnTo>
                  <a:lnTo>
                    <a:pt x="29" y="45"/>
                  </a:lnTo>
                  <a:lnTo>
                    <a:pt x="31" y="45"/>
                  </a:lnTo>
                  <a:lnTo>
                    <a:pt x="32" y="45"/>
                  </a:lnTo>
                  <a:lnTo>
                    <a:pt x="35" y="45"/>
                  </a:lnTo>
                  <a:lnTo>
                    <a:pt x="36" y="43"/>
                  </a:lnTo>
                  <a:lnTo>
                    <a:pt x="39" y="43"/>
                  </a:lnTo>
                  <a:lnTo>
                    <a:pt x="40" y="43"/>
                  </a:lnTo>
                  <a:lnTo>
                    <a:pt x="43" y="43"/>
                  </a:lnTo>
                  <a:lnTo>
                    <a:pt x="45" y="43"/>
                  </a:lnTo>
                  <a:lnTo>
                    <a:pt x="46" y="42"/>
                  </a:lnTo>
                  <a:lnTo>
                    <a:pt x="49" y="40"/>
                  </a:lnTo>
                  <a:lnTo>
                    <a:pt x="52" y="37"/>
                  </a:lnTo>
                  <a:lnTo>
                    <a:pt x="53" y="34"/>
                  </a:lnTo>
                  <a:lnTo>
                    <a:pt x="54" y="33"/>
                  </a:lnTo>
                  <a:lnTo>
                    <a:pt x="55" y="31"/>
                  </a:lnTo>
                  <a:lnTo>
                    <a:pt x="57" y="28"/>
                  </a:lnTo>
                  <a:lnTo>
                    <a:pt x="58" y="25"/>
                  </a:lnTo>
                  <a:lnTo>
                    <a:pt x="59" y="2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319" name="Freeform 46"/>
            <p:cNvSpPr>
              <a:spLocks/>
            </p:cNvSpPr>
            <p:nvPr/>
          </p:nvSpPr>
          <p:spPr bwMode="auto">
            <a:xfrm>
              <a:off x="1403" y="864"/>
              <a:ext cx="5" cy="16"/>
            </a:xfrm>
            <a:custGeom>
              <a:avLst/>
              <a:gdLst/>
              <a:ahLst/>
              <a:cxnLst>
                <a:cxn ang="0">
                  <a:pos x="19" y="41"/>
                </a:cxn>
                <a:cxn ang="0">
                  <a:pos x="17" y="37"/>
                </a:cxn>
                <a:cxn ang="0">
                  <a:pos x="15" y="33"/>
                </a:cxn>
                <a:cxn ang="0">
                  <a:pos x="14" y="30"/>
                </a:cxn>
                <a:cxn ang="0">
                  <a:pos x="12" y="26"/>
                </a:cxn>
                <a:cxn ang="0">
                  <a:pos x="10" y="22"/>
                </a:cxn>
                <a:cxn ang="0">
                  <a:pos x="9" y="18"/>
                </a:cxn>
                <a:cxn ang="0">
                  <a:pos x="9" y="14"/>
                </a:cxn>
                <a:cxn ang="0">
                  <a:pos x="8" y="10"/>
                </a:cxn>
                <a:cxn ang="0">
                  <a:pos x="7" y="9"/>
                </a:cxn>
                <a:cxn ang="0">
                  <a:pos x="5" y="8"/>
                </a:cxn>
                <a:cxn ang="0">
                  <a:pos x="5" y="7"/>
                </a:cxn>
                <a:cxn ang="0">
                  <a:pos x="4" y="5"/>
                </a:cxn>
                <a:cxn ang="0">
                  <a:pos x="3" y="4"/>
                </a:cxn>
                <a:cxn ang="0">
                  <a:pos x="3" y="4"/>
                </a:cxn>
                <a:cxn ang="0">
                  <a:pos x="1" y="1"/>
                </a:cxn>
                <a:cxn ang="0">
                  <a:pos x="0" y="0"/>
                </a:cxn>
                <a:cxn ang="0">
                  <a:pos x="0" y="5"/>
                </a:cxn>
                <a:cxn ang="0">
                  <a:pos x="0" y="9"/>
                </a:cxn>
                <a:cxn ang="0">
                  <a:pos x="0" y="14"/>
                </a:cxn>
                <a:cxn ang="0">
                  <a:pos x="0" y="18"/>
                </a:cxn>
                <a:cxn ang="0">
                  <a:pos x="1" y="22"/>
                </a:cxn>
                <a:cxn ang="0">
                  <a:pos x="3" y="26"/>
                </a:cxn>
                <a:cxn ang="0">
                  <a:pos x="3" y="30"/>
                </a:cxn>
                <a:cxn ang="0">
                  <a:pos x="4" y="35"/>
                </a:cxn>
                <a:cxn ang="0">
                  <a:pos x="5" y="37"/>
                </a:cxn>
                <a:cxn ang="0">
                  <a:pos x="8" y="41"/>
                </a:cxn>
                <a:cxn ang="0">
                  <a:pos x="9" y="45"/>
                </a:cxn>
                <a:cxn ang="0">
                  <a:pos x="10" y="49"/>
                </a:cxn>
                <a:cxn ang="0">
                  <a:pos x="13" y="51"/>
                </a:cxn>
                <a:cxn ang="0">
                  <a:pos x="15" y="55"/>
                </a:cxn>
                <a:cxn ang="0">
                  <a:pos x="18" y="59"/>
                </a:cxn>
                <a:cxn ang="0">
                  <a:pos x="22" y="63"/>
                </a:cxn>
                <a:cxn ang="0">
                  <a:pos x="21" y="56"/>
                </a:cxn>
                <a:cxn ang="0">
                  <a:pos x="21" y="51"/>
                </a:cxn>
                <a:cxn ang="0">
                  <a:pos x="19" y="46"/>
                </a:cxn>
                <a:cxn ang="0">
                  <a:pos x="19" y="41"/>
                </a:cxn>
              </a:cxnLst>
              <a:rect l="0" t="0" r="r" b="b"/>
              <a:pathLst>
                <a:path w="22" h="63">
                  <a:moveTo>
                    <a:pt x="19" y="41"/>
                  </a:moveTo>
                  <a:lnTo>
                    <a:pt x="17" y="37"/>
                  </a:lnTo>
                  <a:lnTo>
                    <a:pt x="15" y="33"/>
                  </a:lnTo>
                  <a:lnTo>
                    <a:pt x="14" y="30"/>
                  </a:lnTo>
                  <a:lnTo>
                    <a:pt x="12" y="26"/>
                  </a:lnTo>
                  <a:lnTo>
                    <a:pt x="10" y="22"/>
                  </a:lnTo>
                  <a:lnTo>
                    <a:pt x="9" y="18"/>
                  </a:lnTo>
                  <a:lnTo>
                    <a:pt x="9" y="14"/>
                  </a:lnTo>
                  <a:lnTo>
                    <a:pt x="8" y="10"/>
                  </a:lnTo>
                  <a:lnTo>
                    <a:pt x="7" y="9"/>
                  </a:lnTo>
                  <a:lnTo>
                    <a:pt x="5" y="8"/>
                  </a:lnTo>
                  <a:lnTo>
                    <a:pt x="5" y="7"/>
                  </a:lnTo>
                  <a:lnTo>
                    <a:pt x="4" y="5"/>
                  </a:lnTo>
                  <a:lnTo>
                    <a:pt x="3" y="4"/>
                  </a:lnTo>
                  <a:lnTo>
                    <a:pt x="3" y="4"/>
                  </a:lnTo>
                  <a:lnTo>
                    <a:pt x="1" y="1"/>
                  </a:ln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14"/>
                  </a:lnTo>
                  <a:lnTo>
                    <a:pt x="0" y="18"/>
                  </a:lnTo>
                  <a:lnTo>
                    <a:pt x="1" y="22"/>
                  </a:lnTo>
                  <a:lnTo>
                    <a:pt x="3" y="26"/>
                  </a:lnTo>
                  <a:lnTo>
                    <a:pt x="3" y="30"/>
                  </a:lnTo>
                  <a:lnTo>
                    <a:pt x="4" y="35"/>
                  </a:lnTo>
                  <a:lnTo>
                    <a:pt x="5" y="37"/>
                  </a:lnTo>
                  <a:lnTo>
                    <a:pt x="8" y="41"/>
                  </a:lnTo>
                  <a:lnTo>
                    <a:pt x="9" y="45"/>
                  </a:lnTo>
                  <a:lnTo>
                    <a:pt x="10" y="49"/>
                  </a:lnTo>
                  <a:lnTo>
                    <a:pt x="13" y="51"/>
                  </a:lnTo>
                  <a:lnTo>
                    <a:pt x="15" y="55"/>
                  </a:lnTo>
                  <a:lnTo>
                    <a:pt x="18" y="59"/>
                  </a:lnTo>
                  <a:lnTo>
                    <a:pt x="22" y="63"/>
                  </a:lnTo>
                  <a:lnTo>
                    <a:pt x="21" y="56"/>
                  </a:lnTo>
                  <a:lnTo>
                    <a:pt x="21" y="51"/>
                  </a:lnTo>
                  <a:lnTo>
                    <a:pt x="19" y="46"/>
                  </a:lnTo>
                  <a:lnTo>
                    <a:pt x="19" y="41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320" name="Freeform 47"/>
            <p:cNvSpPr>
              <a:spLocks/>
            </p:cNvSpPr>
            <p:nvPr/>
          </p:nvSpPr>
          <p:spPr bwMode="auto">
            <a:xfrm>
              <a:off x="1416" y="883"/>
              <a:ext cx="12" cy="3"/>
            </a:xfrm>
            <a:custGeom>
              <a:avLst/>
              <a:gdLst/>
              <a:ahLst/>
              <a:cxnLst>
                <a:cxn ang="0">
                  <a:pos x="7" y="0"/>
                </a:cxn>
                <a:cxn ang="0">
                  <a:pos x="10" y="0"/>
                </a:cxn>
                <a:cxn ang="0">
                  <a:pos x="12" y="1"/>
                </a:cxn>
                <a:cxn ang="0">
                  <a:pos x="14" y="1"/>
                </a:cxn>
                <a:cxn ang="0">
                  <a:pos x="16" y="1"/>
                </a:cxn>
                <a:cxn ang="0">
                  <a:pos x="19" y="1"/>
                </a:cxn>
                <a:cxn ang="0">
                  <a:pos x="21" y="1"/>
                </a:cxn>
                <a:cxn ang="0">
                  <a:pos x="23" y="1"/>
                </a:cxn>
                <a:cxn ang="0">
                  <a:pos x="25" y="1"/>
                </a:cxn>
                <a:cxn ang="0">
                  <a:pos x="28" y="1"/>
                </a:cxn>
                <a:cxn ang="0">
                  <a:pos x="30" y="1"/>
                </a:cxn>
                <a:cxn ang="0">
                  <a:pos x="32" y="1"/>
                </a:cxn>
                <a:cxn ang="0">
                  <a:pos x="34" y="1"/>
                </a:cxn>
                <a:cxn ang="0">
                  <a:pos x="35" y="1"/>
                </a:cxn>
                <a:cxn ang="0">
                  <a:pos x="38" y="0"/>
                </a:cxn>
                <a:cxn ang="0">
                  <a:pos x="40" y="0"/>
                </a:cxn>
                <a:cxn ang="0">
                  <a:pos x="42" y="0"/>
                </a:cxn>
                <a:cxn ang="0">
                  <a:pos x="48" y="6"/>
                </a:cxn>
                <a:cxn ang="0">
                  <a:pos x="46" y="7"/>
                </a:cxn>
                <a:cxn ang="0">
                  <a:pos x="42" y="9"/>
                </a:cxn>
                <a:cxn ang="0">
                  <a:pos x="39" y="9"/>
                </a:cxn>
                <a:cxn ang="0">
                  <a:pos x="35" y="10"/>
                </a:cxn>
                <a:cxn ang="0">
                  <a:pos x="32" y="10"/>
                </a:cxn>
                <a:cxn ang="0">
                  <a:pos x="28" y="10"/>
                </a:cxn>
                <a:cxn ang="0">
                  <a:pos x="25" y="10"/>
                </a:cxn>
                <a:cxn ang="0">
                  <a:pos x="21" y="10"/>
                </a:cxn>
                <a:cxn ang="0">
                  <a:pos x="19" y="10"/>
                </a:cxn>
                <a:cxn ang="0">
                  <a:pos x="15" y="10"/>
                </a:cxn>
                <a:cxn ang="0">
                  <a:pos x="12" y="10"/>
                </a:cxn>
                <a:cxn ang="0">
                  <a:pos x="9" y="9"/>
                </a:cxn>
                <a:cxn ang="0">
                  <a:pos x="6" y="9"/>
                </a:cxn>
                <a:cxn ang="0">
                  <a:pos x="5" y="7"/>
                </a:cxn>
                <a:cxn ang="0">
                  <a:pos x="2" y="7"/>
                </a:cxn>
                <a:cxn ang="0">
                  <a:pos x="0" y="6"/>
                </a:cxn>
                <a:cxn ang="0">
                  <a:pos x="7" y="0"/>
                </a:cxn>
              </a:cxnLst>
              <a:rect l="0" t="0" r="r" b="b"/>
              <a:pathLst>
                <a:path w="48" h="10">
                  <a:moveTo>
                    <a:pt x="7" y="0"/>
                  </a:moveTo>
                  <a:lnTo>
                    <a:pt x="10" y="0"/>
                  </a:lnTo>
                  <a:lnTo>
                    <a:pt x="12" y="1"/>
                  </a:lnTo>
                  <a:lnTo>
                    <a:pt x="14" y="1"/>
                  </a:lnTo>
                  <a:lnTo>
                    <a:pt x="16" y="1"/>
                  </a:lnTo>
                  <a:lnTo>
                    <a:pt x="19" y="1"/>
                  </a:lnTo>
                  <a:lnTo>
                    <a:pt x="21" y="1"/>
                  </a:lnTo>
                  <a:lnTo>
                    <a:pt x="23" y="1"/>
                  </a:lnTo>
                  <a:lnTo>
                    <a:pt x="25" y="1"/>
                  </a:lnTo>
                  <a:lnTo>
                    <a:pt x="28" y="1"/>
                  </a:lnTo>
                  <a:lnTo>
                    <a:pt x="30" y="1"/>
                  </a:lnTo>
                  <a:lnTo>
                    <a:pt x="32" y="1"/>
                  </a:lnTo>
                  <a:lnTo>
                    <a:pt x="34" y="1"/>
                  </a:lnTo>
                  <a:lnTo>
                    <a:pt x="35" y="1"/>
                  </a:lnTo>
                  <a:lnTo>
                    <a:pt x="38" y="0"/>
                  </a:lnTo>
                  <a:lnTo>
                    <a:pt x="40" y="0"/>
                  </a:lnTo>
                  <a:lnTo>
                    <a:pt x="42" y="0"/>
                  </a:lnTo>
                  <a:lnTo>
                    <a:pt x="48" y="6"/>
                  </a:lnTo>
                  <a:lnTo>
                    <a:pt x="46" y="7"/>
                  </a:lnTo>
                  <a:lnTo>
                    <a:pt x="42" y="9"/>
                  </a:lnTo>
                  <a:lnTo>
                    <a:pt x="39" y="9"/>
                  </a:lnTo>
                  <a:lnTo>
                    <a:pt x="35" y="10"/>
                  </a:lnTo>
                  <a:lnTo>
                    <a:pt x="32" y="10"/>
                  </a:lnTo>
                  <a:lnTo>
                    <a:pt x="28" y="10"/>
                  </a:lnTo>
                  <a:lnTo>
                    <a:pt x="25" y="10"/>
                  </a:lnTo>
                  <a:lnTo>
                    <a:pt x="21" y="10"/>
                  </a:lnTo>
                  <a:lnTo>
                    <a:pt x="19" y="10"/>
                  </a:lnTo>
                  <a:lnTo>
                    <a:pt x="15" y="10"/>
                  </a:lnTo>
                  <a:lnTo>
                    <a:pt x="12" y="10"/>
                  </a:lnTo>
                  <a:lnTo>
                    <a:pt x="9" y="9"/>
                  </a:lnTo>
                  <a:lnTo>
                    <a:pt x="6" y="9"/>
                  </a:lnTo>
                  <a:lnTo>
                    <a:pt x="5" y="7"/>
                  </a:lnTo>
                  <a:lnTo>
                    <a:pt x="2" y="7"/>
                  </a:lnTo>
                  <a:lnTo>
                    <a:pt x="0" y="6"/>
                  </a:lnTo>
                  <a:lnTo>
                    <a:pt x="7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321" name="Freeform 48"/>
            <p:cNvSpPr>
              <a:spLocks/>
            </p:cNvSpPr>
            <p:nvPr/>
          </p:nvSpPr>
          <p:spPr bwMode="auto">
            <a:xfrm>
              <a:off x="1437" y="866"/>
              <a:ext cx="4" cy="13"/>
            </a:xfrm>
            <a:custGeom>
              <a:avLst/>
              <a:gdLst/>
              <a:ahLst/>
              <a:cxnLst>
                <a:cxn ang="0">
                  <a:pos x="0" y="39"/>
                </a:cxn>
                <a:cxn ang="0">
                  <a:pos x="3" y="36"/>
                </a:cxn>
                <a:cxn ang="0">
                  <a:pos x="4" y="32"/>
                </a:cxn>
                <a:cxn ang="0">
                  <a:pos x="5" y="28"/>
                </a:cxn>
                <a:cxn ang="0">
                  <a:pos x="6" y="25"/>
                </a:cxn>
                <a:cxn ang="0">
                  <a:pos x="8" y="21"/>
                </a:cxn>
                <a:cxn ang="0">
                  <a:pos x="8" y="17"/>
                </a:cxn>
                <a:cxn ang="0">
                  <a:pos x="9" y="14"/>
                </a:cxn>
                <a:cxn ang="0">
                  <a:pos x="9" y="10"/>
                </a:cxn>
                <a:cxn ang="0">
                  <a:pos x="10" y="9"/>
                </a:cxn>
                <a:cxn ang="0">
                  <a:pos x="11" y="8"/>
                </a:cxn>
                <a:cxn ang="0">
                  <a:pos x="13" y="7"/>
                </a:cxn>
                <a:cxn ang="0">
                  <a:pos x="14" y="5"/>
                </a:cxn>
                <a:cxn ang="0">
                  <a:pos x="14" y="4"/>
                </a:cxn>
                <a:cxn ang="0">
                  <a:pos x="15" y="3"/>
                </a:cxn>
                <a:cxn ang="0">
                  <a:pos x="17" y="2"/>
                </a:cxn>
                <a:cxn ang="0">
                  <a:pos x="17" y="0"/>
                </a:cxn>
                <a:cxn ang="0">
                  <a:pos x="17" y="7"/>
                </a:cxn>
                <a:cxn ang="0">
                  <a:pos x="17" y="13"/>
                </a:cxn>
                <a:cxn ang="0">
                  <a:pos x="15" y="21"/>
                </a:cxn>
                <a:cxn ang="0">
                  <a:pos x="14" y="27"/>
                </a:cxn>
                <a:cxn ang="0">
                  <a:pos x="11" y="34"/>
                </a:cxn>
                <a:cxn ang="0">
                  <a:pos x="9" y="40"/>
                </a:cxn>
                <a:cxn ang="0">
                  <a:pos x="5" y="46"/>
                </a:cxn>
                <a:cxn ang="0">
                  <a:pos x="0" y="53"/>
                </a:cxn>
                <a:cxn ang="0">
                  <a:pos x="1" y="49"/>
                </a:cxn>
                <a:cxn ang="0">
                  <a:pos x="1" y="45"/>
                </a:cxn>
                <a:cxn ang="0">
                  <a:pos x="0" y="42"/>
                </a:cxn>
                <a:cxn ang="0">
                  <a:pos x="0" y="39"/>
                </a:cxn>
              </a:cxnLst>
              <a:rect l="0" t="0" r="r" b="b"/>
              <a:pathLst>
                <a:path w="17" h="53">
                  <a:moveTo>
                    <a:pt x="0" y="39"/>
                  </a:moveTo>
                  <a:lnTo>
                    <a:pt x="3" y="36"/>
                  </a:lnTo>
                  <a:lnTo>
                    <a:pt x="4" y="32"/>
                  </a:lnTo>
                  <a:lnTo>
                    <a:pt x="5" y="28"/>
                  </a:lnTo>
                  <a:lnTo>
                    <a:pt x="6" y="25"/>
                  </a:lnTo>
                  <a:lnTo>
                    <a:pt x="8" y="21"/>
                  </a:lnTo>
                  <a:lnTo>
                    <a:pt x="8" y="17"/>
                  </a:lnTo>
                  <a:lnTo>
                    <a:pt x="9" y="14"/>
                  </a:lnTo>
                  <a:lnTo>
                    <a:pt x="9" y="10"/>
                  </a:lnTo>
                  <a:lnTo>
                    <a:pt x="10" y="9"/>
                  </a:lnTo>
                  <a:lnTo>
                    <a:pt x="11" y="8"/>
                  </a:lnTo>
                  <a:lnTo>
                    <a:pt x="13" y="7"/>
                  </a:lnTo>
                  <a:lnTo>
                    <a:pt x="14" y="5"/>
                  </a:lnTo>
                  <a:lnTo>
                    <a:pt x="14" y="4"/>
                  </a:lnTo>
                  <a:lnTo>
                    <a:pt x="15" y="3"/>
                  </a:lnTo>
                  <a:lnTo>
                    <a:pt x="17" y="2"/>
                  </a:lnTo>
                  <a:lnTo>
                    <a:pt x="17" y="0"/>
                  </a:lnTo>
                  <a:lnTo>
                    <a:pt x="17" y="7"/>
                  </a:lnTo>
                  <a:lnTo>
                    <a:pt x="17" y="13"/>
                  </a:lnTo>
                  <a:lnTo>
                    <a:pt x="15" y="21"/>
                  </a:lnTo>
                  <a:lnTo>
                    <a:pt x="14" y="27"/>
                  </a:lnTo>
                  <a:lnTo>
                    <a:pt x="11" y="34"/>
                  </a:lnTo>
                  <a:lnTo>
                    <a:pt x="9" y="40"/>
                  </a:lnTo>
                  <a:lnTo>
                    <a:pt x="5" y="46"/>
                  </a:lnTo>
                  <a:lnTo>
                    <a:pt x="0" y="53"/>
                  </a:lnTo>
                  <a:lnTo>
                    <a:pt x="1" y="49"/>
                  </a:lnTo>
                  <a:lnTo>
                    <a:pt x="1" y="45"/>
                  </a:lnTo>
                  <a:lnTo>
                    <a:pt x="0" y="42"/>
                  </a:lnTo>
                  <a:lnTo>
                    <a:pt x="0" y="39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</p:grpSp>
      <p:grpSp>
        <p:nvGrpSpPr>
          <p:cNvPr id="322" name="Group 49"/>
          <p:cNvGrpSpPr>
            <a:grpSpLocks/>
          </p:cNvGrpSpPr>
          <p:nvPr/>
        </p:nvGrpSpPr>
        <p:grpSpPr bwMode="auto">
          <a:xfrm>
            <a:off x="6356363" y="3143248"/>
            <a:ext cx="72000" cy="107950"/>
            <a:chOff x="1402" y="846"/>
            <a:chExt cx="41" cy="41"/>
          </a:xfrm>
        </p:grpSpPr>
        <p:sp>
          <p:nvSpPr>
            <p:cNvPr id="323" name="Freeform 50"/>
            <p:cNvSpPr>
              <a:spLocks/>
            </p:cNvSpPr>
            <p:nvPr/>
          </p:nvSpPr>
          <p:spPr bwMode="auto">
            <a:xfrm>
              <a:off x="1402" y="846"/>
              <a:ext cx="41" cy="41"/>
            </a:xfrm>
            <a:custGeom>
              <a:avLst/>
              <a:gdLst/>
              <a:ahLst/>
              <a:cxnLst>
                <a:cxn ang="0">
                  <a:pos x="165" y="75"/>
                </a:cxn>
                <a:cxn ang="0">
                  <a:pos x="162" y="61"/>
                </a:cxn>
                <a:cxn ang="0">
                  <a:pos x="157" y="47"/>
                </a:cxn>
                <a:cxn ang="0">
                  <a:pos x="150" y="36"/>
                </a:cxn>
                <a:cxn ang="0">
                  <a:pos x="141" y="24"/>
                </a:cxn>
                <a:cxn ang="0">
                  <a:pos x="129" y="15"/>
                </a:cxn>
                <a:cxn ang="0">
                  <a:pos x="118" y="8"/>
                </a:cxn>
                <a:cxn ang="0">
                  <a:pos x="104" y="2"/>
                </a:cxn>
                <a:cxn ang="0">
                  <a:pos x="90" y="0"/>
                </a:cxn>
                <a:cxn ang="0">
                  <a:pos x="75" y="0"/>
                </a:cxn>
                <a:cxn ang="0">
                  <a:pos x="61" y="2"/>
                </a:cxn>
                <a:cxn ang="0">
                  <a:pos x="47" y="8"/>
                </a:cxn>
                <a:cxn ang="0">
                  <a:pos x="35" y="14"/>
                </a:cxn>
                <a:cxn ang="0">
                  <a:pos x="24" y="23"/>
                </a:cxn>
                <a:cxn ang="0">
                  <a:pos x="14" y="34"/>
                </a:cxn>
                <a:cxn ang="0">
                  <a:pos x="8" y="47"/>
                </a:cxn>
                <a:cxn ang="0">
                  <a:pos x="3" y="60"/>
                </a:cxn>
                <a:cxn ang="0">
                  <a:pos x="0" y="74"/>
                </a:cxn>
                <a:cxn ang="0">
                  <a:pos x="0" y="89"/>
                </a:cxn>
                <a:cxn ang="0">
                  <a:pos x="1" y="104"/>
                </a:cxn>
                <a:cxn ang="0">
                  <a:pos x="6" y="116"/>
                </a:cxn>
                <a:cxn ang="0">
                  <a:pos x="14" y="129"/>
                </a:cxn>
                <a:cxn ang="0">
                  <a:pos x="23" y="141"/>
                </a:cxn>
                <a:cxn ang="0">
                  <a:pos x="35" y="150"/>
                </a:cxn>
                <a:cxn ang="0">
                  <a:pos x="46" y="157"/>
                </a:cxn>
                <a:cxn ang="0">
                  <a:pos x="60" y="162"/>
                </a:cxn>
                <a:cxn ang="0">
                  <a:pos x="74" y="165"/>
                </a:cxn>
                <a:cxn ang="0">
                  <a:pos x="88" y="165"/>
                </a:cxn>
                <a:cxn ang="0">
                  <a:pos x="102" y="162"/>
                </a:cxn>
                <a:cxn ang="0">
                  <a:pos x="116" y="157"/>
                </a:cxn>
                <a:cxn ang="0">
                  <a:pos x="129" y="151"/>
                </a:cxn>
                <a:cxn ang="0">
                  <a:pos x="139" y="142"/>
                </a:cxn>
                <a:cxn ang="0">
                  <a:pos x="150" y="132"/>
                </a:cxn>
                <a:cxn ang="0">
                  <a:pos x="156" y="119"/>
                </a:cxn>
                <a:cxn ang="0">
                  <a:pos x="161" y="105"/>
                </a:cxn>
                <a:cxn ang="0">
                  <a:pos x="165" y="91"/>
                </a:cxn>
                <a:cxn ang="0">
                  <a:pos x="165" y="83"/>
                </a:cxn>
              </a:cxnLst>
              <a:rect l="0" t="0" r="r" b="b"/>
              <a:pathLst>
                <a:path w="165" h="165">
                  <a:moveTo>
                    <a:pt x="165" y="83"/>
                  </a:moveTo>
                  <a:lnTo>
                    <a:pt x="165" y="75"/>
                  </a:lnTo>
                  <a:lnTo>
                    <a:pt x="164" y="68"/>
                  </a:lnTo>
                  <a:lnTo>
                    <a:pt x="162" y="61"/>
                  </a:lnTo>
                  <a:lnTo>
                    <a:pt x="160" y="54"/>
                  </a:lnTo>
                  <a:lnTo>
                    <a:pt x="157" y="47"/>
                  </a:lnTo>
                  <a:lnTo>
                    <a:pt x="153" y="41"/>
                  </a:lnTo>
                  <a:lnTo>
                    <a:pt x="150" y="36"/>
                  </a:lnTo>
                  <a:lnTo>
                    <a:pt x="146" y="29"/>
                  </a:lnTo>
                  <a:lnTo>
                    <a:pt x="141" y="24"/>
                  </a:lnTo>
                  <a:lnTo>
                    <a:pt x="136" y="19"/>
                  </a:lnTo>
                  <a:lnTo>
                    <a:pt x="129" y="15"/>
                  </a:lnTo>
                  <a:lnTo>
                    <a:pt x="124" y="11"/>
                  </a:lnTo>
                  <a:lnTo>
                    <a:pt x="118" y="8"/>
                  </a:lnTo>
                  <a:lnTo>
                    <a:pt x="111" y="5"/>
                  </a:lnTo>
                  <a:lnTo>
                    <a:pt x="104" y="2"/>
                  </a:lnTo>
                  <a:lnTo>
                    <a:pt x="97" y="1"/>
                  </a:lnTo>
                  <a:lnTo>
                    <a:pt x="90" y="0"/>
                  </a:lnTo>
                  <a:lnTo>
                    <a:pt x="82" y="0"/>
                  </a:lnTo>
                  <a:lnTo>
                    <a:pt x="75" y="0"/>
                  </a:lnTo>
                  <a:lnTo>
                    <a:pt x="68" y="1"/>
                  </a:lnTo>
                  <a:lnTo>
                    <a:pt x="61" y="2"/>
                  </a:lnTo>
                  <a:lnTo>
                    <a:pt x="54" y="5"/>
                  </a:lnTo>
                  <a:lnTo>
                    <a:pt x="47" y="8"/>
                  </a:lnTo>
                  <a:lnTo>
                    <a:pt x="41" y="11"/>
                  </a:lnTo>
                  <a:lnTo>
                    <a:pt x="35" y="14"/>
                  </a:lnTo>
                  <a:lnTo>
                    <a:pt x="29" y="19"/>
                  </a:lnTo>
                  <a:lnTo>
                    <a:pt x="24" y="23"/>
                  </a:lnTo>
                  <a:lnTo>
                    <a:pt x="19" y="29"/>
                  </a:lnTo>
                  <a:lnTo>
                    <a:pt x="14" y="34"/>
                  </a:lnTo>
                  <a:lnTo>
                    <a:pt x="12" y="41"/>
                  </a:lnTo>
                  <a:lnTo>
                    <a:pt x="8" y="47"/>
                  </a:lnTo>
                  <a:lnTo>
                    <a:pt x="4" y="54"/>
                  </a:lnTo>
                  <a:lnTo>
                    <a:pt x="3" y="60"/>
                  </a:lnTo>
                  <a:lnTo>
                    <a:pt x="0" y="68"/>
                  </a:lnTo>
                  <a:lnTo>
                    <a:pt x="0" y="74"/>
                  </a:lnTo>
                  <a:lnTo>
                    <a:pt x="0" y="82"/>
                  </a:lnTo>
                  <a:lnTo>
                    <a:pt x="0" y="89"/>
                  </a:lnTo>
                  <a:lnTo>
                    <a:pt x="0" y="96"/>
                  </a:lnTo>
                  <a:lnTo>
                    <a:pt x="1" y="104"/>
                  </a:lnTo>
                  <a:lnTo>
                    <a:pt x="4" y="110"/>
                  </a:lnTo>
                  <a:lnTo>
                    <a:pt x="6" y="116"/>
                  </a:lnTo>
                  <a:lnTo>
                    <a:pt x="10" y="123"/>
                  </a:lnTo>
                  <a:lnTo>
                    <a:pt x="14" y="129"/>
                  </a:lnTo>
                  <a:lnTo>
                    <a:pt x="18" y="136"/>
                  </a:lnTo>
                  <a:lnTo>
                    <a:pt x="23" y="141"/>
                  </a:lnTo>
                  <a:lnTo>
                    <a:pt x="28" y="145"/>
                  </a:lnTo>
                  <a:lnTo>
                    <a:pt x="35" y="150"/>
                  </a:lnTo>
                  <a:lnTo>
                    <a:pt x="40" y="153"/>
                  </a:lnTo>
                  <a:lnTo>
                    <a:pt x="46" y="157"/>
                  </a:lnTo>
                  <a:lnTo>
                    <a:pt x="54" y="160"/>
                  </a:lnTo>
                  <a:lnTo>
                    <a:pt x="60" y="162"/>
                  </a:lnTo>
                  <a:lnTo>
                    <a:pt x="67" y="164"/>
                  </a:lnTo>
                  <a:lnTo>
                    <a:pt x="74" y="165"/>
                  </a:lnTo>
                  <a:lnTo>
                    <a:pt x="81" y="165"/>
                  </a:lnTo>
                  <a:lnTo>
                    <a:pt x="88" y="165"/>
                  </a:lnTo>
                  <a:lnTo>
                    <a:pt x="96" y="164"/>
                  </a:lnTo>
                  <a:lnTo>
                    <a:pt x="102" y="162"/>
                  </a:lnTo>
                  <a:lnTo>
                    <a:pt x="110" y="160"/>
                  </a:lnTo>
                  <a:lnTo>
                    <a:pt x="116" y="157"/>
                  </a:lnTo>
                  <a:lnTo>
                    <a:pt x="123" y="155"/>
                  </a:lnTo>
                  <a:lnTo>
                    <a:pt x="129" y="151"/>
                  </a:lnTo>
                  <a:lnTo>
                    <a:pt x="134" y="146"/>
                  </a:lnTo>
                  <a:lnTo>
                    <a:pt x="139" y="142"/>
                  </a:lnTo>
                  <a:lnTo>
                    <a:pt x="145" y="137"/>
                  </a:lnTo>
                  <a:lnTo>
                    <a:pt x="150" y="132"/>
                  </a:lnTo>
                  <a:lnTo>
                    <a:pt x="153" y="125"/>
                  </a:lnTo>
                  <a:lnTo>
                    <a:pt x="156" y="119"/>
                  </a:lnTo>
                  <a:lnTo>
                    <a:pt x="160" y="113"/>
                  </a:lnTo>
                  <a:lnTo>
                    <a:pt x="161" y="105"/>
                  </a:lnTo>
                  <a:lnTo>
                    <a:pt x="164" y="98"/>
                  </a:lnTo>
                  <a:lnTo>
                    <a:pt x="165" y="91"/>
                  </a:lnTo>
                  <a:lnTo>
                    <a:pt x="165" y="84"/>
                  </a:lnTo>
                  <a:lnTo>
                    <a:pt x="165" y="83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324" name="Freeform 51"/>
            <p:cNvSpPr>
              <a:spLocks/>
            </p:cNvSpPr>
            <p:nvPr/>
          </p:nvSpPr>
          <p:spPr bwMode="auto">
            <a:xfrm>
              <a:off x="1403" y="847"/>
              <a:ext cx="39" cy="39"/>
            </a:xfrm>
            <a:custGeom>
              <a:avLst/>
              <a:gdLst/>
              <a:ahLst/>
              <a:cxnLst>
                <a:cxn ang="0">
                  <a:pos x="156" y="71"/>
                </a:cxn>
                <a:cxn ang="0">
                  <a:pos x="153" y="57"/>
                </a:cxn>
                <a:cxn ang="0">
                  <a:pos x="149" y="45"/>
                </a:cxn>
                <a:cxn ang="0">
                  <a:pos x="142" y="33"/>
                </a:cxn>
                <a:cxn ang="0">
                  <a:pos x="133" y="22"/>
                </a:cxn>
                <a:cxn ang="0">
                  <a:pos x="123" y="13"/>
                </a:cxn>
                <a:cxn ang="0">
                  <a:pos x="110" y="6"/>
                </a:cxn>
                <a:cxn ang="0">
                  <a:pos x="96" y="2"/>
                </a:cxn>
                <a:cxn ang="0">
                  <a:pos x="82" y="0"/>
                </a:cxn>
                <a:cxn ang="0">
                  <a:pos x="68" y="1"/>
                </a:cxn>
                <a:cxn ang="0">
                  <a:pos x="55" y="4"/>
                </a:cxn>
                <a:cxn ang="0">
                  <a:pos x="42" y="9"/>
                </a:cxn>
                <a:cxn ang="0">
                  <a:pos x="29" y="16"/>
                </a:cxn>
                <a:cxn ang="0">
                  <a:pos x="20" y="25"/>
                </a:cxn>
                <a:cxn ang="0">
                  <a:pos x="11" y="37"/>
                </a:cxn>
                <a:cxn ang="0">
                  <a:pos x="5" y="50"/>
                </a:cxn>
                <a:cxn ang="0">
                  <a:pos x="1" y="64"/>
                </a:cxn>
                <a:cxn ang="0">
                  <a:pos x="0" y="78"/>
                </a:cxn>
                <a:cxn ang="0">
                  <a:pos x="0" y="91"/>
                </a:cxn>
                <a:cxn ang="0">
                  <a:pos x="4" y="105"/>
                </a:cxn>
                <a:cxn ang="0">
                  <a:pos x="9" y="117"/>
                </a:cxn>
                <a:cxn ang="0">
                  <a:pos x="18" y="129"/>
                </a:cxn>
                <a:cxn ang="0">
                  <a:pos x="28" y="139"/>
                </a:cxn>
                <a:cxn ang="0">
                  <a:pos x="38" y="147"/>
                </a:cxn>
                <a:cxn ang="0">
                  <a:pos x="52" y="152"/>
                </a:cxn>
                <a:cxn ang="0">
                  <a:pos x="65" y="156"/>
                </a:cxn>
                <a:cxn ang="0">
                  <a:pos x="79" y="157"/>
                </a:cxn>
                <a:cxn ang="0">
                  <a:pos x="93" y="156"/>
                </a:cxn>
                <a:cxn ang="0">
                  <a:pos x="107" y="152"/>
                </a:cxn>
                <a:cxn ang="0">
                  <a:pos x="119" y="146"/>
                </a:cxn>
                <a:cxn ang="0">
                  <a:pos x="130" y="137"/>
                </a:cxn>
                <a:cxn ang="0">
                  <a:pos x="141" y="128"/>
                </a:cxn>
                <a:cxn ang="0">
                  <a:pos x="148" y="115"/>
                </a:cxn>
                <a:cxn ang="0">
                  <a:pos x="153" y="102"/>
                </a:cxn>
                <a:cxn ang="0">
                  <a:pos x="156" y="88"/>
                </a:cxn>
                <a:cxn ang="0">
                  <a:pos x="157" y="79"/>
                </a:cxn>
              </a:cxnLst>
              <a:rect l="0" t="0" r="r" b="b"/>
              <a:pathLst>
                <a:path w="157" h="157">
                  <a:moveTo>
                    <a:pt x="157" y="79"/>
                  </a:moveTo>
                  <a:lnTo>
                    <a:pt x="156" y="71"/>
                  </a:lnTo>
                  <a:lnTo>
                    <a:pt x="156" y="65"/>
                  </a:lnTo>
                  <a:lnTo>
                    <a:pt x="153" y="57"/>
                  </a:lnTo>
                  <a:lnTo>
                    <a:pt x="152" y="51"/>
                  </a:lnTo>
                  <a:lnTo>
                    <a:pt x="149" y="45"/>
                  </a:lnTo>
                  <a:lnTo>
                    <a:pt x="146" y="38"/>
                  </a:lnTo>
                  <a:lnTo>
                    <a:pt x="142" y="33"/>
                  </a:lnTo>
                  <a:lnTo>
                    <a:pt x="138" y="27"/>
                  </a:lnTo>
                  <a:lnTo>
                    <a:pt x="133" y="22"/>
                  </a:lnTo>
                  <a:lnTo>
                    <a:pt x="128" y="18"/>
                  </a:lnTo>
                  <a:lnTo>
                    <a:pt x="123" y="13"/>
                  </a:lnTo>
                  <a:lnTo>
                    <a:pt x="116" y="9"/>
                  </a:lnTo>
                  <a:lnTo>
                    <a:pt x="110" y="6"/>
                  </a:lnTo>
                  <a:lnTo>
                    <a:pt x="103" y="4"/>
                  </a:lnTo>
                  <a:lnTo>
                    <a:pt x="96" y="2"/>
                  </a:lnTo>
                  <a:lnTo>
                    <a:pt x="89" y="1"/>
                  </a:lnTo>
                  <a:lnTo>
                    <a:pt x="82" y="0"/>
                  </a:lnTo>
                  <a:lnTo>
                    <a:pt x="75" y="0"/>
                  </a:lnTo>
                  <a:lnTo>
                    <a:pt x="68" y="1"/>
                  </a:lnTo>
                  <a:lnTo>
                    <a:pt x="61" y="1"/>
                  </a:lnTo>
                  <a:lnTo>
                    <a:pt x="55" y="4"/>
                  </a:lnTo>
                  <a:lnTo>
                    <a:pt x="48" y="6"/>
                  </a:lnTo>
                  <a:lnTo>
                    <a:pt x="42" y="9"/>
                  </a:lnTo>
                  <a:lnTo>
                    <a:pt x="36" y="13"/>
                  </a:lnTo>
                  <a:lnTo>
                    <a:pt x="29" y="16"/>
                  </a:lnTo>
                  <a:lnTo>
                    <a:pt x="24" y="20"/>
                  </a:lnTo>
                  <a:lnTo>
                    <a:pt x="20" y="25"/>
                  </a:lnTo>
                  <a:lnTo>
                    <a:pt x="15" y="32"/>
                  </a:lnTo>
                  <a:lnTo>
                    <a:pt x="11" y="37"/>
                  </a:lnTo>
                  <a:lnTo>
                    <a:pt x="8" y="43"/>
                  </a:lnTo>
                  <a:lnTo>
                    <a:pt x="5" y="50"/>
                  </a:lnTo>
                  <a:lnTo>
                    <a:pt x="2" y="56"/>
                  </a:lnTo>
                  <a:lnTo>
                    <a:pt x="1" y="64"/>
                  </a:lnTo>
                  <a:lnTo>
                    <a:pt x="0" y="70"/>
                  </a:lnTo>
                  <a:lnTo>
                    <a:pt x="0" y="78"/>
                  </a:lnTo>
                  <a:lnTo>
                    <a:pt x="0" y="84"/>
                  </a:lnTo>
                  <a:lnTo>
                    <a:pt x="0" y="91"/>
                  </a:lnTo>
                  <a:lnTo>
                    <a:pt x="2" y="98"/>
                  </a:lnTo>
                  <a:lnTo>
                    <a:pt x="4" y="105"/>
                  </a:lnTo>
                  <a:lnTo>
                    <a:pt x="6" y="111"/>
                  </a:lnTo>
                  <a:lnTo>
                    <a:pt x="9" y="117"/>
                  </a:lnTo>
                  <a:lnTo>
                    <a:pt x="13" y="123"/>
                  </a:lnTo>
                  <a:lnTo>
                    <a:pt x="18" y="129"/>
                  </a:lnTo>
                  <a:lnTo>
                    <a:pt x="23" y="134"/>
                  </a:lnTo>
                  <a:lnTo>
                    <a:pt x="28" y="139"/>
                  </a:lnTo>
                  <a:lnTo>
                    <a:pt x="33" y="143"/>
                  </a:lnTo>
                  <a:lnTo>
                    <a:pt x="38" y="147"/>
                  </a:lnTo>
                  <a:lnTo>
                    <a:pt x="46" y="149"/>
                  </a:lnTo>
                  <a:lnTo>
                    <a:pt x="52" y="152"/>
                  </a:lnTo>
                  <a:lnTo>
                    <a:pt x="59" y="155"/>
                  </a:lnTo>
                  <a:lnTo>
                    <a:pt x="65" y="156"/>
                  </a:lnTo>
                  <a:lnTo>
                    <a:pt x="73" y="157"/>
                  </a:lnTo>
                  <a:lnTo>
                    <a:pt x="79" y="157"/>
                  </a:lnTo>
                  <a:lnTo>
                    <a:pt x="87" y="157"/>
                  </a:lnTo>
                  <a:lnTo>
                    <a:pt x="93" y="156"/>
                  </a:lnTo>
                  <a:lnTo>
                    <a:pt x="101" y="153"/>
                  </a:lnTo>
                  <a:lnTo>
                    <a:pt x="107" y="152"/>
                  </a:lnTo>
                  <a:lnTo>
                    <a:pt x="112" y="149"/>
                  </a:lnTo>
                  <a:lnTo>
                    <a:pt x="119" y="146"/>
                  </a:lnTo>
                  <a:lnTo>
                    <a:pt x="125" y="142"/>
                  </a:lnTo>
                  <a:lnTo>
                    <a:pt x="130" y="137"/>
                  </a:lnTo>
                  <a:lnTo>
                    <a:pt x="135" y="133"/>
                  </a:lnTo>
                  <a:lnTo>
                    <a:pt x="141" y="128"/>
                  </a:lnTo>
                  <a:lnTo>
                    <a:pt x="144" y="121"/>
                  </a:lnTo>
                  <a:lnTo>
                    <a:pt x="148" y="115"/>
                  </a:lnTo>
                  <a:lnTo>
                    <a:pt x="151" y="109"/>
                  </a:lnTo>
                  <a:lnTo>
                    <a:pt x="153" y="102"/>
                  </a:lnTo>
                  <a:lnTo>
                    <a:pt x="155" y="96"/>
                  </a:lnTo>
                  <a:lnTo>
                    <a:pt x="156" y="88"/>
                  </a:lnTo>
                  <a:lnTo>
                    <a:pt x="157" y="82"/>
                  </a:lnTo>
                  <a:lnTo>
                    <a:pt x="157" y="79"/>
                  </a:lnTo>
                  <a:close/>
                </a:path>
              </a:pathLst>
            </a:custGeom>
            <a:solidFill>
              <a:srgbClr val="01018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325" name="Freeform 52"/>
            <p:cNvSpPr>
              <a:spLocks/>
            </p:cNvSpPr>
            <p:nvPr/>
          </p:nvSpPr>
          <p:spPr bwMode="auto">
            <a:xfrm>
              <a:off x="1406" y="861"/>
              <a:ext cx="12" cy="15"/>
            </a:xfrm>
            <a:custGeom>
              <a:avLst/>
              <a:gdLst/>
              <a:ahLst/>
              <a:cxnLst>
                <a:cxn ang="0">
                  <a:pos x="48" y="37"/>
                </a:cxn>
                <a:cxn ang="0">
                  <a:pos x="44" y="29"/>
                </a:cxn>
                <a:cxn ang="0">
                  <a:pos x="43" y="20"/>
                </a:cxn>
                <a:cxn ang="0">
                  <a:pos x="41" y="12"/>
                </a:cxn>
                <a:cxn ang="0">
                  <a:pos x="39" y="9"/>
                </a:cxn>
                <a:cxn ang="0">
                  <a:pos x="36" y="7"/>
                </a:cxn>
                <a:cxn ang="0">
                  <a:pos x="34" y="7"/>
                </a:cxn>
                <a:cxn ang="0">
                  <a:pos x="30" y="6"/>
                </a:cxn>
                <a:cxn ang="0">
                  <a:pos x="27" y="5"/>
                </a:cxn>
                <a:cxn ang="0">
                  <a:pos x="23" y="3"/>
                </a:cxn>
                <a:cxn ang="0">
                  <a:pos x="21" y="2"/>
                </a:cxn>
                <a:cxn ang="0">
                  <a:pos x="18" y="1"/>
                </a:cxn>
                <a:cxn ang="0">
                  <a:pos x="13" y="2"/>
                </a:cxn>
                <a:cxn ang="0">
                  <a:pos x="9" y="7"/>
                </a:cxn>
                <a:cxn ang="0">
                  <a:pos x="5" y="11"/>
                </a:cxn>
                <a:cxn ang="0">
                  <a:pos x="2" y="18"/>
                </a:cxn>
                <a:cxn ang="0">
                  <a:pos x="2" y="25"/>
                </a:cxn>
                <a:cxn ang="0">
                  <a:pos x="3" y="33"/>
                </a:cxn>
                <a:cxn ang="0">
                  <a:pos x="5" y="41"/>
                </a:cxn>
                <a:cxn ang="0">
                  <a:pos x="9" y="48"/>
                </a:cxn>
                <a:cxn ang="0">
                  <a:pos x="13" y="52"/>
                </a:cxn>
                <a:cxn ang="0">
                  <a:pos x="16" y="55"/>
                </a:cxn>
                <a:cxn ang="0">
                  <a:pos x="18" y="56"/>
                </a:cxn>
                <a:cxn ang="0">
                  <a:pos x="22" y="57"/>
                </a:cxn>
                <a:cxn ang="0">
                  <a:pos x="25" y="57"/>
                </a:cxn>
                <a:cxn ang="0">
                  <a:pos x="27" y="58"/>
                </a:cxn>
                <a:cxn ang="0">
                  <a:pos x="31" y="58"/>
                </a:cxn>
                <a:cxn ang="0">
                  <a:pos x="34" y="58"/>
                </a:cxn>
                <a:cxn ang="0">
                  <a:pos x="37" y="56"/>
                </a:cxn>
                <a:cxn ang="0">
                  <a:pos x="41" y="52"/>
                </a:cxn>
                <a:cxn ang="0">
                  <a:pos x="44" y="48"/>
                </a:cxn>
                <a:cxn ang="0">
                  <a:pos x="48" y="43"/>
                </a:cxn>
              </a:cxnLst>
              <a:rect l="0" t="0" r="r" b="b"/>
              <a:pathLst>
                <a:path w="50" h="58">
                  <a:moveTo>
                    <a:pt x="50" y="42"/>
                  </a:moveTo>
                  <a:lnTo>
                    <a:pt x="48" y="37"/>
                  </a:lnTo>
                  <a:lnTo>
                    <a:pt x="45" y="33"/>
                  </a:lnTo>
                  <a:lnTo>
                    <a:pt x="44" y="29"/>
                  </a:lnTo>
                  <a:lnTo>
                    <a:pt x="43" y="25"/>
                  </a:lnTo>
                  <a:lnTo>
                    <a:pt x="43" y="20"/>
                  </a:lnTo>
                  <a:lnTo>
                    <a:pt x="41" y="16"/>
                  </a:lnTo>
                  <a:lnTo>
                    <a:pt x="41" y="12"/>
                  </a:lnTo>
                  <a:lnTo>
                    <a:pt x="40" y="9"/>
                  </a:lnTo>
                  <a:lnTo>
                    <a:pt x="39" y="9"/>
                  </a:lnTo>
                  <a:lnTo>
                    <a:pt x="37" y="7"/>
                  </a:lnTo>
                  <a:lnTo>
                    <a:pt x="36" y="7"/>
                  </a:lnTo>
                  <a:lnTo>
                    <a:pt x="35" y="7"/>
                  </a:lnTo>
                  <a:lnTo>
                    <a:pt x="34" y="7"/>
                  </a:lnTo>
                  <a:lnTo>
                    <a:pt x="31" y="6"/>
                  </a:lnTo>
                  <a:lnTo>
                    <a:pt x="30" y="6"/>
                  </a:lnTo>
                  <a:lnTo>
                    <a:pt x="28" y="5"/>
                  </a:lnTo>
                  <a:lnTo>
                    <a:pt x="27" y="5"/>
                  </a:lnTo>
                  <a:lnTo>
                    <a:pt x="25" y="5"/>
                  </a:lnTo>
                  <a:lnTo>
                    <a:pt x="23" y="3"/>
                  </a:lnTo>
                  <a:lnTo>
                    <a:pt x="22" y="2"/>
                  </a:lnTo>
                  <a:lnTo>
                    <a:pt x="21" y="2"/>
                  </a:lnTo>
                  <a:lnTo>
                    <a:pt x="20" y="1"/>
                  </a:lnTo>
                  <a:lnTo>
                    <a:pt x="18" y="1"/>
                  </a:lnTo>
                  <a:lnTo>
                    <a:pt x="16" y="0"/>
                  </a:lnTo>
                  <a:lnTo>
                    <a:pt x="13" y="2"/>
                  </a:lnTo>
                  <a:lnTo>
                    <a:pt x="12" y="5"/>
                  </a:lnTo>
                  <a:lnTo>
                    <a:pt x="9" y="7"/>
                  </a:lnTo>
                  <a:lnTo>
                    <a:pt x="8" y="9"/>
                  </a:lnTo>
                  <a:lnTo>
                    <a:pt x="5" y="11"/>
                  </a:lnTo>
                  <a:lnTo>
                    <a:pt x="4" y="15"/>
                  </a:lnTo>
                  <a:lnTo>
                    <a:pt x="2" y="18"/>
                  </a:lnTo>
                  <a:lnTo>
                    <a:pt x="0" y="20"/>
                  </a:lnTo>
                  <a:lnTo>
                    <a:pt x="2" y="25"/>
                  </a:lnTo>
                  <a:lnTo>
                    <a:pt x="2" y="29"/>
                  </a:lnTo>
                  <a:lnTo>
                    <a:pt x="3" y="33"/>
                  </a:lnTo>
                  <a:lnTo>
                    <a:pt x="4" y="37"/>
                  </a:lnTo>
                  <a:lnTo>
                    <a:pt x="5" y="41"/>
                  </a:lnTo>
                  <a:lnTo>
                    <a:pt x="8" y="44"/>
                  </a:lnTo>
                  <a:lnTo>
                    <a:pt x="9" y="48"/>
                  </a:lnTo>
                  <a:lnTo>
                    <a:pt x="12" y="52"/>
                  </a:lnTo>
                  <a:lnTo>
                    <a:pt x="13" y="52"/>
                  </a:lnTo>
                  <a:lnTo>
                    <a:pt x="14" y="53"/>
                  </a:lnTo>
                  <a:lnTo>
                    <a:pt x="16" y="55"/>
                  </a:lnTo>
                  <a:lnTo>
                    <a:pt x="17" y="55"/>
                  </a:lnTo>
                  <a:lnTo>
                    <a:pt x="18" y="56"/>
                  </a:lnTo>
                  <a:lnTo>
                    <a:pt x="21" y="56"/>
                  </a:lnTo>
                  <a:lnTo>
                    <a:pt x="22" y="57"/>
                  </a:lnTo>
                  <a:lnTo>
                    <a:pt x="23" y="57"/>
                  </a:lnTo>
                  <a:lnTo>
                    <a:pt x="25" y="57"/>
                  </a:lnTo>
                  <a:lnTo>
                    <a:pt x="26" y="58"/>
                  </a:lnTo>
                  <a:lnTo>
                    <a:pt x="27" y="58"/>
                  </a:lnTo>
                  <a:lnTo>
                    <a:pt x="30" y="58"/>
                  </a:lnTo>
                  <a:lnTo>
                    <a:pt x="31" y="58"/>
                  </a:lnTo>
                  <a:lnTo>
                    <a:pt x="32" y="58"/>
                  </a:lnTo>
                  <a:lnTo>
                    <a:pt x="34" y="58"/>
                  </a:lnTo>
                  <a:lnTo>
                    <a:pt x="36" y="58"/>
                  </a:lnTo>
                  <a:lnTo>
                    <a:pt x="37" y="56"/>
                  </a:lnTo>
                  <a:lnTo>
                    <a:pt x="39" y="55"/>
                  </a:lnTo>
                  <a:lnTo>
                    <a:pt x="41" y="52"/>
                  </a:lnTo>
                  <a:lnTo>
                    <a:pt x="43" y="50"/>
                  </a:lnTo>
                  <a:lnTo>
                    <a:pt x="44" y="48"/>
                  </a:lnTo>
                  <a:lnTo>
                    <a:pt x="46" y="46"/>
                  </a:lnTo>
                  <a:lnTo>
                    <a:pt x="48" y="43"/>
                  </a:lnTo>
                  <a:lnTo>
                    <a:pt x="50" y="4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326" name="Freeform 53"/>
            <p:cNvSpPr>
              <a:spLocks/>
            </p:cNvSpPr>
            <p:nvPr/>
          </p:nvSpPr>
          <p:spPr bwMode="auto">
            <a:xfrm>
              <a:off x="1409" y="851"/>
              <a:ext cx="14" cy="12"/>
            </a:xfrm>
            <a:custGeom>
              <a:avLst/>
              <a:gdLst/>
              <a:ahLst/>
              <a:cxnLst>
                <a:cxn ang="0">
                  <a:pos x="24" y="50"/>
                </a:cxn>
                <a:cxn ang="0">
                  <a:pos x="21" y="49"/>
                </a:cxn>
                <a:cxn ang="0">
                  <a:pos x="18" y="48"/>
                </a:cxn>
                <a:cxn ang="0">
                  <a:pos x="14" y="48"/>
                </a:cxn>
                <a:cxn ang="0">
                  <a:pos x="11" y="45"/>
                </a:cxn>
                <a:cxn ang="0">
                  <a:pos x="9" y="44"/>
                </a:cxn>
                <a:cxn ang="0">
                  <a:pos x="5" y="44"/>
                </a:cxn>
                <a:cxn ang="0">
                  <a:pos x="2" y="43"/>
                </a:cxn>
                <a:cxn ang="0">
                  <a:pos x="1" y="38"/>
                </a:cxn>
                <a:cxn ang="0">
                  <a:pos x="0" y="31"/>
                </a:cxn>
                <a:cxn ang="0">
                  <a:pos x="0" y="25"/>
                </a:cxn>
                <a:cxn ang="0">
                  <a:pos x="2" y="18"/>
                </a:cxn>
                <a:cxn ang="0">
                  <a:pos x="6" y="13"/>
                </a:cxn>
                <a:cxn ang="0">
                  <a:pos x="11" y="9"/>
                </a:cxn>
                <a:cxn ang="0">
                  <a:pos x="16" y="6"/>
                </a:cxn>
                <a:cxn ang="0">
                  <a:pos x="23" y="2"/>
                </a:cxn>
                <a:cxn ang="0">
                  <a:pos x="27" y="2"/>
                </a:cxn>
                <a:cxn ang="0">
                  <a:pos x="29" y="2"/>
                </a:cxn>
                <a:cxn ang="0">
                  <a:pos x="33" y="3"/>
                </a:cxn>
                <a:cxn ang="0">
                  <a:pos x="36" y="4"/>
                </a:cxn>
                <a:cxn ang="0">
                  <a:pos x="39" y="6"/>
                </a:cxn>
                <a:cxn ang="0">
                  <a:pos x="43" y="7"/>
                </a:cxn>
                <a:cxn ang="0">
                  <a:pos x="46" y="9"/>
                </a:cxn>
                <a:cxn ang="0">
                  <a:pos x="50" y="11"/>
                </a:cxn>
                <a:cxn ang="0">
                  <a:pos x="52" y="17"/>
                </a:cxn>
                <a:cxn ang="0">
                  <a:pos x="51" y="26"/>
                </a:cxn>
                <a:cxn ang="0">
                  <a:pos x="50" y="32"/>
                </a:cxn>
                <a:cxn ang="0">
                  <a:pos x="46" y="34"/>
                </a:cxn>
                <a:cxn ang="0">
                  <a:pos x="42" y="36"/>
                </a:cxn>
                <a:cxn ang="0">
                  <a:pos x="39" y="39"/>
                </a:cxn>
                <a:cxn ang="0">
                  <a:pos x="36" y="41"/>
                </a:cxn>
                <a:cxn ang="0">
                  <a:pos x="33" y="44"/>
                </a:cxn>
                <a:cxn ang="0">
                  <a:pos x="30" y="46"/>
                </a:cxn>
                <a:cxn ang="0">
                  <a:pos x="27" y="49"/>
                </a:cxn>
              </a:cxnLst>
              <a:rect l="0" t="0" r="r" b="b"/>
              <a:pathLst>
                <a:path w="52" h="50">
                  <a:moveTo>
                    <a:pt x="25" y="50"/>
                  </a:moveTo>
                  <a:lnTo>
                    <a:pt x="24" y="50"/>
                  </a:lnTo>
                  <a:lnTo>
                    <a:pt x="23" y="49"/>
                  </a:lnTo>
                  <a:lnTo>
                    <a:pt x="21" y="49"/>
                  </a:lnTo>
                  <a:lnTo>
                    <a:pt x="19" y="49"/>
                  </a:lnTo>
                  <a:lnTo>
                    <a:pt x="18" y="48"/>
                  </a:lnTo>
                  <a:lnTo>
                    <a:pt x="15" y="48"/>
                  </a:lnTo>
                  <a:lnTo>
                    <a:pt x="14" y="48"/>
                  </a:lnTo>
                  <a:lnTo>
                    <a:pt x="12" y="46"/>
                  </a:lnTo>
                  <a:lnTo>
                    <a:pt x="11" y="45"/>
                  </a:lnTo>
                  <a:lnTo>
                    <a:pt x="10" y="45"/>
                  </a:lnTo>
                  <a:lnTo>
                    <a:pt x="9" y="44"/>
                  </a:lnTo>
                  <a:lnTo>
                    <a:pt x="6" y="44"/>
                  </a:lnTo>
                  <a:lnTo>
                    <a:pt x="5" y="44"/>
                  </a:lnTo>
                  <a:lnTo>
                    <a:pt x="4" y="43"/>
                  </a:lnTo>
                  <a:lnTo>
                    <a:pt x="2" y="43"/>
                  </a:lnTo>
                  <a:lnTo>
                    <a:pt x="1" y="41"/>
                  </a:lnTo>
                  <a:lnTo>
                    <a:pt x="1" y="38"/>
                  </a:lnTo>
                  <a:lnTo>
                    <a:pt x="0" y="34"/>
                  </a:lnTo>
                  <a:lnTo>
                    <a:pt x="0" y="31"/>
                  </a:lnTo>
                  <a:lnTo>
                    <a:pt x="0" y="27"/>
                  </a:lnTo>
                  <a:lnTo>
                    <a:pt x="0" y="25"/>
                  </a:lnTo>
                  <a:lnTo>
                    <a:pt x="1" y="21"/>
                  </a:lnTo>
                  <a:lnTo>
                    <a:pt x="2" y="18"/>
                  </a:lnTo>
                  <a:lnTo>
                    <a:pt x="4" y="16"/>
                  </a:lnTo>
                  <a:lnTo>
                    <a:pt x="6" y="13"/>
                  </a:lnTo>
                  <a:lnTo>
                    <a:pt x="9" y="11"/>
                  </a:lnTo>
                  <a:lnTo>
                    <a:pt x="11" y="9"/>
                  </a:lnTo>
                  <a:lnTo>
                    <a:pt x="14" y="7"/>
                  </a:lnTo>
                  <a:lnTo>
                    <a:pt x="16" y="6"/>
                  </a:lnTo>
                  <a:lnTo>
                    <a:pt x="19" y="3"/>
                  </a:lnTo>
                  <a:lnTo>
                    <a:pt x="23" y="2"/>
                  </a:lnTo>
                  <a:lnTo>
                    <a:pt x="25" y="0"/>
                  </a:lnTo>
                  <a:lnTo>
                    <a:pt x="27" y="2"/>
                  </a:lnTo>
                  <a:lnTo>
                    <a:pt x="28" y="2"/>
                  </a:lnTo>
                  <a:lnTo>
                    <a:pt x="29" y="2"/>
                  </a:lnTo>
                  <a:lnTo>
                    <a:pt x="32" y="2"/>
                  </a:lnTo>
                  <a:lnTo>
                    <a:pt x="33" y="3"/>
                  </a:lnTo>
                  <a:lnTo>
                    <a:pt x="34" y="3"/>
                  </a:lnTo>
                  <a:lnTo>
                    <a:pt x="36" y="4"/>
                  </a:lnTo>
                  <a:lnTo>
                    <a:pt x="38" y="4"/>
                  </a:lnTo>
                  <a:lnTo>
                    <a:pt x="39" y="6"/>
                  </a:lnTo>
                  <a:lnTo>
                    <a:pt x="41" y="6"/>
                  </a:lnTo>
                  <a:lnTo>
                    <a:pt x="43" y="7"/>
                  </a:lnTo>
                  <a:lnTo>
                    <a:pt x="44" y="8"/>
                  </a:lnTo>
                  <a:lnTo>
                    <a:pt x="46" y="9"/>
                  </a:lnTo>
                  <a:lnTo>
                    <a:pt x="48" y="9"/>
                  </a:lnTo>
                  <a:lnTo>
                    <a:pt x="50" y="11"/>
                  </a:lnTo>
                  <a:lnTo>
                    <a:pt x="52" y="12"/>
                  </a:lnTo>
                  <a:lnTo>
                    <a:pt x="52" y="17"/>
                  </a:lnTo>
                  <a:lnTo>
                    <a:pt x="52" y="21"/>
                  </a:lnTo>
                  <a:lnTo>
                    <a:pt x="51" y="26"/>
                  </a:lnTo>
                  <a:lnTo>
                    <a:pt x="51" y="31"/>
                  </a:lnTo>
                  <a:lnTo>
                    <a:pt x="50" y="32"/>
                  </a:lnTo>
                  <a:lnTo>
                    <a:pt x="48" y="34"/>
                  </a:lnTo>
                  <a:lnTo>
                    <a:pt x="46" y="34"/>
                  </a:lnTo>
                  <a:lnTo>
                    <a:pt x="44" y="35"/>
                  </a:lnTo>
                  <a:lnTo>
                    <a:pt x="42" y="36"/>
                  </a:lnTo>
                  <a:lnTo>
                    <a:pt x="41" y="38"/>
                  </a:lnTo>
                  <a:lnTo>
                    <a:pt x="39" y="39"/>
                  </a:lnTo>
                  <a:lnTo>
                    <a:pt x="38" y="40"/>
                  </a:lnTo>
                  <a:lnTo>
                    <a:pt x="36" y="41"/>
                  </a:lnTo>
                  <a:lnTo>
                    <a:pt x="34" y="43"/>
                  </a:lnTo>
                  <a:lnTo>
                    <a:pt x="33" y="44"/>
                  </a:lnTo>
                  <a:lnTo>
                    <a:pt x="32" y="45"/>
                  </a:lnTo>
                  <a:lnTo>
                    <a:pt x="30" y="46"/>
                  </a:lnTo>
                  <a:lnTo>
                    <a:pt x="28" y="48"/>
                  </a:lnTo>
                  <a:lnTo>
                    <a:pt x="27" y="49"/>
                  </a:lnTo>
                  <a:lnTo>
                    <a:pt x="25" y="5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327" name="Freeform 54"/>
            <p:cNvSpPr>
              <a:spLocks/>
            </p:cNvSpPr>
            <p:nvPr/>
          </p:nvSpPr>
          <p:spPr bwMode="auto">
            <a:xfrm>
              <a:off x="1406" y="848"/>
              <a:ext cx="12" cy="8"/>
            </a:xfrm>
            <a:custGeom>
              <a:avLst/>
              <a:gdLst/>
              <a:ahLst/>
              <a:cxnLst>
                <a:cxn ang="0">
                  <a:pos x="0" y="32"/>
                </a:cxn>
                <a:cxn ang="0">
                  <a:pos x="2" y="31"/>
                </a:cxn>
                <a:cxn ang="0">
                  <a:pos x="5" y="29"/>
                </a:cxn>
                <a:cxn ang="0">
                  <a:pos x="6" y="29"/>
                </a:cxn>
                <a:cxn ang="0">
                  <a:pos x="9" y="28"/>
                </a:cxn>
                <a:cxn ang="0">
                  <a:pos x="10" y="28"/>
                </a:cxn>
                <a:cxn ang="0">
                  <a:pos x="12" y="27"/>
                </a:cxn>
                <a:cxn ang="0">
                  <a:pos x="14" y="27"/>
                </a:cxn>
                <a:cxn ang="0">
                  <a:pos x="16" y="25"/>
                </a:cxn>
                <a:cxn ang="0">
                  <a:pos x="19" y="23"/>
                </a:cxn>
                <a:cxn ang="0">
                  <a:pos x="21" y="22"/>
                </a:cxn>
                <a:cxn ang="0">
                  <a:pos x="24" y="19"/>
                </a:cxn>
                <a:cxn ang="0">
                  <a:pos x="26" y="17"/>
                </a:cxn>
                <a:cxn ang="0">
                  <a:pos x="29" y="15"/>
                </a:cxn>
                <a:cxn ang="0">
                  <a:pos x="33" y="14"/>
                </a:cxn>
                <a:cxn ang="0">
                  <a:pos x="35" y="11"/>
                </a:cxn>
                <a:cxn ang="0">
                  <a:pos x="38" y="10"/>
                </a:cxn>
                <a:cxn ang="0">
                  <a:pos x="39" y="9"/>
                </a:cxn>
                <a:cxn ang="0">
                  <a:pos x="41" y="8"/>
                </a:cxn>
                <a:cxn ang="0">
                  <a:pos x="42" y="5"/>
                </a:cxn>
                <a:cxn ang="0">
                  <a:pos x="43" y="4"/>
                </a:cxn>
                <a:cxn ang="0">
                  <a:pos x="44" y="2"/>
                </a:cxn>
                <a:cxn ang="0">
                  <a:pos x="46" y="1"/>
                </a:cxn>
                <a:cxn ang="0">
                  <a:pos x="47" y="0"/>
                </a:cxn>
                <a:cxn ang="0">
                  <a:pos x="48" y="0"/>
                </a:cxn>
                <a:cxn ang="0">
                  <a:pos x="44" y="0"/>
                </a:cxn>
                <a:cxn ang="0">
                  <a:pos x="42" y="1"/>
                </a:cxn>
                <a:cxn ang="0">
                  <a:pos x="38" y="2"/>
                </a:cxn>
                <a:cxn ang="0">
                  <a:pos x="35" y="2"/>
                </a:cxn>
                <a:cxn ang="0">
                  <a:pos x="32" y="5"/>
                </a:cxn>
                <a:cxn ang="0">
                  <a:pos x="28" y="6"/>
                </a:cxn>
                <a:cxn ang="0">
                  <a:pos x="25" y="8"/>
                </a:cxn>
                <a:cxn ang="0">
                  <a:pos x="21" y="10"/>
                </a:cxn>
                <a:cxn ang="0">
                  <a:pos x="19" y="13"/>
                </a:cxn>
                <a:cxn ang="0">
                  <a:pos x="16" y="14"/>
                </a:cxn>
                <a:cxn ang="0">
                  <a:pos x="12" y="17"/>
                </a:cxn>
                <a:cxn ang="0">
                  <a:pos x="10" y="19"/>
                </a:cxn>
                <a:cxn ang="0">
                  <a:pos x="7" y="23"/>
                </a:cxn>
                <a:cxn ang="0">
                  <a:pos x="5" y="25"/>
                </a:cxn>
                <a:cxn ang="0">
                  <a:pos x="2" y="28"/>
                </a:cxn>
                <a:cxn ang="0">
                  <a:pos x="0" y="32"/>
                </a:cxn>
              </a:cxnLst>
              <a:rect l="0" t="0" r="r" b="b"/>
              <a:pathLst>
                <a:path w="48" h="32">
                  <a:moveTo>
                    <a:pt x="0" y="32"/>
                  </a:moveTo>
                  <a:lnTo>
                    <a:pt x="2" y="31"/>
                  </a:lnTo>
                  <a:lnTo>
                    <a:pt x="5" y="29"/>
                  </a:lnTo>
                  <a:lnTo>
                    <a:pt x="6" y="29"/>
                  </a:lnTo>
                  <a:lnTo>
                    <a:pt x="9" y="28"/>
                  </a:lnTo>
                  <a:lnTo>
                    <a:pt x="10" y="28"/>
                  </a:lnTo>
                  <a:lnTo>
                    <a:pt x="12" y="27"/>
                  </a:lnTo>
                  <a:lnTo>
                    <a:pt x="14" y="27"/>
                  </a:lnTo>
                  <a:lnTo>
                    <a:pt x="16" y="25"/>
                  </a:lnTo>
                  <a:lnTo>
                    <a:pt x="19" y="23"/>
                  </a:lnTo>
                  <a:lnTo>
                    <a:pt x="21" y="22"/>
                  </a:lnTo>
                  <a:lnTo>
                    <a:pt x="24" y="19"/>
                  </a:lnTo>
                  <a:lnTo>
                    <a:pt x="26" y="17"/>
                  </a:lnTo>
                  <a:lnTo>
                    <a:pt x="29" y="15"/>
                  </a:lnTo>
                  <a:lnTo>
                    <a:pt x="33" y="14"/>
                  </a:lnTo>
                  <a:lnTo>
                    <a:pt x="35" y="11"/>
                  </a:lnTo>
                  <a:lnTo>
                    <a:pt x="38" y="10"/>
                  </a:lnTo>
                  <a:lnTo>
                    <a:pt x="39" y="9"/>
                  </a:lnTo>
                  <a:lnTo>
                    <a:pt x="41" y="8"/>
                  </a:lnTo>
                  <a:lnTo>
                    <a:pt x="42" y="5"/>
                  </a:lnTo>
                  <a:lnTo>
                    <a:pt x="43" y="4"/>
                  </a:lnTo>
                  <a:lnTo>
                    <a:pt x="44" y="2"/>
                  </a:lnTo>
                  <a:lnTo>
                    <a:pt x="46" y="1"/>
                  </a:lnTo>
                  <a:lnTo>
                    <a:pt x="47" y="0"/>
                  </a:lnTo>
                  <a:lnTo>
                    <a:pt x="48" y="0"/>
                  </a:lnTo>
                  <a:lnTo>
                    <a:pt x="44" y="0"/>
                  </a:lnTo>
                  <a:lnTo>
                    <a:pt x="42" y="1"/>
                  </a:lnTo>
                  <a:lnTo>
                    <a:pt x="38" y="2"/>
                  </a:lnTo>
                  <a:lnTo>
                    <a:pt x="35" y="2"/>
                  </a:lnTo>
                  <a:lnTo>
                    <a:pt x="32" y="5"/>
                  </a:lnTo>
                  <a:lnTo>
                    <a:pt x="28" y="6"/>
                  </a:lnTo>
                  <a:lnTo>
                    <a:pt x="25" y="8"/>
                  </a:lnTo>
                  <a:lnTo>
                    <a:pt x="21" y="10"/>
                  </a:lnTo>
                  <a:lnTo>
                    <a:pt x="19" y="13"/>
                  </a:lnTo>
                  <a:lnTo>
                    <a:pt x="16" y="14"/>
                  </a:lnTo>
                  <a:lnTo>
                    <a:pt x="12" y="17"/>
                  </a:lnTo>
                  <a:lnTo>
                    <a:pt x="10" y="19"/>
                  </a:lnTo>
                  <a:lnTo>
                    <a:pt x="7" y="23"/>
                  </a:lnTo>
                  <a:lnTo>
                    <a:pt x="5" y="25"/>
                  </a:lnTo>
                  <a:lnTo>
                    <a:pt x="2" y="28"/>
                  </a:lnTo>
                  <a:lnTo>
                    <a:pt x="0" y="3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328" name="Freeform 55"/>
            <p:cNvSpPr>
              <a:spLocks/>
            </p:cNvSpPr>
            <p:nvPr/>
          </p:nvSpPr>
          <p:spPr bwMode="auto">
            <a:xfrm>
              <a:off x="1423" y="851"/>
              <a:ext cx="13" cy="12"/>
            </a:xfrm>
            <a:custGeom>
              <a:avLst/>
              <a:gdLst/>
              <a:ahLst/>
              <a:cxnLst>
                <a:cxn ang="0">
                  <a:pos x="0" y="24"/>
                </a:cxn>
                <a:cxn ang="0">
                  <a:pos x="0" y="15"/>
                </a:cxn>
                <a:cxn ang="0">
                  <a:pos x="2" y="9"/>
                </a:cxn>
                <a:cxn ang="0">
                  <a:pos x="4" y="6"/>
                </a:cxn>
                <a:cxn ang="0">
                  <a:pos x="7" y="5"/>
                </a:cxn>
                <a:cxn ang="0">
                  <a:pos x="11" y="4"/>
                </a:cxn>
                <a:cxn ang="0">
                  <a:pos x="13" y="2"/>
                </a:cxn>
                <a:cxn ang="0">
                  <a:pos x="16" y="1"/>
                </a:cxn>
                <a:cxn ang="0">
                  <a:pos x="18" y="1"/>
                </a:cxn>
                <a:cxn ang="0">
                  <a:pos x="22" y="0"/>
                </a:cxn>
                <a:cxn ang="0">
                  <a:pos x="26" y="1"/>
                </a:cxn>
                <a:cxn ang="0">
                  <a:pos x="29" y="2"/>
                </a:cxn>
                <a:cxn ang="0">
                  <a:pos x="32" y="4"/>
                </a:cxn>
                <a:cxn ang="0">
                  <a:pos x="36" y="6"/>
                </a:cxn>
                <a:cxn ang="0">
                  <a:pos x="39" y="9"/>
                </a:cxn>
                <a:cxn ang="0">
                  <a:pos x="43" y="11"/>
                </a:cxn>
                <a:cxn ang="0">
                  <a:pos x="45" y="14"/>
                </a:cxn>
                <a:cxn ang="0">
                  <a:pos x="48" y="15"/>
                </a:cxn>
                <a:cxn ang="0">
                  <a:pos x="50" y="23"/>
                </a:cxn>
                <a:cxn ang="0">
                  <a:pos x="52" y="36"/>
                </a:cxn>
                <a:cxn ang="0">
                  <a:pos x="48" y="43"/>
                </a:cxn>
                <a:cxn ang="0">
                  <a:pos x="45" y="44"/>
                </a:cxn>
                <a:cxn ang="0">
                  <a:pos x="43" y="46"/>
                </a:cxn>
                <a:cxn ang="0">
                  <a:pos x="39" y="46"/>
                </a:cxn>
                <a:cxn ang="0">
                  <a:pos x="36" y="47"/>
                </a:cxn>
                <a:cxn ang="0">
                  <a:pos x="32" y="47"/>
                </a:cxn>
                <a:cxn ang="0">
                  <a:pos x="30" y="48"/>
                </a:cxn>
                <a:cxn ang="0">
                  <a:pos x="27" y="48"/>
                </a:cxn>
                <a:cxn ang="0">
                  <a:pos x="23" y="47"/>
                </a:cxn>
                <a:cxn ang="0">
                  <a:pos x="21" y="44"/>
                </a:cxn>
                <a:cxn ang="0">
                  <a:pos x="18" y="42"/>
                </a:cxn>
                <a:cxn ang="0">
                  <a:pos x="14" y="39"/>
                </a:cxn>
                <a:cxn ang="0">
                  <a:pos x="11" y="37"/>
                </a:cxn>
                <a:cxn ang="0">
                  <a:pos x="8" y="34"/>
                </a:cxn>
                <a:cxn ang="0">
                  <a:pos x="6" y="33"/>
                </a:cxn>
                <a:cxn ang="0">
                  <a:pos x="2" y="30"/>
                </a:cxn>
              </a:cxnLst>
              <a:rect l="0" t="0" r="r" b="b"/>
              <a:pathLst>
                <a:path w="52" h="48">
                  <a:moveTo>
                    <a:pt x="0" y="29"/>
                  </a:moveTo>
                  <a:lnTo>
                    <a:pt x="0" y="24"/>
                  </a:lnTo>
                  <a:lnTo>
                    <a:pt x="0" y="19"/>
                  </a:lnTo>
                  <a:lnTo>
                    <a:pt x="0" y="15"/>
                  </a:lnTo>
                  <a:lnTo>
                    <a:pt x="0" y="10"/>
                  </a:lnTo>
                  <a:lnTo>
                    <a:pt x="2" y="9"/>
                  </a:lnTo>
                  <a:lnTo>
                    <a:pt x="3" y="7"/>
                  </a:lnTo>
                  <a:lnTo>
                    <a:pt x="4" y="6"/>
                  </a:lnTo>
                  <a:lnTo>
                    <a:pt x="6" y="6"/>
                  </a:lnTo>
                  <a:lnTo>
                    <a:pt x="7" y="5"/>
                  </a:lnTo>
                  <a:lnTo>
                    <a:pt x="8" y="4"/>
                  </a:lnTo>
                  <a:lnTo>
                    <a:pt x="11" y="4"/>
                  </a:lnTo>
                  <a:lnTo>
                    <a:pt x="12" y="2"/>
                  </a:lnTo>
                  <a:lnTo>
                    <a:pt x="13" y="2"/>
                  </a:lnTo>
                  <a:lnTo>
                    <a:pt x="14" y="2"/>
                  </a:lnTo>
                  <a:lnTo>
                    <a:pt x="16" y="1"/>
                  </a:lnTo>
                  <a:lnTo>
                    <a:pt x="17" y="1"/>
                  </a:lnTo>
                  <a:lnTo>
                    <a:pt x="18" y="1"/>
                  </a:lnTo>
                  <a:lnTo>
                    <a:pt x="21" y="0"/>
                  </a:lnTo>
                  <a:lnTo>
                    <a:pt x="22" y="0"/>
                  </a:lnTo>
                  <a:lnTo>
                    <a:pt x="23" y="0"/>
                  </a:lnTo>
                  <a:lnTo>
                    <a:pt x="26" y="1"/>
                  </a:lnTo>
                  <a:lnTo>
                    <a:pt x="27" y="1"/>
                  </a:lnTo>
                  <a:lnTo>
                    <a:pt x="29" y="2"/>
                  </a:lnTo>
                  <a:lnTo>
                    <a:pt x="31" y="4"/>
                  </a:lnTo>
                  <a:lnTo>
                    <a:pt x="32" y="4"/>
                  </a:lnTo>
                  <a:lnTo>
                    <a:pt x="34" y="5"/>
                  </a:lnTo>
                  <a:lnTo>
                    <a:pt x="36" y="6"/>
                  </a:lnTo>
                  <a:lnTo>
                    <a:pt x="38" y="7"/>
                  </a:lnTo>
                  <a:lnTo>
                    <a:pt x="39" y="9"/>
                  </a:lnTo>
                  <a:lnTo>
                    <a:pt x="41" y="10"/>
                  </a:lnTo>
                  <a:lnTo>
                    <a:pt x="43" y="11"/>
                  </a:lnTo>
                  <a:lnTo>
                    <a:pt x="44" y="12"/>
                  </a:lnTo>
                  <a:lnTo>
                    <a:pt x="45" y="14"/>
                  </a:lnTo>
                  <a:lnTo>
                    <a:pt x="46" y="15"/>
                  </a:lnTo>
                  <a:lnTo>
                    <a:pt x="48" y="15"/>
                  </a:lnTo>
                  <a:lnTo>
                    <a:pt x="49" y="18"/>
                  </a:lnTo>
                  <a:lnTo>
                    <a:pt x="50" y="23"/>
                  </a:lnTo>
                  <a:lnTo>
                    <a:pt x="52" y="29"/>
                  </a:lnTo>
                  <a:lnTo>
                    <a:pt x="52" y="36"/>
                  </a:lnTo>
                  <a:lnTo>
                    <a:pt x="49" y="42"/>
                  </a:lnTo>
                  <a:lnTo>
                    <a:pt x="48" y="43"/>
                  </a:lnTo>
                  <a:lnTo>
                    <a:pt x="46" y="43"/>
                  </a:lnTo>
                  <a:lnTo>
                    <a:pt x="45" y="44"/>
                  </a:lnTo>
                  <a:lnTo>
                    <a:pt x="44" y="44"/>
                  </a:lnTo>
                  <a:lnTo>
                    <a:pt x="43" y="46"/>
                  </a:lnTo>
                  <a:lnTo>
                    <a:pt x="40" y="46"/>
                  </a:lnTo>
                  <a:lnTo>
                    <a:pt x="39" y="46"/>
                  </a:lnTo>
                  <a:lnTo>
                    <a:pt x="38" y="46"/>
                  </a:lnTo>
                  <a:lnTo>
                    <a:pt x="36" y="47"/>
                  </a:lnTo>
                  <a:lnTo>
                    <a:pt x="35" y="47"/>
                  </a:lnTo>
                  <a:lnTo>
                    <a:pt x="32" y="47"/>
                  </a:lnTo>
                  <a:lnTo>
                    <a:pt x="31" y="48"/>
                  </a:lnTo>
                  <a:lnTo>
                    <a:pt x="30" y="48"/>
                  </a:lnTo>
                  <a:lnTo>
                    <a:pt x="29" y="48"/>
                  </a:lnTo>
                  <a:lnTo>
                    <a:pt x="27" y="48"/>
                  </a:lnTo>
                  <a:lnTo>
                    <a:pt x="26" y="48"/>
                  </a:lnTo>
                  <a:lnTo>
                    <a:pt x="23" y="47"/>
                  </a:lnTo>
                  <a:lnTo>
                    <a:pt x="22" y="46"/>
                  </a:lnTo>
                  <a:lnTo>
                    <a:pt x="21" y="44"/>
                  </a:lnTo>
                  <a:lnTo>
                    <a:pt x="20" y="43"/>
                  </a:lnTo>
                  <a:lnTo>
                    <a:pt x="18" y="42"/>
                  </a:lnTo>
                  <a:lnTo>
                    <a:pt x="16" y="41"/>
                  </a:lnTo>
                  <a:lnTo>
                    <a:pt x="14" y="39"/>
                  </a:lnTo>
                  <a:lnTo>
                    <a:pt x="13" y="38"/>
                  </a:lnTo>
                  <a:lnTo>
                    <a:pt x="11" y="37"/>
                  </a:lnTo>
                  <a:lnTo>
                    <a:pt x="9" y="36"/>
                  </a:lnTo>
                  <a:lnTo>
                    <a:pt x="8" y="34"/>
                  </a:lnTo>
                  <a:lnTo>
                    <a:pt x="7" y="34"/>
                  </a:lnTo>
                  <a:lnTo>
                    <a:pt x="6" y="33"/>
                  </a:lnTo>
                  <a:lnTo>
                    <a:pt x="4" y="32"/>
                  </a:lnTo>
                  <a:lnTo>
                    <a:pt x="2" y="30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329" name="Freeform 56"/>
            <p:cNvSpPr>
              <a:spLocks/>
            </p:cNvSpPr>
            <p:nvPr/>
          </p:nvSpPr>
          <p:spPr bwMode="auto">
            <a:xfrm>
              <a:off x="1426" y="848"/>
              <a:ext cx="13" cy="9"/>
            </a:xfrm>
            <a:custGeom>
              <a:avLst/>
              <a:gdLst/>
              <a:ahLst/>
              <a:cxnLst>
                <a:cxn ang="0">
                  <a:pos x="12" y="12"/>
                </a:cxn>
                <a:cxn ang="0">
                  <a:pos x="13" y="12"/>
                </a:cxn>
                <a:cxn ang="0">
                  <a:pos x="16" y="14"/>
                </a:cxn>
                <a:cxn ang="0">
                  <a:pos x="17" y="14"/>
                </a:cxn>
                <a:cxn ang="0">
                  <a:pos x="18" y="15"/>
                </a:cxn>
                <a:cxn ang="0">
                  <a:pos x="19" y="15"/>
                </a:cxn>
                <a:cxn ang="0">
                  <a:pos x="22" y="16"/>
                </a:cxn>
                <a:cxn ang="0">
                  <a:pos x="23" y="18"/>
                </a:cxn>
                <a:cxn ang="0">
                  <a:pos x="25" y="19"/>
                </a:cxn>
                <a:cxn ang="0">
                  <a:pos x="27" y="20"/>
                </a:cxn>
                <a:cxn ang="0">
                  <a:pos x="28" y="21"/>
                </a:cxn>
                <a:cxn ang="0">
                  <a:pos x="30" y="23"/>
                </a:cxn>
                <a:cxn ang="0">
                  <a:pos x="32" y="24"/>
                </a:cxn>
                <a:cxn ang="0">
                  <a:pos x="33" y="25"/>
                </a:cxn>
                <a:cxn ang="0">
                  <a:pos x="35" y="26"/>
                </a:cxn>
                <a:cxn ang="0">
                  <a:pos x="36" y="28"/>
                </a:cxn>
                <a:cxn ang="0">
                  <a:pos x="39" y="30"/>
                </a:cxn>
                <a:cxn ang="0">
                  <a:pos x="40" y="30"/>
                </a:cxn>
                <a:cxn ang="0">
                  <a:pos x="41" y="30"/>
                </a:cxn>
                <a:cxn ang="0">
                  <a:pos x="44" y="32"/>
                </a:cxn>
                <a:cxn ang="0">
                  <a:pos x="45" y="32"/>
                </a:cxn>
                <a:cxn ang="0">
                  <a:pos x="46" y="33"/>
                </a:cxn>
                <a:cxn ang="0">
                  <a:pos x="48" y="34"/>
                </a:cxn>
                <a:cxn ang="0">
                  <a:pos x="50" y="35"/>
                </a:cxn>
                <a:cxn ang="0">
                  <a:pos x="51" y="37"/>
                </a:cxn>
                <a:cxn ang="0">
                  <a:pos x="49" y="32"/>
                </a:cxn>
                <a:cxn ang="0">
                  <a:pos x="46" y="29"/>
                </a:cxn>
                <a:cxn ang="0">
                  <a:pos x="44" y="25"/>
                </a:cxn>
                <a:cxn ang="0">
                  <a:pos x="41" y="21"/>
                </a:cxn>
                <a:cxn ang="0">
                  <a:pos x="37" y="18"/>
                </a:cxn>
                <a:cxn ang="0">
                  <a:pos x="33" y="15"/>
                </a:cxn>
                <a:cxn ang="0">
                  <a:pos x="31" y="12"/>
                </a:cxn>
                <a:cxn ang="0">
                  <a:pos x="27" y="10"/>
                </a:cxn>
                <a:cxn ang="0">
                  <a:pos x="23" y="9"/>
                </a:cxn>
                <a:cxn ang="0">
                  <a:pos x="19" y="6"/>
                </a:cxn>
                <a:cxn ang="0">
                  <a:pos x="17" y="5"/>
                </a:cxn>
                <a:cxn ang="0">
                  <a:pos x="13" y="3"/>
                </a:cxn>
                <a:cxn ang="0">
                  <a:pos x="9" y="2"/>
                </a:cxn>
                <a:cxn ang="0">
                  <a:pos x="7" y="1"/>
                </a:cxn>
                <a:cxn ang="0">
                  <a:pos x="4" y="0"/>
                </a:cxn>
                <a:cxn ang="0">
                  <a:pos x="0" y="0"/>
                </a:cxn>
                <a:cxn ang="0">
                  <a:pos x="3" y="1"/>
                </a:cxn>
                <a:cxn ang="0">
                  <a:pos x="4" y="2"/>
                </a:cxn>
                <a:cxn ang="0">
                  <a:pos x="5" y="3"/>
                </a:cxn>
                <a:cxn ang="0">
                  <a:pos x="7" y="5"/>
                </a:cxn>
                <a:cxn ang="0">
                  <a:pos x="8" y="6"/>
                </a:cxn>
                <a:cxn ang="0">
                  <a:pos x="9" y="9"/>
                </a:cxn>
                <a:cxn ang="0">
                  <a:pos x="10" y="10"/>
                </a:cxn>
                <a:cxn ang="0">
                  <a:pos x="12" y="12"/>
                </a:cxn>
              </a:cxnLst>
              <a:rect l="0" t="0" r="r" b="b"/>
              <a:pathLst>
                <a:path w="51" h="37">
                  <a:moveTo>
                    <a:pt x="12" y="12"/>
                  </a:moveTo>
                  <a:lnTo>
                    <a:pt x="13" y="12"/>
                  </a:lnTo>
                  <a:lnTo>
                    <a:pt x="16" y="14"/>
                  </a:lnTo>
                  <a:lnTo>
                    <a:pt x="17" y="14"/>
                  </a:lnTo>
                  <a:lnTo>
                    <a:pt x="18" y="15"/>
                  </a:lnTo>
                  <a:lnTo>
                    <a:pt x="19" y="15"/>
                  </a:lnTo>
                  <a:lnTo>
                    <a:pt x="22" y="16"/>
                  </a:lnTo>
                  <a:lnTo>
                    <a:pt x="23" y="18"/>
                  </a:lnTo>
                  <a:lnTo>
                    <a:pt x="25" y="19"/>
                  </a:lnTo>
                  <a:lnTo>
                    <a:pt x="27" y="20"/>
                  </a:lnTo>
                  <a:lnTo>
                    <a:pt x="28" y="21"/>
                  </a:lnTo>
                  <a:lnTo>
                    <a:pt x="30" y="23"/>
                  </a:lnTo>
                  <a:lnTo>
                    <a:pt x="32" y="24"/>
                  </a:lnTo>
                  <a:lnTo>
                    <a:pt x="33" y="25"/>
                  </a:lnTo>
                  <a:lnTo>
                    <a:pt x="35" y="26"/>
                  </a:lnTo>
                  <a:lnTo>
                    <a:pt x="36" y="28"/>
                  </a:lnTo>
                  <a:lnTo>
                    <a:pt x="39" y="30"/>
                  </a:lnTo>
                  <a:lnTo>
                    <a:pt x="40" y="30"/>
                  </a:lnTo>
                  <a:lnTo>
                    <a:pt x="41" y="30"/>
                  </a:lnTo>
                  <a:lnTo>
                    <a:pt x="44" y="32"/>
                  </a:lnTo>
                  <a:lnTo>
                    <a:pt x="45" y="32"/>
                  </a:lnTo>
                  <a:lnTo>
                    <a:pt x="46" y="33"/>
                  </a:lnTo>
                  <a:lnTo>
                    <a:pt x="48" y="34"/>
                  </a:lnTo>
                  <a:lnTo>
                    <a:pt x="50" y="35"/>
                  </a:lnTo>
                  <a:lnTo>
                    <a:pt x="51" y="37"/>
                  </a:lnTo>
                  <a:lnTo>
                    <a:pt x="49" y="32"/>
                  </a:lnTo>
                  <a:lnTo>
                    <a:pt x="46" y="29"/>
                  </a:lnTo>
                  <a:lnTo>
                    <a:pt x="44" y="25"/>
                  </a:lnTo>
                  <a:lnTo>
                    <a:pt x="41" y="21"/>
                  </a:lnTo>
                  <a:lnTo>
                    <a:pt x="37" y="18"/>
                  </a:lnTo>
                  <a:lnTo>
                    <a:pt x="33" y="15"/>
                  </a:lnTo>
                  <a:lnTo>
                    <a:pt x="31" y="12"/>
                  </a:lnTo>
                  <a:lnTo>
                    <a:pt x="27" y="10"/>
                  </a:lnTo>
                  <a:lnTo>
                    <a:pt x="23" y="9"/>
                  </a:lnTo>
                  <a:lnTo>
                    <a:pt x="19" y="6"/>
                  </a:lnTo>
                  <a:lnTo>
                    <a:pt x="17" y="5"/>
                  </a:lnTo>
                  <a:lnTo>
                    <a:pt x="13" y="3"/>
                  </a:lnTo>
                  <a:lnTo>
                    <a:pt x="9" y="2"/>
                  </a:lnTo>
                  <a:lnTo>
                    <a:pt x="7" y="1"/>
                  </a:lnTo>
                  <a:lnTo>
                    <a:pt x="4" y="0"/>
                  </a:lnTo>
                  <a:lnTo>
                    <a:pt x="0" y="0"/>
                  </a:lnTo>
                  <a:lnTo>
                    <a:pt x="3" y="1"/>
                  </a:lnTo>
                  <a:lnTo>
                    <a:pt x="4" y="2"/>
                  </a:lnTo>
                  <a:lnTo>
                    <a:pt x="5" y="3"/>
                  </a:lnTo>
                  <a:lnTo>
                    <a:pt x="7" y="5"/>
                  </a:lnTo>
                  <a:lnTo>
                    <a:pt x="8" y="6"/>
                  </a:lnTo>
                  <a:lnTo>
                    <a:pt x="9" y="9"/>
                  </a:lnTo>
                  <a:lnTo>
                    <a:pt x="10" y="10"/>
                  </a:lnTo>
                  <a:lnTo>
                    <a:pt x="12" y="1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330" name="Freeform 57"/>
            <p:cNvSpPr>
              <a:spLocks/>
            </p:cNvSpPr>
            <p:nvPr/>
          </p:nvSpPr>
          <p:spPr bwMode="auto">
            <a:xfrm>
              <a:off x="1427" y="862"/>
              <a:ext cx="12" cy="15"/>
            </a:xfrm>
            <a:custGeom>
              <a:avLst/>
              <a:gdLst/>
              <a:ahLst/>
              <a:cxnLst>
                <a:cxn ang="0">
                  <a:pos x="1" y="34"/>
                </a:cxn>
                <a:cxn ang="0">
                  <a:pos x="4" y="26"/>
                </a:cxn>
                <a:cxn ang="0">
                  <a:pos x="6" y="18"/>
                </a:cxn>
                <a:cxn ang="0">
                  <a:pos x="8" y="11"/>
                </a:cxn>
                <a:cxn ang="0">
                  <a:pos x="10" y="7"/>
                </a:cxn>
                <a:cxn ang="0">
                  <a:pos x="13" y="6"/>
                </a:cxn>
                <a:cxn ang="0">
                  <a:pos x="17" y="6"/>
                </a:cxn>
                <a:cxn ang="0">
                  <a:pos x="19" y="4"/>
                </a:cxn>
                <a:cxn ang="0">
                  <a:pos x="23" y="3"/>
                </a:cxn>
                <a:cxn ang="0">
                  <a:pos x="26" y="3"/>
                </a:cxn>
                <a:cxn ang="0">
                  <a:pos x="28" y="2"/>
                </a:cxn>
                <a:cxn ang="0">
                  <a:pos x="32" y="0"/>
                </a:cxn>
                <a:cxn ang="0">
                  <a:pos x="36" y="3"/>
                </a:cxn>
                <a:cxn ang="0">
                  <a:pos x="40" y="8"/>
                </a:cxn>
                <a:cxn ang="0">
                  <a:pos x="44" y="15"/>
                </a:cxn>
                <a:cxn ang="0">
                  <a:pos x="46" y="21"/>
                </a:cxn>
                <a:cxn ang="0">
                  <a:pos x="47" y="27"/>
                </a:cxn>
                <a:cxn ang="0">
                  <a:pos x="47" y="34"/>
                </a:cxn>
                <a:cxn ang="0">
                  <a:pos x="45" y="41"/>
                </a:cxn>
                <a:cxn ang="0">
                  <a:pos x="42" y="48"/>
                </a:cxn>
                <a:cxn ang="0">
                  <a:pos x="38" y="53"/>
                </a:cxn>
                <a:cxn ang="0">
                  <a:pos x="35" y="54"/>
                </a:cxn>
                <a:cxn ang="0">
                  <a:pos x="32" y="55"/>
                </a:cxn>
                <a:cxn ang="0">
                  <a:pos x="28" y="57"/>
                </a:cxn>
                <a:cxn ang="0">
                  <a:pos x="26" y="58"/>
                </a:cxn>
                <a:cxn ang="0">
                  <a:pos x="22" y="58"/>
                </a:cxn>
                <a:cxn ang="0">
                  <a:pos x="18" y="59"/>
                </a:cxn>
                <a:cxn ang="0">
                  <a:pos x="14" y="59"/>
                </a:cxn>
                <a:cxn ang="0">
                  <a:pos x="12" y="57"/>
                </a:cxn>
                <a:cxn ang="0">
                  <a:pos x="9" y="52"/>
                </a:cxn>
                <a:cxn ang="0">
                  <a:pos x="5" y="45"/>
                </a:cxn>
                <a:cxn ang="0">
                  <a:pos x="1" y="40"/>
                </a:cxn>
              </a:cxnLst>
              <a:rect l="0" t="0" r="r" b="b"/>
              <a:pathLst>
                <a:path w="47" h="59">
                  <a:moveTo>
                    <a:pt x="0" y="38"/>
                  </a:moveTo>
                  <a:lnTo>
                    <a:pt x="1" y="34"/>
                  </a:lnTo>
                  <a:lnTo>
                    <a:pt x="3" y="30"/>
                  </a:lnTo>
                  <a:lnTo>
                    <a:pt x="4" y="26"/>
                  </a:lnTo>
                  <a:lnTo>
                    <a:pt x="5" y="22"/>
                  </a:lnTo>
                  <a:lnTo>
                    <a:pt x="6" y="18"/>
                  </a:lnTo>
                  <a:lnTo>
                    <a:pt x="6" y="15"/>
                  </a:lnTo>
                  <a:lnTo>
                    <a:pt x="8" y="11"/>
                  </a:lnTo>
                  <a:lnTo>
                    <a:pt x="9" y="7"/>
                  </a:lnTo>
                  <a:lnTo>
                    <a:pt x="10" y="7"/>
                  </a:lnTo>
                  <a:lnTo>
                    <a:pt x="12" y="6"/>
                  </a:lnTo>
                  <a:lnTo>
                    <a:pt x="13" y="6"/>
                  </a:lnTo>
                  <a:lnTo>
                    <a:pt x="14" y="6"/>
                  </a:lnTo>
                  <a:lnTo>
                    <a:pt x="17" y="6"/>
                  </a:lnTo>
                  <a:lnTo>
                    <a:pt x="18" y="4"/>
                  </a:lnTo>
                  <a:lnTo>
                    <a:pt x="19" y="4"/>
                  </a:lnTo>
                  <a:lnTo>
                    <a:pt x="21" y="4"/>
                  </a:lnTo>
                  <a:lnTo>
                    <a:pt x="23" y="3"/>
                  </a:lnTo>
                  <a:lnTo>
                    <a:pt x="24" y="3"/>
                  </a:lnTo>
                  <a:lnTo>
                    <a:pt x="26" y="3"/>
                  </a:lnTo>
                  <a:lnTo>
                    <a:pt x="27" y="2"/>
                  </a:lnTo>
                  <a:lnTo>
                    <a:pt x="28" y="2"/>
                  </a:lnTo>
                  <a:lnTo>
                    <a:pt x="31" y="2"/>
                  </a:lnTo>
                  <a:lnTo>
                    <a:pt x="32" y="0"/>
                  </a:lnTo>
                  <a:lnTo>
                    <a:pt x="33" y="0"/>
                  </a:lnTo>
                  <a:lnTo>
                    <a:pt x="36" y="3"/>
                  </a:lnTo>
                  <a:lnTo>
                    <a:pt x="38" y="6"/>
                  </a:lnTo>
                  <a:lnTo>
                    <a:pt x="40" y="8"/>
                  </a:lnTo>
                  <a:lnTo>
                    <a:pt x="41" y="12"/>
                  </a:lnTo>
                  <a:lnTo>
                    <a:pt x="44" y="15"/>
                  </a:lnTo>
                  <a:lnTo>
                    <a:pt x="45" y="17"/>
                  </a:lnTo>
                  <a:lnTo>
                    <a:pt x="46" y="21"/>
                  </a:lnTo>
                  <a:lnTo>
                    <a:pt x="47" y="23"/>
                  </a:lnTo>
                  <a:lnTo>
                    <a:pt x="47" y="27"/>
                  </a:lnTo>
                  <a:lnTo>
                    <a:pt x="47" y="31"/>
                  </a:lnTo>
                  <a:lnTo>
                    <a:pt x="47" y="34"/>
                  </a:lnTo>
                  <a:lnTo>
                    <a:pt x="46" y="38"/>
                  </a:lnTo>
                  <a:lnTo>
                    <a:pt x="45" y="41"/>
                  </a:lnTo>
                  <a:lnTo>
                    <a:pt x="44" y="44"/>
                  </a:lnTo>
                  <a:lnTo>
                    <a:pt x="42" y="48"/>
                  </a:lnTo>
                  <a:lnTo>
                    <a:pt x="40" y="52"/>
                  </a:lnTo>
                  <a:lnTo>
                    <a:pt x="38" y="53"/>
                  </a:lnTo>
                  <a:lnTo>
                    <a:pt x="37" y="53"/>
                  </a:lnTo>
                  <a:lnTo>
                    <a:pt x="35" y="54"/>
                  </a:lnTo>
                  <a:lnTo>
                    <a:pt x="33" y="55"/>
                  </a:lnTo>
                  <a:lnTo>
                    <a:pt x="32" y="55"/>
                  </a:lnTo>
                  <a:lnTo>
                    <a:pt x="31" y="57"/>
                  </a:lnTo>
                  <a:lnTo>
                    <a:pt x="28" y="57"/>
                  </a:lnTo>
                  <a:lnTo>
                    <a:pt x="27" y="58"/>
                  </a:lnTo>
                  <a:lnTo>
                    <a:pt x="26" y="58"/>
                  </a:lnTo>
                  <a:lnTo>
                    <a:pt x="24" y="58"/>
                  </a:lnTo>
                  <a:lnTo>
                    <a:pt x="22" y="58"/>
                  </a:lnTo>
                  <a:lnTo>
                    <a:pt x="21" y="58"/>
                  </a:lnTo>
                  <a:lnTo>
                    <a:pt x="18" y="59"/>
                  </a:lnTo>
                  <a:lnTo>
                    <a:pt x="17" y="59"/>
                  </a:lnTo>
                  <a:lnTo>
                    <a:pt x="14" y="59"/>
                  </a:lnTo>
                  <a:lnTo>
                    <a:pt x="13" y="59"/>
                  </a:lnTo>
                  <a:lnTo>
                    <a:pt x="12" y="57"/>
                  </a:lnTo>
                  <a:lnTo>
                    <a:pt x="12" y="54"/>
                  </a:lnTo>
                  <a:lnTo>
                    <a:pt x="9" y="52"/>
                  </a:lnTo>
                  <a:lnTo>
                    <a:pt x="8" y="48"/>
                  </a:lnTo>
                  <a:lnTo>
                    <a:pt x="5" y="45"/>
                  </a:lnTo>
                  <a:lnTo>
                    <a:pt x="4" y="43"/>
                  </a:lnTo>
                  <a:lnTo>
                    <a:pt x="1" y="40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331" name="Freeform 58"/>
            <p:cNvSpPr>
              <a:spLocks/>
            </p:cNvSpPr>
            <p:nvPr/>
          </p:nvSpPr>
          <p:spPr bwMode="auto">
            <a:xfrm>
              <a:off x="1415" y="872"/>
              <a:ext cx="15" cy="11"/>
            </a:xfrm>
            <a:custGeom>
              <a:avLst/>
              <a:gdLst/>
              <a:ahLst/>
              <a:cxnLst>
                <a:cxn ang="0">
                  <a:pos x="58" y="19"/>
                </a:cxn>
                <a:cxn ang="0">
                  <a:pos x="55" y="13"/>
                </a:cxn>
                <a:cxn ang="0">
                  <a:pos x="53" y="8"/>
                </a:cxn>
                <a:cxn ang="0">
                  <a:pos x="49" y="2"/>
                </a:cxn>
                <a:cxn ang="0">
                  <a:pos x="45" y="0"/>
                </a:cxn>
                <a:cxn ang="0">
                  <a:pos x="41" y="0"/>
                </a:cxn>
                <a:cxn ang="0">
                  <a:pos x="38" y="1"/>
                </a:cxn>
                <a:cxn ang="0">
                  <a:pos x="34" y="1"/>
                </a:cxn>
                <a:cxn ang="0">
                  <a:pos x="29" y="1"/>
                </a:cxn>
                <a:cxn ang="0">
                  <a:pos x="25" y="1"/>
                </a:cxn>
                <a:cxn ang="0">
                  <a:pos x="21" y="1"/>
                </a:cxn>
                <a:cxn ang="0">
                  <a:pos x="16" y="1"/>
                </a:cxn>
                <a:cxn ang="0">
                  <a:pos x="12" y="2"/>
                </a:cxn>
                <a:cxn ang="0">
                  <a:pos x="9" y="8"/>
                </a:cxn>
                <a:cxn ang="0">
                  <a:pos x="6" y="10"/>
                </a:cxn>
                <a:cxn ang="0">
                  <a:pos x="3" y="15"/>
                </a:cxn>
                <a:cxn ang="0">
                  <a:pos x="2" y="20"/>
                </a:cxn>
                <a:cxn ang="0">
                  <a:pos x="6" y="28"/>
                </a:cxn>
                <a:cxn ang="0">
                  <a:pos x="8" y="34"/>
                </a:cxn>
                <a:cxn ang="0">
                  <a:pos x="13" y="40"/>
                </a:cxn>
                <a:cxn ang="0">
                  <a:pos x="17" y="43"/>
                </a:cxn>
                <a:cxn ang="0">
                  <a:pos x="21" y="43"/>
                </a:cxn>
                <a:cxn ang="0">
                  <a:pos x="25" y="45"/>
                </a:cxn>
                <a:cxn ang="0">
                  <a:pos x="29" y="45"/>
                </a:cxn>
                <a:cxn ang="0">
                  <a:pos x="32" y="45"/>
                </a:cxn>
                <a:cxn ang="0">
                  <a:pos x="36" y="43"/>
                </a:cxn>
                <a:cxn ang="0">
                  <a:pos x="40" y="43"/>
                </a:cxn>
                <a:cxn ang="0">
                  <a:pos x="45" y="43"/>
                </a:cxn>
                <a:cxn ang="0">
                  <a:pos x="49" y="40"/>
                </a:cxn>
                <a:cxn ang="0">
                  <a:pos x="53" y="34"/>
                </a:cxn>
                <a:cxn ang="0">
                  <a:pos x="55" y="31"/>
                </a:cxn>
                <a:cxn ang="0">
                  <a:pos x="58" y="25"/>
                </a:cxn>
              </a:cxnLst>
              <a:rect l="0" t="0" r="r" b="b"/>
              <a:pathLst>
                <a:path w="59" h="45">
                  <a:moveTo>
                    <a:pt x="59" y="22"/>
                  </a:moveTo>
                  <a:lnTo>
                    <a:pt x="58" y="19"/>
                  </a:lnTo>
                  <a:lnTo>
                    <a:pt x="57" y="16"/>
                  </a:lnTo>
                  <a:lnTo>
                    <a:pt x="55" y="13"/>
                  </a:lnTo>
                  <a:lnTo>
                    <a:pt x="54" y="10"/>
                  </a:lnTo>
                  <a:lnTo>
                    <a:pt x="53" y="8"/>
                  </a:lnTo>
                  <a:lnTo>
                    <a:pt x="50" y="5"/>
                  </a:lnTo>
                  <a:lnTo>
                    <a:pt x="49" y="2"/>
                  </a:lnTo>
                  <a:lnTo>
                    <a:pt x="46" y="0"/>
                  </a:lnTo>
                  <a:lnTo>
                    <a:pt x="45" y="0"/>
                  </a:lnTo>
                  <a:lnTo>
                    <a:pt x="43" y="0"/>
                  </a:lnTo>
                  <a:lnTo>
                    <a:pt x="41" y="0"/>
                  </a:lnTo>
                  <a:lnTo>
                    <a:pt x="39" y="1"/>
                  </a:lnTo>
                  <a:lnTo>
                    <a:pt x="38" y="1"/>
                  </a:lnTo>
                  <a:lnTo>
                    <a:pt x="35" y="1"/>
                  </a:lnTo>
                  <a:lnTo>
                    <a:pt x="34" y="1"/>
                  </a:lnTo>
                  <a:lnTo>
                    <a:pt x="31" y="1"/>
                  </a:lnTo>
                  <a:lnTo>
                    <a:pt x="29" y="1"/>
                  </a:lnTo>
                  <a:lnTo>
                    <a:pt x="27" y="1"/>
                  </a:lnTo>
                  <a:lnTo>
                    <a:pt x="25" y="1"/>
                  </a:lnTo>
                  <a:lnTo>
                    <a:pt x="23" y="1"/>
                  </a:lnTo>
                  <a:lnTo>
                    <a:pt x="21" y="1"/>
                  </a:lnTo>
                  <a:lnTo>
                    <a:pt x="18" y="1"/>
                  </a:lnTo>
                  <a:lnTo>
                    <a:pt x="16" y="1"/>
                  </a:lnTo>
                  <a:lnTo>
                    <a:pt x="15" y="0"/>
                  </a:lnTo>
                  <a:lnTo>
                    <a:pt x="12" y="2"/>
                  </a:lnTo>
                  <a:lnTo>
                    <a:pt x="11" y="5"/>
                  </a:lnTo>
                  <a:lnTo>
                    <a:pt x="9" y="8"/>
                  </a:lnTo>
                  <a:lnTo>
                    <a:pt x="7" y="9"/>
                  </a:lnTo>
                  <a:lnTo>
                    <a:pt x="6" y="10"/>
                  </a:lnTo>
                  <a:lnTo>
                    <a:pt x="4" y="13"/>
                  </a:lnTo>
                  <a:lnTo>
                    <a:pt x="3" y="15"/>
                  </a:lnTo>
                  <a:lnTo>
                    <a:pt x="0" y="18"/>
                  </a:lnTo>
                  <a:lnTo>
                    <a:pt x="2" y="20"/>
                  </a:lnTo>
                  <a:lnTo>
                    <a:pt x="4" y="24"/>
                  </a:lnTo>
                  <a:lnTo>
                    <a:pt x="6" y="28"/>
                  </a:lnTo>
                  <a:lnTo>
                    <a:pt x="7" y="31"/>
                  </a:lnTo>
                  <a:lnTo>
                    <a:pt x="8" y="34"/>
                  </a:lnTo>
                  <a:lnTo>
                    <a:pt x="11" y="37"/>
                  </a:lnTo>
                  <a:lnTo>
                    <a:pt x="13" y="40"/>
                  </a:lnTo>
                  <a:lnTo>
                    <a:pt x="15" y="43"/>
                  </a:lnTo>
                  <a:lnTo>
                    <a:pt x="17" y="43"/>
                  </a:lnTo>
                  <a:lnTo>
                    <a:pt x="18" y="43"/>
                  </a:lnTo>
                  <a:lnTo>
                    <a:pt x="21" y="43"/>
                  </a:lnTo>
                  <a:lnTo>
                    <a:pt x="23" y="43"/>
                  </a:lnTo>
                  <a:lnTo>
                    <a:pt x="25" y="45"/>
                  </a:lnTo>
                  <a:lnTo>
                    <a:pt x="27" y="45"/>
                  </a:lnTo>
                  <a:lnTo>
                    <a:pt x="29" y="45"/>
                  </a:lnTo>
                  <a:lnTo>
                    <a:pt x="31" y="45"/>
                  </a:lnTo>
                  <a:lnTo>
                    <a:pt x="32" y="45"/>
                  </a:lnTo>
                  <a:lnTo>
                    <a:pt x="35" y="45"/>
                  </a:lnTo>
                  <a:lnTo>
                    <a:pt x="36" y="43"/>
                  </a:lnTo>
                  <a:lnTo>
                    <a:pt x="39" y="43"/>
                  </a:lnTo>
                  <a:lnTo>
                    <a:pt x="40" y="43"/>
                  </a:lnTo>
                  <a:lnTo>
                    <a:pt x="43" y="43"/>
                  </a:lnTo>
                  <a:lnTo>
                    <a:pt x="45" y="43"/>
                  </a:lnTo>
                  <a:lnTo>
                    <a:pt x="46" y="42"/>
                  </a:lnTo>
                  <a:lnTo>
                    <a:pt x="49" y="40"/>
                  </a:lnTo>
                  <a:lnTo>
                    <a:pt x="52" y="37"/>
                  </a:lnTo>
                  <a:lnTo>
                    <a:pt x="53" y="34"/>
                  </a:lnTo>
                  <a:lnTo>
                    <a:pt x="54" y="33"/>
                  </a:lnTo>
                  <a:lnTo>
                    <a:pt x="55" y="31"/>
                  </a:lnTo>
                  <a:lnTo>
                    <a:pt x="57" y="28"/>
                  </a:lnTo>
                  <a:lnTo>
                    <a:pt x="58" y="25"/>
                  </a:lnTo>
                  <a:lnTo>
                    <a:pt x="59" y="2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332" name="Freeform 59"/>
            <p:cNvSpPr>
              <a:spLocks/>
            </p:cNvSpPr>
            <p:nvPr/>
          </p:nvSpPr>
          <p:spPr bwMode="auto">
            <a:xfrm>
              <a:off x="1403" y="864"/>
              <a:ext cx="5" cy="16"/>
            </a:xfrm>
            <a:custGeom>
              <a:avLst/>
              <a:gdLst/>
              <a:ahLst/>
              <a:cxnLst>
                <a:cxn ang="0">
                  <a:pos x="19" y="41"/>
                </a:cxn>
                <a:cxn ang="0">
                  <a:pos x="17" y="37"/>
                </a:cxn>
                <a:cxn ang="0">
                  <a:pos x="15" y="33"/>
                </a:cxn>
                <a:cxn ang="0">
                  <a:pos x="14" y="30"/>
                </a:cxn>
                <a:cxn ang="0">
                  <a:pos x="12" y="26"/>
                </a:cxn>
                <a:cxn ang="0">
                  <a:pos x="10" y="22"/>
                </a:cxn>
                <a:cxn ang="0">
                  <a:pos x="9" y="18"/>
                </a:cxn>
                <a:cxn ang="0">
                  <a:pos x="9" y="14"/>
                </a:cxn>
                <a:cxn ang="0">
                  <a:pos x="8" y="10"/>
                </a:cxn>
                <a:cxn ang="0">
                  <a:pos x="7" y="9"/>
                </a:cxn>
                <a:cxn ang="0">
                  <a:pos x="5" y="8"/>
                </a:cxn>
                <a:cxn ang="0">
                  <a:pos x="5" y="7"/>
                </a:cxn>
                <a:cxn ang="0">
                  <a:pos x="4" y="5"/>
                </a:cxn>
                <a:cxn ang="0">
                  <a:pos x="3" y="4"/>
                </a:cxn>
                <a:cxn ang="0">
                  <a:pos x="3" y="4"/>
                </a:cxn>
                <a:cxn ang="0">
                  <a:pos x="1" y="1"/>
                </a:cxn>
                <a:cxn ang="0">
                  <a:pos x="0" y="0"/>
                </a:cxn>
                <a:cxn ang="0">
                  <a:pos x="0" y="5"/>
                </a:cxn>
                <a:cxn ang="0">
                  <a:pos x="0" y="9"/>
                </a:cxn>
                <a:cxn ang="0">
                  <a:pos x="0" y="14"/>
                </a:cxn>
                <a:cxn ang="0">
                  <a:pos x="0" y="18"/>
                </a:cxn>
                <a:cxn ang="0">
                  <a:pos x="1" y="22"/>
                </a:cxn>
                <a:cxn ang="0">
                  <a:pos x="3" y="26"/>
                </a:cxn>
                <a:cxn ang="0">
                  <a:pos x="3" y="30"/>
                </a:cxn>
                <a:cxn ang="0">
                  <a:pos x="4" y="35"/>
                </a:cxn>
                <a:cxn ang="0">
                  <a:pos x="5" y="37"/>
                </a:cxn>
                <a:cxn ang="0">
                  <a:pos x="8" y="41"/>
                </a:cxn>
                <a:cxn ang="0">
                  <a:pos x="9" y="45"/>
                </a:cxn>
                <a:cxn ang="0">
                  <a:pos x="10" y="49"/>
                </a:cxn>
                <a:cxn ang="0">
                  <a:pos x="13" y="51"/>
                </a:cxn>
                <a:cxn ang="0">
                  <a:pos x="15" y="55"/>
                </a:cxn>
                <a:cxn ang="0">
                  <a:pos x="18" y="59"/>
                </a:cxn>
                <a:cxn ang="0">
                  <a:pos x="22" y="63"/>
                </a:cxn>
                <a:cxn ang="0">
                  <a:pos x="21" y="56"/>
                </a:cxn>
                <a:cxn ang="0">
                  <a:pos x="21" y="51"/>
                </a:cxn>
                <a:cxn ang="0">
                  <a:pos x="19" y="46"/>
                </a:cxn>
                <a:cxn ang="0">
                  <a:pos x="19" y="41"/>
                </a:cxn>
              </a:cxnLst>
              <a:rect l="0" t="0" r="r" b="b"/>
              <a:pathLst>
                <a:path w="22" h="63">
                  <a:moveTo>
                    <a:pt x="19" y="41"/>
                  </a:moveTo>
                  <a:lnTo>
                    <a:pt x="17" y="37"/>
                  </a:lnTo>
                  <a:lnTo>
                    <a:pt x="15" y="33"/>
                  </a:lnTo>
                  <a:lnTo>
                    <a:pt x="14" y="30"/>
                  </a:lnTo>
                  <a:lnTo>
                    <a:pt x="12" y="26"/>
                  </a:lnTo>
                  <a:lnTo>
                    <a:pt x="10" y="22"/>
                  </a:lnTo>
                  <a:lnTo>
                    <a:pt x="9" y="18"/>
                  </a:lnTo>
                  <a:lnTo>
                    <a:pt x="9" y="14"/>
                  </a:lnTo>
                  <a:lnTo>
                    <a:pt x="8" y="10"/>
                  </a:lnTo>
                  <a:lnTo>
                    <a:pt x="7" y="9"/>
                  </a:lnTo>
                  <a:lnTo>
                    <a:pt x="5" y="8"/>
                  </a:lnTo>
                  <a:lnTo>
                    <a:pt x="5" y="7"/>
                  </a:lnTo>
                  <a:lnTo>
                    <a:pt x="4" y="5"/>
                  </a:lnTo>
                  <a:lnTo>
                    <a:pt x="3" y="4"/>
                  </a:lnTo>
                  <a:lnTo>
                    <a:pt x="3" y="4"/>
                  </a:lnTo>
                  <a:lnTo>
                    <a:pt x="1" y="1"/>
                  </a:ln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14"/>
                  </a:lnTo>
                  <a:lnTo>
                    <a:pt x="0" y="18"/>
                  </a:lnTo>
                  <a:lnTo>
                    <a:pt x="1" y="22"/>
                  </a:lnTo>
                  <a:lnTo>
                    <a:pt x="3" y="26"/>
                  </a:lnTo>
                  <a:lnTo>
                    <a:pt x="3" y="30"/>
                  </a:lnTo>
                  <a:lnTo>
                    <a:pt x="4" y="35"/>
                  </a:lnTo>
                  <a:lnTo>
                    <a:pt x="5" y="37"/>
                  </a:lnTo>
                  <a:lnTo>
                    <a:pt x="8" y="41"/>
                  </a:lnTo>
                  <a:lnTo>
                    <a:pt x="9" y="45"/>
                  </a:lnTo>
                  <a:lnTo>
                    <a:pt x="10" y="49"/>
                  </a:lnTo>
                  <a:lnTo>
                    <a:pt x="13" y="51"/>
                  </a:lnTo>
                  <a:lnTo>
                    <a:pt x="15" y="55"/>
                  </a:lnTo>
                  <a:lnTo>
                    <a:pt x="18" y="59"/>
                  </a:lnTo>
                  <a:lnTo>
                    <a:pt x="22" y="63"/>
                  </a:lnTo>
                  <a:lnTo>
                    <a:pt x="21" y="56"/>
                  </a:lnTo>
                  <a:lnTo>
                    <a:pt x="21" y="51"/>
                  </a:lnTo>
                  <a:lnTo>
                    <a:pt x="19" y="46"/>
                  </a:lnTo>
                  <a:lnTo>
                    <a:pt x="19" y="41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333" name="Freeform 60"/>
            <p:cNvSpPr>
              <a:spLocks/>
            </p:cNvSpPr>
            <p:nvPr/>
          </p:nvSpPr>
          <p:spPr bwMode="auto">
            <a:xfrm>
              <a:off x="1416" y="883"/>
              <a:ext cx="12" cy="3"/>
            </a:xfrm>
            <a:custGeom>
              <a:avLst/>
              <a:gdLst/>
              <a:ahLst/>
              <a:cxnLst>
                <a:cxn ang="0">
                  <a:pos x="7" y="0"/>
                </a:cxn>
                <a:cxn ang="0">
                  <a:pos x="10" y="0"/>
                </a:cxn>
                <a:cxn ang="0">
                  <a:pos x="12" y="1"/>
                </a:cxn>
                <a:cxn ang="0">
                  <a:pos x="14" y="1"/>
                </a:cxn>
                <a:cxn ang="0">
                  <a:pos x="16" y="1"/>
                </a:cxn>
                <a:cxn ang="0">
                  <a:pos x="19" y="1"/>
                </a:cxn>
                <a:cxn ang="0">
                  <a:pos x="21" y="1"/>
                </a:cxn>
                <a:cxn ang="0">
                  <a:pos x="23" y="1"/>
                </a:cxn>
                <a:cxn ang="0">
                  <a:pos x="25" y="1"/>
                </a:cxn>
                <a:cxn ang="0">
                  <a:pos x="28" y="1"/>
                </a:cxn>
                <a:cxn ang="0">
                  <a:pos x="30" y="1"/>
                </a:cxn>
                <a:cxn ang="0">
                  <a:pos x="32" y="1"/>
                </a:cxn>
                <a:cxn ang="0">
                  <a:pos x="34" y="1"/>
                </a:cxn>
                <a:cxn ang="0">
                  <a:pos x="35" y="1"/>
                </a:cxn>
                <a:cxn ang="0">
                  <a:pos x="38" y="0"/>
                </a:cxn>
                <a:cxn ang="0">
                  <a:pos x="40" y="0"/>
                </a:cxn>
                <a:cxn ang="0">
                  <a:pos x="42" y="0"/>
                </a:cxn>
                <a:cxn ang="0">
                  <a:pos x="48" y="6"/>
                </a:cxn>
                <a:cxn ang="0">
                  <a:pos x="46" y="7"/>
                </a:cxn>
                <a:cxn ang="0">
                  <a:pos x="42" y="9"/>
                </a:cxn>
                <a:cxn ang="0">
                  <a:pos x="39" y="9"/>
                </a:cxn>
                <a:cxn ang="0">
                  <a:pos x="35" y="10"/>
                </a:cxn>
                <a:cxn ang="0">
                  <a:pos x="32" y="10"/>
                </a:cxn>
                <a:cxn ang="0">
                  <a:pos x="28" y="10"/>
                </a:cxn>
                <a:cxn ang="0">
                  <a:pos x="25" y="10"/>
                </a:cxn>
                <a:cxn ang="0">
                  <a:pos x="21" y="10"/>
                </a:cxn>
                <a:cxn ang="0">
                  <a:pos x="19" y="10"/>
                </a:cxn>
                <a:cxn ang="0">
                  <a:pos x="15" y="10"/>
                </a:cxn>
                <a:cxn ang="0">
                  <a:pos x="12" y="10"/>
                </a:cxn>
                <a:cxn ang="0">
                  <a:pos x="9" y="9"/>
                </a:cxn>
                <a:cxn ang="0">
                  <a:pos x="6" y="9"/>
                </a:cxn>
                <a:cxn ang="0">
                  <a:pos x="5" y="7"/>
                </a:cxn>
                <a:cxn ang="0">
                  <a:pos x="2" y="7"/>
                </a:cxn>
                <a:cxn ang="0">
                  <a:pos x="0" y="6"/>
                </a:cxn>
                <a:cxn ang="0">
                  <a:pos x="7" y="0"/>
                </a:cxn>
              </a:cxnLst>
              <a:rect l="0" t="0" r="r" b="b"/>
              <a:pathLst>
                <a:path w="48" h="10">
                  <a:moveTo>
                    <a:pt x="7" y="0"/>
                  </a:moveTo>
                  <a:lnTo>
                    <a:pt x="10" y="0"/>
                  </a:lnTo>
                  <a:lnTo>
                    <a:pt x="12" y="1"/>
                  </a:lnTo>
                  <a:lnTo>
                    <a:pt x="14" y="1"/>
                  </a:lnTo>
                  <a:lnTo>
                    <a:pt x="16" y="1"/>
                  </a:lnTo>
                  <a:lnTo>
                    <a:pt x="19" y="1"/>
                  </a:lnTo>
                  <a:lnTo>
                    <a:pt x="21" y="1"/>
                  </a:lnTo>
                  <a:lnTo>
                    <a:pt x="23" y="1"/>
                  </a:lnTo>
                  <a:lnTo>
                    <a:pt x="25" y="1"/>
                  </a:lnTo>
                  <a:lnTo>
                    <a:pt x="28" y="1"/>
                  </a:lnTo>
                  <a:lnTo>
                    <a:pt x="30" y="1"/>
                  </a:lnTo>
                  <a:lnTo>
                    <a:pt x="32" y="1"/>
                  </a:lnTo>
                  <a:lnTo>
                    <a:pt x="34" y="1"/>
                  </a:lnTo>
                  <a:lnTo>
                    <a:pt x="35" y="1"/>
                  </a:lnTo>
                  <a:lnTo>
                    <a:pt x="38" y="0"/>
                  </a:lnTo>
                  <a:lnTo>
                    <a:pt x="40" y="0"/>
                  </a:lnTo>
                  <a:lnTo>
                    <a:pt x="42" y="0"/>
                  </a:lnTo>
                  <a:lnTo>
                    <a:pt x="48" y="6"/>
                  </a:lnTo>
                  <a:lnTo>
                    <a:pt x="46" y="7"/>
                  </a:lnTo>
                  <a:lnTo>
                    <a:pt x="42" y="9"/>
                  </a:lnTo>
                  <a:lnTo>
                    <a:pt x="39" y="9"/>
                  </a:lnTo>
                  <a:lnTo>
                    <a:pt x="35" y="10"/>
                  </a:lnTo>
                  <a:lnTo>
                    <a:pt x="32" y="10"/>
                  </a:lnTo>
                  <a:lnTo>
                    <a:pt x="28" y="10"/>
                  </a:lnTo>
                  <a:lnTo>
                    <a:pt x="25" y="10"/>
                  </a:lnTo>
                  <a:lnTo>
                    <a:pt x="21" y="10"/>
                  </a:lnTo>
                  <a:lnTo>
                    <a:pt x="19" y="10"/>
                  </a:lnTo>
                  <a:lnTo>
                    <a:pt x="15" y="10"/>
                  </a:lnTo>
                  <a:lnTo>
                    <a:pt x="12" y="10"/>
                  </a:lnTo>
                  <a:lnTo>
                    <a:pt x="9" y="9"/>
                  </a:lnTo>
                  <a:lnTo>
                    <a:pt x="6" y="9"/>
                  </a:lnTo>
                  <a:lnTo>
                    <a:pt x="5" y="7"/>
                  </a:lnTo>
                  <a:lnTo>
                    <a:pt x="2" y="7"/>
                  </a:lnTo>
                  <a:lnTo>
                    <a:pt x="0" y="6"/>
                  </a:lnTo>
                  <a:lnTo>
                    <a:pt x="7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334" name="Freeform 61"/>
            <p:cNvSpPr>
              <a:spLocks/>
            </p:cNvSpPr>
            <p:nvPr/>
          </p:nvSpPr>
          <p:spPr bwMode="auto">
            <a:xfrm>
              <a:off x="1437" y="866"/>
              <a:ext cx="4" cy="13"/>
            </a:xfrm>
            <a:custGeom>
              <a:avLst/>
              <a:gdLst/>
              <a:ahLst/>
              <a:cxnLst>
                <a:cxn ang="0">
                  <a:pos x="0" y="39"/>
                </a:cxn>
                <a:cxn ang="0">
                  <a:pos x="3" y="36"/>
                </a:cxn>
                <a:cxn ang="0">
                  <a:pos x="4" y="32"/>
                </a:cxn>
                <a:cxn ang="0">
                  <a:pos x="5" y="28"/>
                </a:cxn>
                <a:cxn ang="0">
                  <a:pos x="6" y="25"/>
                </a:cxn>
                <a:cxn ang="0">
                  <a:pos x="8" y="21"/>
                </a:cxn>
                <a:cxn ang="0">
                  <a:pos x="8" y="17"/>
                </a:cxn>
                <a:cxn ang="0">
                  <a:pos x="9" y="14"/>
                </a:cxn>
                <a:cxn ang="0">
                  <a:pos x="9" y="10"/>
                </a:cxn>
                <a:cxn ang="0">
                  <a:pos x="10" y="9"/>
                </a:cxn>
                <a:cxn ang="0">
                  <a:pos x="11" y="8"/>
                </a:cxn>
                <a:cxn ang="0">
                  <a:pos x="13" y="7"/>
                </a:cxn>
                <a:cxn ang="0">
                  <a:pos x="14" y="5"/>
                </a:cxn>
                <a:cxn ang="0">
                  <a:pos x="14" y="4"/>
                </a:cxn>
                <a:cxn ang="0">
                  <a:pos x="15" y="3"/>
                </a:cxn>
                <a:cxn ang="0">
                  <a:pos x="17" y="2"/>
                </a:cxn>
                <a:cxn ang="0">
                  <a:pos x="17" y="0"/>
                </a:cxn>
                <a:cxn ang="0">
                  <a:pos x="17" y="7"/>
                </a:cxn>
                <a:cxn ang="0">
                  <a:pos x="17" y="13"/>
                </a:cxn>
                <a:cxn ang="0">
                  <a:pos x="15" y="21"/>
                </a:cxn>
                <a:cxn ang="0">
                  <a:pos x="14" y="27"/>
                </a:cxn>
                <a:cxn ang="0">
                  <a:pos x="11" y="34"/>
                </a:cxn>
                <a:cxn ang="0">
                  <a:pos x="9" y="40"/>
                </a:cxn>
                <a:cxn ang="0">
                  <a:pos x="5" y="46"/>
                </a:cxn>
                <a:cxn ang="0">
                  <a:pos x="0" y="53"/>
                </a:cxn>
                <a:cxn ang="0">
                  <a:pos x="1" y="49"/>
                </a:cxn>
                <a:cxn ang="0">
                  <a:pos x="1" y="45"/>
                </a:cxn>
                <a:cxn ang="0">
                  <a:pos x="0" y="42"/>
                </a:cxn>
                <a:cxn ang="0">
                  <a:pos x="0" y="39"/>
                </a:cxn>
              </a:cxnLst>
              <a:rect l="0" t="0" r="r" b="b"/>
              <a:pathLst>
                <a:path w="17" h="53">
                  <a:moveTo>
                    <a:pt x="0" y="39"/>
                  </a:moveTo>
                  <a:lnTo>
                    <a:pt x="3" y="36"/>
                  </a:lnTo>
                  <a:lnTo>
                    <a:pt x="4" y="32"/>
                  </a:lnTo>
                  <a:lnTo>
                    <a:pt x="5" y="28"/>
                  </a:lnTo>
                  <a:lnTo>
                    <a:pt x="6" y="25"/>
                  </a:lnTo>
                  <a:lnTo>
                    <a:pt x="8" y="21"/>
                  </a:lnTo>
                  <a:lnTo>
                    <a:pt x="8" y="17"/>
                  </a:lnTo>
                  <a:lnTo>
                    <a:pt x="9" y="14"/>
                  </a:lnTo>
                  <a:lnTo>
                    <a:pt x="9" y="10"/>
                  </a:lnTo>
                  <a:lnTo>
                    <a:pt x="10" y="9"/>
                  </a:lnTo>
                  <a:lnTo>
                    <a:pt x="11" y="8"/>
                  </a:lnTo>
                  <a:lnTo>
                    <a:pt x="13" y="7"/>
                  </a:lnTo>
                  <a:lnTo>
                    <a:pt x="14" y="5"/>
                  </a:lnTo>
                  <a:lnTo>
                    <a:pt x="14" y="4"/>
                  </a:lnTo>
                  <a:lnTo>
                    <a:pt x="15" y="3"/>
                  </a:lnTo>
                  <a:lnTo>
                    <a:pt x="17" y="2"/>
                  </a:lnTo>
                  <a:lnTo>
                    <a:pt x="17" y="0"/>
                  </a:lnTo>
                  <a:lnTo>
                    <a:pt x="17" y="7"/>
                  </a:lnTo>
                  <a:lnTo>
                    <a:pt x="17" y="13"/>
                  </a:lnTo>
                  <a:lnTo>
                    <a:pt x="15" y="21"/>
                  </a:lnTo>
                  <a:lnTo>
                    <a:pt x="14" y="27"/>
                  </a:lnTo>
                  <a:lnTo>
                    <a:pt x="11" y="34"/>
                  </a:lnTo>
                  <a:lnTo>
                    <a:pt x="9" y="40"/>
                  </a:lnTo>
                  <a:lnTo>
                    <a:pt x="5" y="46"/>
                  </a:lnTo>
                  <a:lnTo>
                    <a:pt x="0" y="53"/>
                  </a:lnTo>
                  <a:lnTo>
                    <a:pt x="1" y="49"/>
                  </a:lnTo>
                  <a:lnTo>
                    <a:pt x="1" y="45"/>
                  </a:lnTo>
                  <a:lnTo>
                    <a:pt x="0" y="42"/>
                  </a:lnTo>
                  <a:lnTo>
                    <a:pt x="0" y="39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</p:grpSp>
      <p:grpSp>
        <p:nvGrpSpPr>
          <p:cNvPr id="335" name="Group 62"/>
          <p:cNvGrpSpPr>
            <a:grpSpLocks/>
          </p:cNvGrpSpPr>
          <p:nvPr/>
        </p:nvGrpSpPr>
        <p:grpSpPr bwMode="auto">
          <a:xfrm>
            <a:off x="5997588" y="3214686"/>
            <a:ext cx="72000" cy="107950"/>
            <a:chOff x="1402" y="846"/>
            <a:chExt cx="41" cy="41"/>
          </a:xfrm>
        </p:grpSpPr>
        <p:sp>
          <p:nvSpPr>
            <p:cNvPr id="336" name="Freeform 63"/>
            <p:cNvSpPr>
              <a:spLocks/>
            </p:cNvSpPr>
            <p:nvPr/>
          </p:nvSpPr>
          <p:spPr bwMode="auto">
            <a:xfrm>
              <a:off x="1402" y="846"/>
              <a:ext cx="41" cy="41"/>
            </a:xfrm>
            <a:custGeom>
              <a:avLst/>
              <a:gdLst/>
              <a:ahLst/>
              <a:cxnLst>
                <a:cxn ang="0">
                  <a:pos x="165" y="75"/>
                </a:cxn>
                <a:cxn ang="0">
                  <a:pos x="162" y="61"/>
                </a:cxn>
                <a:cxn ang="0">
                  <a:pos x="157" y="47"/>
                </a:cxn>
                <a:cxn ang="0">
                  <a:pos x="150" y="36"/>
                </a:cxn>
                <a:cxn ang="0">
                  <a:pos x="141" y="24"/>
                </a:cxn>
                <a:cxn ang="0">
                  <a:pos x="129" y="15"/>
                </a:cxn>
                <a:cxn ang="0">
                  <a:pos x="118" y="8"/>
                </a:cxn>
                <a:cxn ang="0">
                  <a:pos x="104" y="2"/>
                </a:cxn>
                <a:cxn ang="0">
                  <a:pos x="90" y="0"/>
                </a:cxn>
                <a:cxn ang="0">
                  <a:pos x="75" y="0"/>
                </a:cxn>
                <a:cxn ang="0">
                  <a:pos x="61" y="2"/>
                </a:cxn>
                <a:cxn ang="0">
                  <a:pos x="47" y="8"/>
                </a:cxn>
                <a:cxn ang="0">
                  <a:pos x="35" y="14"/>
                </a:cxn>
                <a:cxn ang="0">
                  <a:pos x="24" y="23"/>
                </a:cxn>
                <a:cxn ang="0">
                  <a:pos x="14" y="34"/>
                </a:cxn>
                <a:cxn ang="0">
                  <a:pos x="8" y="47"/>
                </a:cxn>
                <a:cxn ang="0">
                  <a:pos x="3" y="60"/>
                </a:cxn>
                <a:cxn ang="0">
                  <a:pos x="0" y="74"/>
                </a:cxn>
                <a:cxn ang="0">
                  <a:pos x="0" y="89"/>
                </a:cxn>
                <a:cxn ang="0">
                  <a:pos x="1" y="104"/>
                </a:cxn>
                <a:cxn ang="0">
                  <a:pos x="6" y="116"/>
                </a:cxn>
                <a:cxn ang="0">
                  <a:pos x="14" y="129"/>
                </a:cxn>
                <a:cxn ang="0">
                  <a:pos x="23" y="141"/>
                </a:cxn>
                <a:cxn ang="0">
                  <a:pos x="35" y="150"/>
                </a:cxn>
                <a:cxn ang="0">
                  <a:pos x="46" y="157"/>
                </a:cxn>
                <a:cxn ang="0">
                  <a:pos x="60" y="162"/>
                </a:cxn>
                <a:cxn ang="0">
                  <a:pos x="74" y="165"/>
                </a:cxn>
                <a:cxn ang="0">
                  <a:pos x="88" y="165"/>
                </a:cxn>
                <a:cxn ang="0">
                  <a:pos x="102" y="162"/>
                </a:cxn>
                <a:cxn ang="0">
                  <a:pos x="116" y="157"/>
                </a:cxn>
                <a:cxn ang="0">
                  <a:pos x="129" y="151"/>
                </a:cxn>
                <a:cxn ang="0">
                  <a:pos x="139" y="142"/>
                </a:cxn>
                <a:cxn ang="0">
                  <a:pos x="150" y="132"/>
                </a:cxn>
                <a:cxn ang="0">
                  <a:pos x="156" y="119"/>
                </a:cxn>
                <a:cxn ang="0">
                  <a:pos x="161" y="105"/>
                </a:cxn>
                <a:cxn ang="0">
                  <a:pos x="165" y="91"/>
                </a:cxn>
                <a:cxn ang="0">
                  <a:pos x="165" y="83"/>
                </a:cxn>
              </a:cxnLst>
              <a:rect l="0" t="0" r="r" b="b"/>
              <a:pathLst>
                <a:path w="165" h="165">
                  <a:moveTo>
                    <a:pt x="165" y="83"/>
                  </a:moveTo>
                  <a:lnTo>
                    <a:pt x="165" y="75"/>
                  </a:lnTo>
                  <a:lnTo>
                    <a:pt x="164" y="68"/>
                  </a:lnTo>
                  <a:lnTo>
                    <a:pt x="162" y="61"/>
                  </a:lnTo>
                  <a:lnTo>
                    <a:pt x="160" y="54"/>
                  </a:lnTo>
                  <a:lnTo>
                    <a:pt x="157" y="47"/>
                  </a:lnTo>
                  <a:lnTo>
                    <a:pt x="153" y="41"/>
                  </a:lnTo>
                  <a:lnTo>
                    <a:pt x="150" y="36"/>
                  </a:lnTo>
                  <a:lnTo>
                    <a:pt x="146" y="29"/>
                  </a:lnTo>
                  <a:lnTo>
                    <a:pt x="141" y="24"/>
                  </a:lnTo>
                  <a:lnTo>
                    <a:pt x="136" y="19"/>
                  </a:lnTo>
                  <a:lnTo>
                    <a:pt x="129" y="15"/>
                  </a:lnTo>
                  <a:lnTo>
                    <a:pt x="124" y="11"/>
                  </a:lnTo>
                  <a:lnTo>
                    <a:pt x="118" y="8"/>
                  </a:lnTo>
                  <a:lnTo>
                    <a:pt x="111" y="5"/>
                  </a:lnTo>
                  <a:lnTo>
                    <a:pt x="104" y="2"/>
                  </a:lnTo>
                  <a:lnTo>
                    <a:pt x="97" y="1"/>
                  </a:lnTo>
                  <a:lnTo>
                    <a:pt x="90" y="0"/>
                  </a:lnTo>
                  <a:lnTo>
                    <a:pt x="82" y="0"/>
                  </a:lnTo>
                  <a:lnTo>
                    <a:pt x="75" y="0"/>
                  </a:lnTo>
                  <a:lnTo>
                    <a:pt x="68" y="1"/>
                  </a:lnTo>
                  <a:lnTo>
                    <a:pt x="61" y="2"/>
                  </a:lnTo>
                  <a:lnTo>
                    <a:pt x="54" y="5"/>
                  </a:lnTo>
                  <a:lnTo>
                    <a:pt x="47" y="8"/>
                  </a:lnTo>
                  <a:lnTo>
                    <a:pt x="41" y="11"/>
                  </a:lnTo>
                  <a:lnTo>
                    <a:pt x="35" y="14"/>
                  </a:lnTo>
                  <a:lnTo>
                    <a:pt x="29" y="19"/>
                  </a:lnTo>
                  <a:lnTo>
                    <a:pt x="24" y="23"/>
                  </a:lnTo>
                  <a:lnTo>
                    <a:pt x="19" y="29"/>
                  </a:lnTo>
                  <a:lnTo>
                    <a:pt x="14" y="34"/>
                  </a:lnTo>
                  <a:lnTo>
                    <a:pt x="12" y="41"/>
                  </a:lnTo>
                  <a:lnTo>
                    <a:pt x="8" y="47"/>
                  </a:lnTo>
                  <a:lnTo>
                    <a:pt x="4" y="54"/>
                  </a:lnTo>
                  <a:lnTo>
                    <a:pt x="3" y="60"/>
                  </a:lnTo>
                  <a:lnTo>
                    <a:pt x="0" y="68"/>
                  </a:lnTo>
                  <a:lnTo>
                    <a:pt x="0" y="74"/>
                  </a:lnTo>
                  <a:lnTo>
                    <a:pt x="0" y="82"/>
                  </a:lnTo>
                  <a:lnTo>
                    <a:pt x="0" y="89"/>
                  </a:lnTo>
                  <a:lnTo>
                    <a:pt x="0" y="96"/>
                  </a:lnTo>
                  <a:lnTo>
                    <a:pt x="1" y="104"/>
                  </a:lnTo>
                  <a:lnTo>
                    <a:pt x="4" y="110"/>
                  </a:lnTo>
                  <a:lnTo>
                    <a:pt x="6" y="116"/>
                  </a:lnTo>
                  <a:lnTo>
                    <a:pt x="10" y="123"/>
                  </a:lnTo>
                  <a:lnTo>
                    <a:pt x="14" y="129"/>
                  </a:lnTo>
                  <a:lnTo>
                    <a:pt x="18" y="136"/>
                  </a:lnTo>
                  <a:lnTo>
                    <a:pt x="23" y="141"/>
                  </a:lnTo>
                  <a:lnTo>
                    <a:pt x="28" y="145"/>
                  </a:lnTo>
                  <a:lnTo>
                    <a:pt x="35" y="150"/>
                  </a:lnTo>
                  <a:lnTo>
                    <a:pt x="40" y="153"/>
                  </a:lnTo>
                  <a:lnTo>
                    <a:pt x="46" y="157"/>
                  </a:lnTo>
                  <a:lnTo>
                    <a:pt x="54" y="160"/>
                  </a:lnTo>
                  <a:lnTo>
                    <a:pt x="60" y="162"/>
                  </a:lnTo>
                  <a:lnTo>
                    <a:pt x="67" y="164"/>
                  </a:lnTo>
                  <a:lnTo>
                    <a:pt x="74" y="165"/>
                  </a:lnTo>
                  <a:lnTo>
                    <a:pt x="81" y="165"/>
                  </a:lnTo>
                  <a:lnTo>
                    <a:pt x="88" y="165"/>
                  </a:lnTo>
                  <a:lnTo>
                    <a:pt x="96" y="164"/>
                  </a:lnTo>
                  <a:lnTo>
                    <a:pt x="102" y="162"/>
                  </a:lnTo>
                  <a:lnTo>
                    <a:pt x="110" y="160"/>
                  </a:lnTo>
                  <a:lnTo>
                    <a:pt x="116" y="157"/>
                  </a:lnTo>
                  <a:lnTo>
                    <a:pt x="123" y="155"/>
                  </a:lnTo>
                  <a:lnTo>
                    <a:pt x="129" y="151"/>
                  </a:lnTo>
                  <a:lnTo>
                    <a:pt x="134" y="146"/>
                  </a:lnTo>
                  <a:lnTo>
                    <a:pt x="139" y="142"/>
                  </a:lnTo>
                  <a:lnTo>
                    <a:pt x="145" y="137"/>
                  </a:lnTo>
                  <a:lnTo>
                    <a:pt x="150" y="132"/>
                  </a:lnTo>
                  <a:lnTo>
                    <a:pt x="153" y="125"/>
                  </a:lnTo>
                  <a:lnTo>
                    <a:pt x="156" y="119"/>
                  </a:lnTo>
                  <a:lnTo>
                    <a:pt x="160" y="113"/>
                  </a:lnTo>
                  <a:lnTo>
                    <a:pt x="161" y="105"/>
                  </a:lnTo>
                  <a:lnTo>
                    <a:pt x="164" y="98"/>
                  </a:lnTo>
                  <a:lnTo>
                    <a:pt x="165" y="91"/>
                  </a:lnTo>
                  <a:lnTo>
                    <a:pt x="165" y="84"/>
                  </a:lnTo>
                  <a:lnTo>
                    <a:pt x="165" y="83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337" name="Freeform 64"/>
            <p:cNvSpPr>
              <a:spLocks/>
            </p:cNvSpPr>
            <p:nvPr/>
          </p:nvSpPr>
          <p:spPr bwMode="auto">
            <a:xfrm>
              <a:off x="1403" y="847"/>
              <a:ext cx="39" cy="39"/>
            </a:xfrm>
            <a:custGeom>
              <a:avLst/>
              <a:gdLst/>
              <a:ahLst/>
              <a:cxnLst>
                <a:cxn ang="0">
                  <a:pos x="156" y="71"/>
                </a:cxn>
                <a:cxn ang="0">
                  <a:pos x="153" y="57"/>
                </a:cxn>
                <a:cxn ang="0">
                  <a:pos x="149" y="45"/>
                </a:cxn>
                <a:cxn ang="0">
                  <a:pos x="142" y="33"/>
                </a:cxn>
                <a:cxn ang="0">
                  <a:pos x="133" y="22"/>
                </a:cxn>
                <a:cxn ang="0">
                  <a:pos x="123" y="13"/>
                </a:cxn>
                <a:cxn ang="0">
                  <a:pos x="110" y="6"/>
                </a:cxn>
                <a:cxn ang="0">
                  <a:pos x="96" y="2"/>
                </a:cxn>
                <a:cxn ang="0">
                  <a:pos x="82" y="0"/>
                </a:cxn>
                <a:cxn ang="0">
                  <a:pos x="68" y="1"/>
                </a:cxn>
                <a:cxn ang="0">
                  <a:pos x="55" y="4"/>
                </a:cxn>
                <a:cxn ang="0">
                  <a:pos x="42" y="9"/>
                </a:cxn>
                <a:cxn ang="0">
                  <a:pos x="29" y="16"/>
                </a:cxn>
                <a:cxn ang="0">
                  <a:pos x="20" y="25"/>
                </a:cxn>
                <a:cxn ang="0">
                  <a:pos x="11" y="37"/>
                </a:cxn>
                <a:cxn ang="0">
                  <a:pos x="5" y="50"/>
                </a:cxn>
                <a:cxn ang="0">
                  <a:pos x="1" y="64"/>
                </a:cxn>
                <a:cxn ang="0">
                  <a:pos x="0" y="78"/>
                </a:cxn>
                <a:cxn ang="0">
                  <a:pos x="0" y="91"/>
                </a:cxn>
                <a:cxn ang="0">
                  <a:pos x="4" y="105"/>
                </a:cxn>
                <a:cxn ang="0">
                  <a:pos x="9" y="117"/>
                </a:cxn>
                <a:cxn ang="0">
                  <a:pos x="18" y="129"/>
                </a:cxn>
                <a:cxn ang="0">
                  <a:pos x="28" y="139"/>
                </a:cxn>
                <a:cxn ang="0">
                  <a:pos x="38" y="147"/>
                </a:cxn>
                <a:cxn ang="0">
                  <a:pos x="52" y="152"/>
                </a:cxn>
                <a:cxn ang="0">
                  <a:pos x="65" y="156"/>
                </a:cxn>
                <a:cxn ang="0">
                  <a:pos x="79" y="157"/>
                </a:cxn>
                <a:cxn ang="0">
                  <a:pos x="93" y="156"/>
                </a:cxn>
                <a:cxn ang="0">
                  <a:pos x="107" y="152"/>
                </a:cxn>
                <a:cxn ang="0">
                  <a:pos x="119" y="146"/>
                </a:cxn>
                <a:cxn ang="0">
                  <a:pos x="130" y="137"/>
                </a:cxn>
                <a:cxn ang="0">
                  <a:pos x="141" y="128"/>
                </a:cxn>
                <a:cxn ang="0">
                  <a:pos x="148" y="115"/>
                </a:cxn>
                <a:cxn ang="0">
                  <a:pos x="153" y="102"/>
                </a:cxn>
                <a:cxn ang="0">
                  <a:pos x="156" y="88"/>
                </a:cxn>
                <a:cxn ang="0">
                  <a:pos x="157" y="79"/>
                </a:cxn>
              </a:cxnLst>
              <a:rect l="0" t="0" r="r" b="b"/>
              <a:pathLst>
                <a:path w="157" h="157">
                  <a:moveTo>
                    <a:pt x="157" y="79"/>
                  </a:moveTo>
                  <a:lnTo>
                    <a:pt x="156" y="71"/>
                  </a:lnTo>
                  <a:lnTo>
                    <a:pt x="156" y="65"/>
                  </a:lnTo>
                  <a:lnTo>
                    <a:pt x="153" y="57"/>
                  </a:lnTo>
                  <a:lnTo>
                    <a:pt x="152" y="51"/>
                  </a:lnTo>
                  <a:lnTo>
                    <a:pt x="149" y="45"/>
                  </a:lnTo>
                  <a:lnTo>
                    <a:pt x="146" y="38"/>
                  </a:lnTo>
                  <a:lnTo>
                    <a:pt x="142" y="33"/>
                  </a:lnTo>
                  <a:lnTo>
                    <a:pt x="138" y="27"/>
                  </a:lnTo>
                  <a:lnTo>
                    <a:pt x="133" y="22"/>
                  </a:lnTo>
                  <a:lnTo>
                    <a:pt x="128" y="18"/>
                  </a:lnTo>
                  <a:lnTo>
                    <a:pt x="123" y="13"/>
                  </a:lnTo>
                  <a:lnTo>
                    <a:pt x="116" y="9"/>
                  </a:lnTo>
                  <a:lnTo>
                    <a:pt x="110" y="6"/>
                  </a:lnTo>
                  <a:lnTo>
                    <a:pt x="103" y="4"/>
                  </a:lnTo>
                  <a:lnTo>
                    <a:pt x="96" y="2"/>
                  </a:lnTo>
                  <a:lnTo>
                    <a:pt x="89" y="1"/>
                  </a:lnTo>
                  <a:lnTo>
                    <a:pt x="82" y="0"/>
                  </a:lnTo>
                  <a:lnTo>
                    <a:pt x="75" y="0"/>
                  </a:lnTo>
                  <a:lnTo>
                    <a:pt x="68" y="1"/>
                  </a:lnTo>
                  <a:lnTo>
                    <a:pt x="61" y="1"/>
                  </a:lnTo>
                  <a:lnTo>
                    <a:pt x="55" y="4"/>
                  </a:lnTo>
                  <a:lnTo>
                    <a:pt x="48" y="6"/>
                  </a:lnTo>
                  <a:lnTo>
                    <a:pt x="42" y="9"/>
                  </a:lnTo>
                  <a:lnTo>
                    <a:pt x="36" y="13"/>
                  </a:lnTo>
                  <a:lnTo>
                    <a:pt x="29" y="16"/>
                  </a:lnTo>
                  <a:lnTo>
                    <a:pt x="24" y="20"/>
                  </a:lnTo>
                  <a:lnTo>
                    <a:pt x="20" y="25"/>
                  </a:lnTo>
                  <a:lnTo>
                    <a:pt x="15" y="32"/>
                  </a:lnTo>
                  <a:lnTo>
                    <a:pt x="11" y="37"/>
                  </a:lnTo>
                  <a:lnTo>
                    <a:pt x="8" y="43"/>
                  </a:lnTo>
                  <a:lnTo>
                    <a:pt x="5" y="50"/>
                  </a:lnTo>
                  <a:lnTo>
                    <a:pt x="2" y="56"/>
                  </a:lnTo>
                  <a:lnTo>
                    <a:pt x="1" y="64"/>
                  </a:lnTo>
                  <a:lnTo>
                    <a:pt x="0" y="70"/>
                  </a:lnTo>
                  <a:lnTo>
                    <a:pt x="0" y="78"/>
                  </a:lnTo>
                  <a:lnTo>
                    <a:pt x="0" y="84"/>
                  </a:lnTo>
                  <a:lnTo>
                    <a:pt x="0" y="91"/>
                  </a:lnTo>
                  <a:lnTo>
                    <a:pt x="2" y="98"/>
                  </a:lnTo>
                  <a:lnTo>
                    <a:pt x="4" y="105"/>
                  </a:lnTo>
                  <a:lnTo>
                    <a:pt x="6" y="111"/>
                  </a:lnTo>
                  <a:lnTo>
                    <a:pt x="9" y="117"/>
                  </a:lnTo>
                  <a:lnTo>
                    <a:pt x="13" y="123"/>
                  </a:lnTo>
                  <a:lnTo>
                    <a:pt x="18" y="129"/>
                  </a:lnTo>
                  <a:lnTo>
                    <a:pt x="23" y="134"/>
                  </a:lnTo>
                  <a:lnTo>
                    <a:pt x="28" y="139"/>
                  </a:lnTo>
                  <a:lnTo>
                    <a:pt x="33" y="143"/>
                  </a:lnTo>
                  <a:lnTo>
                    <a:pt x="38" y="147"/>
                  </a:lnTo>
                  <a:lnTo>
                    <a:pt x="46" y="149"/>
                  </a:lnTo>
                  <a:lnTo>
                    <a:pt x="52" y="152"/>
                  </a:lnTo>
                  <a:lnTo>
                    <a:pt x="59" y="155"/>
                  </a:lnTo>
                  <a:lnTo>
                    <a:pt x="65" y="156"/>
                  </a:lnTo>
                  <a:lnTo>
                    <a:pt x="73" y="157"/>
                  </a:lnTo>
                  <a:lnTo>
                    <a:pt x="79" y="157"/>
                  </a:lnTo>
                  <a:lnTo>
                    <a:pt x="87" y="157"/>
                  </a:lnTo>
                  <a:lnTo>
                    <a:pt x="93" y="156"/>
                  </a:lnTo>
                  <a:lnTo>
                    <a:pt x="101" y="153"/>
                  </a:lnTo>
                  <a:lnTo>
                    <a:pt x="107" y="152"/>
                  </a:lnTo>
                  <a:lnTo>
                    <a:pt x="112" y="149"/>
                  </a:lnTo>
                  <a:lnTo>
                    <a:pt x="119" y="146"/>
                  </a:lnTo>
                  <a:lnTo>
                    <a:pt x="125" y="142"/>
                  </a:lnTo>
                  <a:lnTo>
                    <a:pt x="130" y="137"/>
                  </a:lnTo>
                  <a:lnTo>
                    <a:pt x="135" y="133"/>
                  </a:lnTo>
                  <a:lnTo>
                    <a:pt x="141" y="128"/>
                  </a:lnTo>
                  <a:lnTo>
                    <a:pt x="144" y="121"/>
                  </a:lnTo>
                  <a:lnTo>
                    <a:pt x="148" y="115"/>
                  </a:lnTo>
                  <a:lnTo>
                    <a:pt x="151" y="109"/>
                  </a:lnTo>
                  <a:lnTo>
                    <a:pt x="153" y="102"/>
                  </a:lnTo>
                  <a:lnTo>
                    <a:pt x="155" y="96"/>
                  </a:lnTo>
                  <a:lnTo>
                    <a:pt x="156" y="88"/>
                  </a:lnTo>
                  <a:lnTo>
                    <a:pt x="157" y="82"/>
                  </a:lnTo>
                  <a:lnTo>
                    <a:pt x="157" y="79"/>
                  </a:lnTo>
                  <a:close/>
                </a:path>
              </a:pathLst>
            </a:custGeom>
            <a:solidFill>
              <a:srgbClr val="01018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338" name="Freeform 65"/>
            <p:cNvSpPr>
              <a:spLocks/>
            </p:cNvSpPr>
            <p:nvPr/>
          </p:nvSpPr>
          <p:spPr bwMode="auto">
            <a:xfrm>
              <a:off x="1406" y="861"/>
              <a:ext cx="12" cy="15"/>
            </a:xfrm>
            <a:custGeom>
              <a:avLst/>
              <a:gdLst/>
              <a:ahLst/>
              <a:cxnLst>
                <a:cxn ang="0">
                  <a:pos x="48" y="37"/>
                </a:cxn>
                <a:cxn ang="0">
                  <a:pos x="44" y="29"/>
                </a:cxn>
                <a:cxn ang="0">
                  <a:pos x="43" y="20"/>
                </a:cxn>
                <a:cxn ang="0">
                  <a:pos x="41" y="12"/>
                </a:cxn>
                <a:cxn ang="0">
                  <a:pos x="39" y="9"/>
                </a:cxn>
                <a:cxn ang="0">
                  <a:pos x="36" y="7"/>
                </a:cxn>
                <a:cxn ang="0">
                  <a:pos x="34" y="7"/>
                </a:cxn>
                <a:cxn ang="0">
                  <a:pos x="30" y="6"/>
                </a:cxn>
                <a:cxn ang="0">
                  <a:pos x="27" y="5"/>
                </a:cxn>
                <a:cxn ang="0">
                  <a:pos x="23" y="3"/>
                </a:cxn>
                <a:cxn ang="0">
                  <a:pos x="21" y="2"/>
                </a:cxn>
                <a:cxn ang="0">
                  <a:pos x="18" y="1"/>
                </a:cxn>
                <a:cxn ang="0">
                  <a:pos x="13" y="2"/>
                </a:cxn>
                <a:cxn ang="0">
                  <a:pos x="9" y="7"/>
                </a:cxn>
                <a:cxn ang="0">
                  <a:pos x="5" y="11"/>
                </a:cxn>
                <a:cxn ang="0">
                  <a:pos x="2" y="18"/>
                </a:cxn>
                <a:cxn ang="0">
                  <a:pos x="2" y="25"/>
                </a:cxn>
                <a:cxn ang="0">
                  <a:pos x="3" y="33"/>
                </a:cxn>
                <a:cxn ang="0">
                  <a:pos x="5" y="41"/>
                </a:cxn>
                <a:cxn ang="0">
                  <a:pos x="9" y="48"/>
                </a:cxn>
                <a:cxn ang="0">
                  <a:pos x="13" y="52"/>
                </a:cxn>
                <a:cxn ang="0">
                  <a:pos x="16" y="55"/>
                </a:cxn>
                <a:cxn ang="0">
                  <a:pos x="18" y="56"/>
                </a:cxn>
                <a:cxn ang="0">
                  <a:pos x="22" y="57"/>
                </a:cxn>
                <a:cxn ang="0">
                  <a:pos x="25" y="57"/>
                </a:cxn>
                <a:cxn ang="0">
                  <a:pos x="27" y="58"/>
                </a:cxn>
                <a:cxn ang="0">
                  <a:pos x="31" y="58"/>
                </a:cxn>
                <a:cxn ang="0">
                  <a:pos x="34" y="58"/>
                </a:cxn>
                <a:cxn ang="0">
                  <a:pos x="37" y="56"/>
                </a:cxn>
                <a:cxn ang="0">
                  <a:pos x="41" y="52"/>
                </a:cxn>
                <a:cxn ang="0">
                  <a:pos x="44" y="48"/>
                </a:cxn>
                <a:cxn ang="0">
                  <a:pos x="48" y="43"/>
                </a:cxn>
              </a:cxnLst>
              <a:rect l="0" t="0" r="r" b="b"/>
              <a:pathLst>
                <a:path w="50" h="58">
                  <a:moveTo>
                    <a:pt x="50" y="42"/>
                  </a:moveTo>
                  <a:lnTo>
                    <a:pt x="48" y="37"/>
                  </a:lnTo>
                  <a:lnTo>
                    <a:pt x="45" y="33"/>
                  </a:lnTo>
                  <a:lnTo>
                    <a:pt x="44" y="29"/>
                  </a:lnTo>
                  <a:lnTo>
                    <a:pt x="43" y="25"/>
                  </a:lnTo>
                  <a:lnTo>
                    <a:pt x="43" y="20"/>
                  </a:lnTo>
                  <a:lnTo>
                    <a:pt x="41" y="16"/>
                  </a:lnTo>
                  <a:lnTo>
                    <a:pt x="41" y="12"/>
                  </a:lnTo>
                  <a:lnTo>
                    <a:pt x="40" y="9"/>
                  </a:lnTo>
                  <a:lnTo>
                    <a:pt x="39" y="9"/>
                  </a:lnTo>
                  <a:lnTo>
                    <a:pt x="37" y="7"/>
                  </a:lnTo>
                  <a:lnTo>
                    <a:pt x="36" y="7"/>
                  </a:lnTo>
                  <a:lnTo>
                    <a:pt x="35" y="7"/>
                  </a:lnTo>
                  <a:lnTo>
                    <a:pt x="34" y="7"/>
                  </a:lnTo>
                  <a:lnTo>
                    <a:pt x="31" y="6"/>
                  </a:lnTo>
                  <a:lnTo>
                    <a:pt x="30" y="6"/>
                  </a:lnTo>
                  <a:lnTo>
                    <a:pt x="28" y="5"/>
                  </a:lnTo>
                  <a:lnTo>
                    <a:pt x="27" y="5"/>
                  </a:lnTo>
                  <a:lnTo>
                    <a:pt x="25" y="5"/>
                  </a:lnTo>
                  <a:lnTo>
                    <a:pt x="23" y="3"/>
                  </a:lnTo>
                  <a:lnTo>
                    <a:pt x="22" y="2"/>
                  </a:lnTo>
                  <a:lnTo>
                    <a:pt x="21" y="2"/>
                  </a:lnTo>
                  <a:lnTo>
                    <a:pt x="20" y="1"/>
                  </a:lnTo>
                  <a:lnTo>
                    <a:pt x="18" y="1"/>
                  </a:lnTo>
                  <a:lnTo>
                    <a:pt x="16" y="0"/>
                  </a:lnTo>
                  <a:lnTo>
                    <a:pt x="13" y="2"/>
                  </a:lnTo>
                  <a:lnTo>
                    <a:pt x="12" y="5"/>
                  </a:lnTo>
                  <a:lnTo>
                    <a:pt x="9" y="7"/>
                  </a:lnTo>
                  <a:lnTo>
                    <a:pt x="8" y="9"/>
                  </a:lnTo>
                  <a:lnTo>
                    <a:pt x="5" y="11"/>
                  </a:lnTo>
                  <a:lnTo>
                    <a:pt x="4" y="15"/>
                  </a:lnTo>
                  <a:lnTo>
                    <a:pt x="2" y="18"/>
                  </a:lnTo>
                  <a:lnTo>
                    <a:pt x="0" y="20"/>
                  </a:lnTo>
                  <a:lnTo>
                    <a:pt x="2" y="25"/>
                  </a:lnTo>
                  <a:lnTo>
                    <a:pt x="2" y="29"/>
                  </a:lnTo>
                  <a:lnTo>
                    <a:pt x="3" y="33"/>
                  </a:lnTo>
                  <a:lnTo>
                    <a:pt x="4" y="37"/>
                  </a:lnTo>
                  <a:lnTo>
                    <a:pt x="5" y="41"/>
                  </a:lnTo>
                  <a:lnTo>
                    <a:pt x="8" y="44"/>
                  </a:lnTo>
                  <a:lnTo>
                    <a:pt x="9" y="48"/>
                  </a:lnTo>
                  <a:lnTo>
                    <a:pt x="12" y="52"/>
                  </a:lnTo>
                  <a:lnTo>
                    <a:pt x="13" y="52"/>
                  </a:lnTo>
                  <a:lnTo>
                    <a:pt x="14" y="53"/>
                  </a:lnTo>
                  <a:lnTo>
                    <a:pt x="16" y="55"/>
                  </a:lnTo>
                  <a:lnTo>
                    <a:pt x="17" y="55"/>
                  </a:lnTo>
                  <a:lnTo>
                    <a:pt x="18" y="56"/>
                  </a:lnTo>
                  <a:lnTo>
                    <a:pt x="21" y="56"/>
                  </a:lnTo>
                  <a:lnTo>
                    <a:pt x="22" y="57"/>
                  </a:lnTo>
                  <a:lnTo>
                    <a:pt x="23" y="57"/>
                  </a:lnTo>
                  <a:lnTo>
                    <a:pt x="25" y="57"/>
                  </a:lnTo>
                  <a:lnTo>
                    <a:pt x="26" y="58"/>
                  </a:lnTo>
                  <a:lnTo>
                    <a:pt x="27" y="58"/>
                  </a:lnTo>
                  <a:lnTo>
                    <a:pt x="30" y="58"/>
                  </a:lnTo>
                  <a:lnTo>
                    <a:pt x="31" y="58"/>
                  </a:lnTo>
                  <a:lnTo>
                    <a:pt x="32" y="58"/>
                  </a:lnTo>
                  <a:lnTo>
                    <a:pt x="34" y="58"/>
                  </a:lnTo>
                  <a:lnTo>
                    <a:pt x="36" y="58"/>
                  </a:lnTo>
                  <a:lnTo>
                    <a:pt x="37" y="56"/>
                  </a:lnTo>
                  <a:lnTo>
                    <a:pt x="39" y="55"/>
                  </a:lnTo>
                  <a:lnTo>
                    <a:pt x="41" y="52"/>
                  </a:lnTo>
                  <a:lnTo>
                    <a:pt x="43" y="50"/>
                  </a:lnTo>
                  <a:lnTo>
                    <a:pt x="44" y="48"/>
                  </a:lnTo>
                  <a:lnTo>
                    <a:pt x="46" y="46"/>
                  </a:lnTo>
                  <a:lnTo>
                    <a:pt x="48" y="43"/>
                  </a:lnTo>
                  <a:lnTo>
                    <a:pt x="50" y="4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339" name="Freeform 66"/>
            <p:cNvSpPr>
              <a:spLocks/>
            </p:cNvSpPr>
            <p:nvPr/>
          </p:nvSpPr>
          <p:spPr bwMode="auto">
            <a:xfrm>
              <a:off x="1409" y="851"/>
              <a:ext cx="14" cy="12"/>
            </a:xfrm>
            <a:custGeom>
              <a:avLst/>
              <a:gdLst/>
              <a:ahLst/>
              <a:cxnLst>
                <a:cxn ang="0">
                  <a:pos x="24" y="50"/>
                </a:cxn>
                <a:cxn ang="0">
                  <a:pos x="21" y="49"/>
                </a:cxn>
                <a:cxn ang="0">
                  <a:pos x="18" y="48"/>
                </a:cxn>
                <a:cxn ang="0">
                  <a:pos x="14" y="48"/>
                </a:cxn>
                <a:cxn ang="0">
                  <a:pos x="11" y="45"/>
                </a:cxn>
                <a:cxn ang="0">
                  <a:pos x="9" y="44"/>
                </a:cxn>
                <a:cxn ang="0">
                  <a:pos x="5" y="44"/>
                </a:cxn>
                <a:cxn ang="0">
                  <a:pos x="2" y="43"/>
                </a:cxn>
                <a:cxn ang="0">
                  <a:pos x="1" y="38"/>
                </a:cxn>
                <a:cxn ang="0">
                  <a:pos x="0" y="31"/>
                </a:cxn>
                <a:cxn ang="0">
                  <a:pos x="0" y="25"/>
                </a:cxn>
                <a:cxn ang="0">
                  <a:pos x="2" y="18"/>
                </a:cxn>
                <a:cxn ang="0">
                  <a:pos x="6" y="13"/>
                </a:cxn>
                <a:cxn ang="0">
                  <a:pos x="11" y="9"/>
                </a:cxn>
                <a:cxn ang="0">
                  <a:pos x="16" y="6"/>
                </a:cxn>
                <a:cxn ang="0">
                  <a:pos x="23" y="2"/>
                </a:cxn>
                <a:cxn ang="0">
                  <a:pos x="27" y="2"/>
                </a:cxn>
                <a:cxn ang="0">
                  <a:pos x="29" y="2"/>
                </a:cxn>
                <a:cxn ang="0">
                  <a:pos x="33" y="3"/>
                </a:cxn>
                <a:cxn ang="0">
                  <a:pos x="36" y="4"/>
                </a:cxn>
                <a:cxn ang="0">
                  <a:pos x="39" y="6"/>
                </a:cxn>
                <a:cxn ang="0">
                  <a:pos x="43" y="7"/>
                </a:cxn>
                <a:cxn ang="0">
                  <a:pos x="46" y="9"/>
                </a:cxn>
                <a:cxn ang="0">
                  <a:pos x="50" y="11"/>
                </a:cxn>
                <a:cxn ang="0">
                  <a:pos x="52" y="17"/>
                </a:cxn>
                <a:cxn ang="0">
                  <a:pos x="51" y="26"/>
                </a:cxn>
                <a:cxn ang="0">
                  <a:pos x="50" y="32"/>
                </a:cxn>
                <a:cxn ang="0">
                  <a:pos x="46" y="34"/>
                </a:cxn>
                <a:cxn ang="0">
                  <a:pos x="42" y="36"/>
                </a:cxn>
                <a:cxn ang="0">
                  <a:pos x="39" y="39"/>
                </a:cxn>
                <a:cxn ang="0">
                  <a:pos x="36" y="41"/>
                </a:cxn>
                <a:cxn ang="0">
                  <a:pos x="33" y="44"/>
                </a:cxn>
                <a:cxn ang="0">
                  <a:pos x="30" y="46"/>
                </a:cxn>
                <a:cxn ang="0">
                  <a:pos x="27" y="49"/>
                </a:cxn>
              </a:cxnLst>
              <a:rect l="0" t="0" r="r" b="b"/>
              <a:pathLst>
                <a:path w="52" h="50">
                  <a:moveTo>
                    <a:pt x="25" y="50"/>
                  </a:moveTo>
                  <a:lnTo>
                    <a:pt x="24" y="50"/>
                  </a:lnTo>
                  <a:lnTo>
                    <a:pt x="23" y="49"/>
                  </a:lnTo>
                  <a:lnTo>
                    <a:pt x="21" y="49"/>
                  </a:lnTo>
                  <a:lnTo>
                    <a:pt x="19" y="49"/>
                  </a:lnTo>
                  <a:lnTo>
                    <a:pt x="18" y="48"/>
                  </a:lnTo>
                  <a:lnTo>
                    <a:pt x="15" y="48"/>
                  </a:lnTo>
                  <a:lnTo>
                    <a:pt x="14" y="48"/>
                  </a:lnTo>
                  <a:lnTo>
                    <a:pt x="12" y="46"/>
                  </a:lnTo>
                  <a:lnTo>
                    <a:pt x="11" y="45"/>
                  </a:lnTo>
                  <a:lnTo>
                    <a:pt x="10" y="45"/>
                  </a:lnTo>
                  <a:lnTo>
                    <a:pt x="9" y="44"/>
                  </a:lnTo>
                  <a:lnTo>
                    <a:pt x="6" y="44"/>
                  </a:lnTo>
                  <a:lnTo>
                    <a:pt x="5" y="44"/>
                  </a:lnTo>
                  <a:lnTo>
                    <a:pt x="4" y="43"/>
                  </a:lnTo>
                  <a:lnTo>
                    <a:pt x="2" y="43"/>
                  </a:lnTo>
                  <a:lnTo>
                    <a:pt x="1" y="41"/>
                  </a:lnTo>
                  <a:lnTo>
                    <a:pt x="1" y="38"/>
                  </a:lnTo>
                  <a:lnTo>
                    <a:pt x="0" y="34"/>
                  </a:lnTo>
                  <a:lnTo>
                    <a:pt x="0" y="31"/>
                  </a:lnTo>
                  <a:lnTo>
                    <a:pt x="0" y="27"/>
                  </a:lnTo>
                  <a:lnTo>
                    <a:pt x="0" y="25"/>
                  </a:lnTo>
                  <a:lnTo>
                    <a:pt x="1" y="21"/>
                  </a:lnTo>
                  <a:lnTo>
                    <a:pt x="2" y="18"/>
                  </a:lnTo>
                  <a:lnTo>
                    <a:pt x="4" y="16"/>
                  </a:lnTo>
                  <a:lnTo>
                    <a:pt x="6" y="13"/>
                  </a:lnTo>
                  <a:lnTo>
                    <a:pt x="9" y="11"/>
                  </a:lnTo>
                  <a:lnTo>
                    <a:pt x="11" y="9"/>
                  </a:lnTo>
                  <a:lnTo>
                    <a:pt x="14" y="7"/>
                  </a:lnTo>
                  <a:lnTo>
                    <a:pt x="16" y="6"/>
                  </a:lnTo>
                  <a:lnTo>
                    <a:pt x="19" y="3"/>
                  </a:lnTo>
                  <a:lnTo>
                    <a:pt x="23" y="2"/>
                  </a:lnTo>
                  <a:lnTo>
                    <a:pt x="25" y="0"/>
                  </a:lnTo>
                  <a:lnTo>
                    <a:pt x="27" y="2"/>
                  </a:lnTo>
                  <a:lnTo>
                    <a:pt x="28" y="2"/>
                  </a:lnTo>
                  <a:lnTo>
                    <a:pt x="29" y="2"/>
                  </a:lnTo>
                  <a:lnTo>
                    <a:pt x="32" y="2"/>
                  </a:lnTo>
                  <a:lnTo>
                    <a:pt x="33" y="3"/>
                  </a:lnTo>
                  <a:lnTo>
                    <a:pt x="34" y="3"/>
                  </a:lnTo>
                  <a:lnTo>
                    <a:pt x="36" y="4"/>
                  </a:lnTo>
                  <a:lnTo>
                    <a:pt x="38" y="4"/>
                  </a:lnTo>
                  <a:lnTo>
                    <a:pt x="39" y="6"/>
                  </a:lnTo>
                  <a:lnTo>
                    <a:pt x="41" y="6"/>
                  </a:lnTo>
                  <a:lnTo>
                    <a:pt x="43" y="7"/>
                  </a:lnTo>
                  <a:lnTo>
                    <a:pt x="44" y="8"/>
                  </a:lnTo>
                  <a:lnTo>
                    <a:pt x="46" y="9"/>
                  </a:lnTo>
                  <a:lnTo>
                    <a:pt x="48" y="9"/>
                  </a:lnTo>
                  <a:lnTo>
                    <a:pt x="50" y="11"/>
                  </a:lnTo>
                  <a:lnTo>
                    <a:pt x="52" y="12"/>
                  </a:lnTo>
                  <a:lnTo>
                    <a:pt x="52" y="17"/>
                  </a:lnTo>
                  <a:lnTo>
                    <a:pt x="52" y="21"/>
                  </a:lnTo>
                  <a:lnTo>
                    <a:pt x="51" y="26"/>
                  </a:lnTo>
                  <a:lnTo>
                    <a:pt x="51" y="31"/>
                  </a:lnTo>
                  <a:lnTo>
                    <a:pt x="50" y="32"/>
                  </a:lnTo>
                  <a:lnTo>
                    <a:pt x="48" y="34"/>
                  </a:lnTo>
                  <a:lnTo>
                    <a:pt x="46" y="34"/>
                  </a:lnTo>
                  <a:lnTo>
                    <a:pt x="44" y="35"/>
                  </a:lnTo>
                  <a:lnTo>
                    <a:pt x="42" y="36"/>
                  </a:lnTo>
                  <a:lnTo>
                    <a:pt x="41" y="38"/>
                  </a:lnTo>
                  <a:lnTo>
                    <a:pt x="39" y="39"/>
                  </a:lnTo>
                  <a:lnTo>
                    <a:pt x="38" y="40"/>
                  </a:lnTo>
                  <a:lnTo>
                    <a:pt x="36" y="41"/>
                  </a:lnTo>
                  <a:lnTo>
                    <a:pt x="34" y="43"/>
                  </a:lnTo>
                  <a:lnTo>
                    <a:pt x="33" y="44"/>
                  </a:lnTo>
                  <a:lnTo>
                    <a:pt x="32" y="45"/>
                  </a:lnTo>
                  <a:lnTo>
                    <a:pt x="30" y="46"/>
                  </a:lnTo>
                  <a:lnTo>
                    <a:pt x="28" y="48"/>
                  </a:lnTo>
                  <a:lnTo>
                    <a:pt x="27" y="49"/>
                  </a:lnTo>
                  <a:lnTo>
                    <a:pt x="25" y="5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340" name="Freeform 67"/>
            <p:cNvSpPr>
              <a:spLocks/>
            </p:cNvSpPr>
            <p:nvPr/>
          </p:nvSpPr>
          <p:spPr bwMode="auto">
            <a:xfrm>
              <a:off x="1406" y="848"/>
              <a:ext cx="12" cy="8"/>
            </a:xfrm>
            <a:custGeom>
              <a:avLst/>
              <a:gdLst/>
              <a:ahLst/>
              <a:cxnLst>
                <a:cxn ang="0">
                  <a:pos x="0" y="32"/>
                </a:cxn>
                <a:cxn ang="0">
                  <a:pos x="2" y="31"/>
                </a:cxn>
                <a:cxn ang="0">
                  <a:pos x="5" y="29"/>
                </a:cxn>
                <a:cxn ang="0">
                  <a:pos x="6" y="29"/>
                </a:cxn>
                <a:cxn ang="0">
                  <a:pos x="9" y="28"/>
                </a:cxn>
                <a:cxn ang="0">
                  <a:pos x="10" y="28"/>
                </a:cxn>
                <a:cxn ang="0">
                  <a:pos x="12" y="27"/>
                </a:cxn>
                <a:cxn ang="0">
                  <a:pos x="14" y="27"/>
                </a:cxn>
                <a:cxn ang="0">
                  <a:pos x="16" y="25"/>
                </a:cxn>
                <a:cxn ang="0">
                  <a:pos x="19" y="23"/>
                </a:cxn>
                <a:cxn ang="0">
                  <a:pos x="21" y="22"/>
                </a:cxn>
                <a:cxn ang="0">
                  <a:pos x="24" y="19"/>
                </a:cxn>
                <a:cxn ang="0">
                  <a:pos x="26" y="17"/>
                </a:cxn>
                <a:cxn ang="0">
                  <a:pos x="29" y="15"/>
                </a:cxn>
                <a:cxn ang="0">
                  <a:pos x="33" y="14"/>
                </a:cxn>
                <a:cxn ang="0">
                  <a:pos x="35" y="11"/>
                </a:cxn>
                <a:cxn ang="0">
                  <a:pos x="38" y="10"/>
                </a:cxn>
                <a:cxn ang="0">
                  <a:pos x="39" y="9"/>
                </a:cxn>
                <a:cxn ang="0">
                  <a:pos x="41" y="8"/>
                </a:cxn>
                <a:cxn ang="0">
                  <a:pos x="42" y="5"/>
                </a:cxn>
                <a:cxn ang="0">
                  <a:pos x="43" y="4"/>
                </a:cxn>
                <a:cxn ang="0">
                  <a:pos x="44" y="2"/>
                </a:cxn>
                <a:cxn ang="0">
                  <a:pos x="46" y="1"/>
                </a:cxn>
                <a:cxn ang="0">
                  <a:pos x="47" y="0"/>
                </a:cxn>
                <a:cxn ang="0">
                  <a:pos x="48" y="0"/>
                </a:cxn>
                <a:cxn ang="0">
                  <a:pos x="44" y="0"/>
                </a:cxn>
                <a:cxn ang="0">
                  <a:pos x="42" y="1"/>
                </a:cxn>
                <a:cxn ang="0">
                  <a:pos x="38" y="2"/>
                </a:cxn>
                <a:cxn ang="0">
                  <a:pos x="35" y="2"/>
                </a:cxn>
                <a:cxn ang="0">
                  <a:pos x="32" y="5"/>
                </a:cxn>
                <a:cxn ang="0">
                  <a:pos x="28" y="6"/>
                </a:cxn>
                <a:cxn ang="0">
                  <a:pos x="25" y="8"/>
                </a:cxn>
                <a:cxn ang="0">
                  <a:pos x="21" y="10"/>
                </a:cxn>
                <a:cxn ang="0">
                  <a:pos x="19" y="13"/>
                </a:cxn>
                <a:cxn ang="0">
                  <a:pos x="16" y="14"/>
                </a:cxn>
                <a:cxn ang="0">
                  <a:pos x="12" y="17"/>
                </a:cxn>
                <a:cxn ang="0">
                  <a:pos x="10" y="19"/>
                </a:cxn>
                <a:cxn ang="0">
                  <a:pos x="7" y="23"/>
                </a:cxn>
                <a:cxn ang="0">
                  <a:pos x="5" y="25"/>
                </a:cxn>
                <a:cxn ang="0">
                  <a:pos x="2" y="28"/>
                </a:cxn>
                <a:cxn ang="0">
                  <a:pos x="0" y="32"/>
                </a:cxn>
              </a:cxnLst>
              <a:rect l="0" t="0" r="r" b="b"/>
              <a:pathLst>
                <a:path w="48" h="32">
                  <a:moveTo>
                    <a:pt x="0" y="32"/>
                  </a:moveTo>
                  <a:lnTo>
                    <a:pt x="2" y="31"/>
                  </a:lnTo>
                  <a:lnTo>
                    <a:pt x="5" y="29"/>
                  </a:lnTo>
                  <a:lnTo>
                    <a:pt x="6" y="29"/>
                  </a:lnTo>
                  <a:lnTo>
                    <a:pt x="9" y="28"/>
                  </a:lnTo>
                  <a:lnTo>
                    <a:pt x="10" y="28"/>
                  </a:lnTo>
                  <a:lnTo>
                    <a:pt x="12" y="27"/>
                  </a:lnTo>
                  <a:lnTo>
                    <a:pt x="14" y="27"/>
                  </a:lnTo>
                  <a:lnTo>
                    <a:pt x="16" y="25"/>
                  </a:lnTo>
                  <a:lnTo>
                    <a:pt x="19" y="23"/>
                  </a:lnTo>
                  <a:lnTo>
                    <a:pt x="21" y="22"/>
                  </a:lnTo>
                  <a:lnTo>
                    <a:pt x="24" y="19"/>
                  </a:lnTo>
                  <a:lnTo>
                    <a:pt x="26" y="17"/>
                  </a:lnTo>
                  <a:lnTo>
                    <a:pt x="29" y="15"/>
                  </a:lnTo>
                  <a:lnTo>
                    <a:pt x="33" y="14"/>
                  </a:lnTo>
                  <a:lnTo>
                    <a:pt x="35" y="11"/>
                  </a:lnTo>
                  <a:lnTo>
                    <a:pt x="38" y="10"/>
                  </a:lnTo>
                  <a:lnTo>
                    <a:pt x="39" y="9"/>
                  </a:lnTo>
                  <a:lnTo>
                    <a:pt x="41" y="8"/>
                  </a:lnTo>
                  <a:lnTo>
                    <a:pt x="42" y="5"/>
                  </a:lnTo>
                  <a:lnTo>
                    <a:pt x="43" y="4"/>
                  </a:lnTo>
                  <a:lnTo>
                    <a:pt x="44" y="2"/>
                  </a:lnTo>
                  <a:lnTo>
                    <a:pt x="46" y="1"/>
                  </a:lnTo>
                  <a:lnTo>
                    <a:pt x="47" y="0"/>
                  </a:lnTo>
                  <a:lnTo>
                    <a:pt x="48" y="0"/>
                  </a:lnTo>
                  <a:lnTo>
                    <a:pt x="44" y="0"/>
                  </a:lnTo>
                  <a:lnTo>
                    <a:pt x="42" y="1"/>
                  </a:lnTo>
                  <a:lnTo>
                    <a:pt x="38" y="2"/>
                  </a:lnTo>
                  <a:lnTo>
                    <a:pt x="35" y="2"/>
                  </a:lnTo>
                  <a:lnTo>
                    <a:pt x="32" y="5"/>
                  </a:lnTo>
                  <a:lnTo>
                    <a:pt x="28" y="6"/>
                  </a:lnTo>
                  <a:lnTo>
                    <a:pt x="25" y="8"/>
                  </a:lnTo>
                  <a:lnTo>
                    <a:pt x="21" y="10"/>
                  </a:lnTo>
                  <a:lnTo>
                    <a:pt x="19" y="13"/>
                  </a:lnTo>
                  <a:lnTo>
                    <a:pt x="16" y="14"/>
                  </a:lnTo>
                  <a:lnTo>
                    <a:pt x="12" y="17"/>
                  </a:lnTo>
                  <a:lnTo>
                    <a:pt x="10" y="19"/>
                  </a:lnTo>
                  <a:lnTo>
                    <a:pt x="7" y="23"/>
                  </a:lnTo>
                  <a:lnTo>
                    <a:pt x="5" y="25"/>
                  </a:lnTo>
                  <a:lnTo>
                    <a:pt x="2" y="28"/>
                  </a:lnTo>
                  <a:lnTo>
                    <a:pt x="0" y="3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341" name="Freeform 68"/>
            <p:cNvSpPr>
              <a:spLocks/>
            </p:cNvSpPr>
            <p:nvPr/>
          </p:nvSpPr>
          <p:spPr bwMode="auto">
            <a:xfrm>
              <a:off x="1423" y="851"/>
              <a:ext cx="13" cy="12"/>
            </a:xfrm>
            <a:custGeom>
              <a:avLst/>
              <a:gdLst/>
              <a:ahLst/>
              <a:cxnLst>
                <a:cxn ang="0">
                  <a:pos x="0" y="24"/>
                </a:cxn>
                <a:cxn ang="0">
                  <a:pos x="0" y="15"/>
                </a:cxn>
                <a:cxn ang="0">
                  <a:pos x="2" y="9"/>
                </a:cxn>
                <a:cxn ang="0">
                  <a:pos x="4" y="6"/>
                </a:cxn>
                <a:cxn ang="0">
                  <a:pos x="7" y="5"/>
                </a:cxn>
                <a:cxn ang="0">
                  <a:pos x="11" y="4"/>
                </a:cxn>
                <a:cxn ang="0">
                  <a:pos x="13" y="2"/>
                </a:cxn>
                <a:cxn ang="0">
                  <a:pos x="16" y="1"/>
                </a:cxn>
                <a:cxn ang="0">
                  <a:pos x="18" y="1"/>
                </a:cxn>
                <a:cxn ang="0">
                  <a:pos x="22" y="0"/>
                </a:cxn>
                <a:cxn ang="0">
                  <a:pos x="26" y="1"/>
                </a:cxn>
                <a:cxn ang="0">
                  <a:pos x="29" y="2"/>
                </a:cxn>
                <a:cxn ang="0">
                  <a:pos x="32" y="4"/>
                </a:cxn>
                <a:cxn ang="0">
                  <a:pos x="36" y="6"/>
                </a:cxn>
                <a:cxn ang="0">
                  <a:pos x="39" y="9"/>
                </a:cxn>
                <a:cxn ang="0">
                  <a:pos x="43" y="11"/>
                </a:cxn>
                <a:cxn ang="0">
                  <a:pos x="45" y="14"/>
                </a:cxn>
                <a:cxn ang="0">
                  <a:pos x="48" y="15"/>
                </a:cxn>
                <a:cxn ang="0">
                  <a:pos x="50" y="23"/>
                </a:cxn>
                <a:cxn ang="0">
                  <a:pos x="52" y="36"/>
                </a:cxn>
                <a:cxn ang="0">
                  <a:pos x="48" y="43"/>
                </a:cxn>
                <a:cxn ang="0">
                  <a:pos x="45" y="44"/>
                </a:cxn>
                <a:cxn ang="0">
                  <a:pos x="43" y="46"/>
                </a:cxn>
                <a:cxn ang="0">
                  <a:pos x="39" y="46"/>
                </a:cxn>
                <a:cxn ang="0">
                  <a:pos x="36" y="47"/>
                </a:cxn>
                <a:cxn ang="0">
                  <a:pos x="32" y="47"/>
                </a:cxn>
                <a:cxn ang="0">
                  <a:pos x="30" y="48"/>
                </a:cxn>
                <a:cxn ang="0">
                  <a:pos x="27" y="48"/>
                </a:cxn>
                <a:cxn ang="0">
                  <a:pos x="23" y="47"/>
                </a:cxn>
                <a:cxn ang="0">
                  <a:pos x="21" y="44"/>
                </a:cxn>
                <a:cxn ang="0">
                  <a:pos x="18" y="42"/>
                </a:cxn>
                <a:cxn ang="0">
                  <a:pos x="14" y="39"/>
                </a:cxn>
                <a:cxn ang="0">
                  <a:pos x="11" y="37"/>
                </a:cxn>
                <a:cxn ang="0">
                  <a:pos x="8" y="34"/>
                </a:cxn>
                <a:cxn ang="0">
                  <a:pos x="6" y="33"/>
                </a:cxn>
                <a:cxn ang="0">
                  <a:pos x="2" y="30"/>
                </a:cxn>
              </a:cxnLst>
              <a:rect l="0" t="0" r="r" b="b"/>
              <a:pathLst>
                <a:path w="52" h="48">
                  <a:moveTo>
                    <a:pt x="0" y="29"/>
                  </a:moveTo>
                  <a:lnTo>
                    <a:pt x="0" y="24"/>
                  </a:lnTo>
                  <a:lnTo>
                    <a:pt x="0" y="19"/>
                  </a:lnTo>
                  <a:lnTo>
                    <a:pt x="0" y="15"/>
                  </a:lnTo>
                  <a:lnTo>
                    <a:pt x="0" y="10"/>
                  </a:lnTo>
                  <a:lnTo>
                    <a:pt x="2" y="9"/>
                  </a:lnTo>
                  <a:lnTo>
                    <a:pt x="3" y="7"/>
                  </a:lnTo>
                  <a:lnTo>
                    <a:pt x="4" y="6"/>
                  </a:lnTo>
                  <a:lnTo>
                    <a:pt x="6" y="6"/>
                  </a:lnTo>
                  <a:lnTo>
                    <a:pt x="7" y="5"/>
                  </a:lnTo>
                  <a:lnTo>
                    <a:pt x="8" y="4"/>
                  </a:lnTo>
                  <a:lnTo>
                    <a:pt x="11" y="4"/>
                  </a:lnTo>
                  <a:lnTo>
                    <a:pt x="12" y="2"/>
                  </a:lnTo>
                  <a:lnTo>
                    <a:pt x="13" y="2"/>
                  </a:lnTo>
                  <a:lnTo>
                    <a:pt x="14" y="2"/>
                  </a:lnTo>
                  <a:lnTo>
                    <a:pt x="16" y="1"/>
                  </a:lnTo>
                  <a:lnTo>
                    <a:pt x="17" y="1"/>
                  </a:lnTo>
                  <a:lnTo>
                    <a:pt x="18" y="1"/>
                  </a:lnTo>
                  <a:lnTo>
                    <a:pt x="21" y="0"/>
                  </a:lnTo>
                  <a:lnTo>
                    <a:pt x="22" y="0"/>
                  </a:lnTo>
                  <a:lnTo>
                    <a:pt x="23" y="0"/>
                  </a:lnTo>
                  <a:lnTo>
                    <a:pt x="26" y="1"/>
                  </a:lnTo>
                  <a:lnTo>
                    <a:pt x="27" y="1"/>
                  </a:lnTo>
                  <a:lnTo>
                    <a:pt x="29" y="2"/>
                  </a:lnTo>
                  <a:lnTo>
                    <a:pt x="31" y="4"/>
                  </a:lnTo>
                  <a:lnTo>
                    <a:pt x="32" y="4"/>
                  </a:lnTo>
                  <a:lnTo>
                    <a:pt x="34" y="5"/>
                  </a:lnTo>
                  <a:lnTo>
                    <a:pt x="36" y="6"/>
                  </a:lnTo>
                  <a:lnTo>
                    <a:pt x="38" y="7"/>
                  </a:lnTo>
                  <a:lnTo>
                    <a:pt x="39" y="9"/>
                  </a:lnTo>
                  <a:lnTo>
                    <a:pt x="41" y="10"/>
                  </a:lnTo>
                  <a:lnTo>
                    <a:pt x="43" y="11"/>
                  </a:lnTo>
                  <a:lnTo>
                    <a:pt x="44" y="12"/>
                  </a:lnTo>
                  <a:lnTo>
                    <a:pt x="45" y="14"/>
                  </a:lnTo>
                  <a:lnTo>
                    <a:pt x="46" y="15"/>
                  </a:lnTo>
                  <a:lnTo>
                    <a:pt x="48" y="15"/>
                  </a:lnTo>
                  <a:lnTo>
                    <a:pt x="49" y="18"/>
                  </a:lnTo>
                  <a:lnTo>
                    <a:pt x="50" y="23"/>
                  </a:lnTo>
                  <a:lnTo>
                    <a:pt x="52" y="29"/>
                  </a:lnTo>
                  <a:lnTo>
                    <a:pt x="52" y="36"/>
                  </a:lnTo>
                  <a:lnTo>
                    <a:pt x="49" y="42"/>
                  </a:lnTo>
                  <a:lnTo>
                    <a:pt x="48" y="43"/>
                  </a:lnTo>
                  <a:lnTo>
                    <a:pt x="46" y="43"/>
                  </a:lnTo>
                  <a:lnTo>
                    <a:pt x="45" y="44"/>
                  </a:lnTo>
                  <a:lnTo>
                    <a:pt x="44" y="44"/>
                  </a:lnTo>
                  <a:lnTo>
                    <a:pt x="43" y="46"/>
                  </a:lnTo>
                  <a:lnTo>
                    <a:pt x="40" y="46"/>
                  </a:lnTo>
                  <a:lnTo>
                    <a:pt x="39" y="46"/>
                  </a:lnTo>
                  <a:lnTo>
                    <a:pt x="38" y="46"/>
                  </a:lnTo>
                  <a:lnTo>
                    <a:pt x="36" y="47"/>
                  </a:lnTo>
                  <a:lnTo>
                    <a:pt x="35" y="47"/>
                  </a:lnTo>
                  <a:lnTo>
                    <a:pt x="32" y="47"/>
                  </a:lnTo>
                  <a:lnTo>
                    <a:pt x="31" y="48"/>
                  </a:lnTo>
                  <a:lnTo>
                    <a:pt x="30" y="48"/>
                  </a:lnTo>
                  <a:lnTo>
                    <a:pt x="29" y="48"/>
                  </a:lnTo>
                  <a:lnTo>
                    <a:pt x="27" y="48"/>
                  </a:lnTo>
                  <a:lnTo>
                    <a:pt x="26" y="48"/>
                  </a:lnTo>
                  <a:lnTo>
                    <a:pt x="23" y="47"/>
                  </a:lnTo>
                  <a:lnTo>
                    <a:pt x="22" y="46"/>
                  </a:lnTo>
                  <a:lnTo>
                    <a:pt x="21" y="44"/>
                  </a:lnTo>
                  <a:lnTo>
                    <a:pt x="20" y="43"/>
                  </a:lnTo>
                  <a:lnTo>
                    <a:pt x="18" y="42"/>
                  </a:lnTo>
                  <a:lnTo>
                    <a:pt x="16" y="41"/>
                  </a:lnTo>
                  <a:lnTo>
                    <a:pt x="14" y="39"/>
                  </a:lnTo>
                  <a:lnTo>
                    <a:pt x="13" y="38"/>
                  </a:lnTo>
                  <a:lnTo>
                    <a:pt x="11" y="37"/>
                  </a:lnTo>
                  <a:lnTo>
                    <a:pt x="9" y="36"/>
                  </a:lnTo>
                  <a:lnTo>
                    <a:pt x="8" y="34"/>
                  </a:lnTo>
                  <a:lnTo>
                    <a:pt x="7" y="34"/>
                  </a:lnTo>
                  <a:lnTo>
                    <a:pt x="6" y="33"/>
                  </a:lnTo>
                  <a:lnTo>
                    <a:pt x="4" y="32"/>
                  </a:lnTo>
                  <a:lnTo>
                    <a:pt x="2" y="30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342" name="Freeform 69"/>
            <p:cNvSpPr>
              <a:spLocks/>
            </p:cNvSpPr>
            <p:nvPr/>
          </p:nvSpPr>
          <p:spPr bwMode="auto">
            <a:xfrm>
              <a:off x="1426" y="848"/>
              <a:ext cx="13" cy="9"/>
            </a:xfrm>
            <a:custGeom>
              <a:avLst/>
              <a:gdLst/>
              <a:ahLst/>
              <a:cxnLst>
                <a:cxn ang="0">
                  <a:pos x="12" y="12"/>
                </a:cxn>
                <a:cxn ang="0">
                  <a:pos x="13" y="12"/>
                </a:cxn>
                <a:cxn ang="0">
                  <a:pos x="16" y="14"/>
                </a:cxn>
                <a:cxn ang="0">
                  <a:pos x="17" y="14"/>
                </a:cxn>
                <a:cxn ang="0">
                  <a:pos x="18" y="15"/>
                </a:cxn>
                <a:cxn ang="0">
                  <a:pos x="19" y="15"/>
                </a:cxn>
                <a:cxn ang="0">
                  <a:pos x="22" y="16"/>
                </a:cxn>
                <a:cxn ang="0">
                  <a:pos x="23" y="18"/>
                </a:cxn>
                <a:cxn ang="0">
                  <a:pos x="25" y="19"/>
                </a:cxn>
                <a:cxn ang="0">
                  <a:pos x="27" y="20"/>
                </a:cxn>
                <a:cxn ang="0">
                  <a:pos x="28" y="21"/>
                </a:cxn>
                <a:cxn ang="0">
                  <a:pos x="30" y="23"/>
                </a:cxn>
                <a:cxn ang="0">
                  <a:pos x="32" y="24"/>
                </a:cxn>
                <a:cxn ang="0">
                  <a:pos x="33" y="25"/>
                </a:cxn>
                <a:cxn ang="0">
                  <a:pos x="35" y="26"/>
                </a:cxn>
                <a:cxn ang="0">
                  <a:pos x="36" y="28"/>
                </a:cxn>
                <a:cxn ang="0">
                  <a:pos x="39" y="30"/>
                </a:cxn>
                <a:cxn ang="0">
                  <a:pos x="40" y="30"/>
                </a:cxn>
                <a:cxn ang="0">
                  <a:pos x="41" y="30"/>
                </a:cxn>
                <a:cxn ang="0">
                  <a:pos x="44" y="32"/>
                </a:cxn>
                <a:cxn ang="0">
                  <a:pos x="45" y="32"/>
                </a:cxn>
                <a:cxn ang="0">
                  <a:pos x="46" y="33"/>
                </a:cxn>
                <a:cxn ang="0">
                  <a:pos x="48" y="34"/>
                </a:cxn>
                <a:cxn ang="0">
                  <a:pos x="50" y="35"/>
                </a:cxn>
                <a:cxn ang="0">
                  <a:pos x="51" y="37"/>
                </a:cxn>
                <a:cxn ang="0">
                  <a:pos x="49" y="32"/>
                </a:cxn>
                <a:cxn ang="0">
                  <a:pos x="46" y="29"/>
                </a:cxn>
                <a:cxn ang="0">
                  <a:pos x="44" y="25"/>
                </a:cxn>
                <a:cxn ang="0">
                  <a:pos x="41" y="21"/>
                </a:cxn>
                <a:cxn ang="0">
                  <a:pos x="37" y="18"/>
                </a:cxn>
                <a:cxn ang="0">
                  <a:pos x="33" y="15"/>
                </a:cxn>
                <a:cxn ang="0">
                  <a:pos x="31" y="12"/>
                </a:cxn>
                <a:cxn ang="0">
                  <a:pos x="27" y="10"/>
                </a:cxn>
                <a:cxn ang="0">
                  <a:pos x="23" y="9"/>
                </a:cxn>
                <a:cxn ang="0">
                  <a:pos x="19" y="6"/>
                </a:cxn>
                <a:cxn ang="0">
                  <a:pos x="17" y="5"/>
                </a:cxn>
                <a:cxn ang="0">
                  <a:pos x="13" y="3"/>
                </a:cxn>
                <a:cxn ang="0">
                  <a:pos x="9" y="2"/>
                </a:cxn>
                <a:cxn ang="0">
                  <a:pos x="7" y="1"/>
                </a:cxn>
                <a:cxn ang="0">
                  <a:pos x="4" y="0"/>
                </a:cxn>
                <a:cxn ang="0">
                  <a:pos x="0" y="0"/>
                </a:cxn>
                <a:cxn ang="0">
                  <a:pos x="3" y="1"/>
                </a:cxn>
                <a:cxn ang="0">
                  <a:pos x="4" y="2"/>
                </a:cxn>
                <a:cxn ang="0">
                  <a:pos x="5" y="3"/>
                </a:cxn>
                <a:cxn ang="0">
                  <a:pos x="7" y="5"/>
                </a:cxn>
                <a:cxn ang="0">
                  <a:pos x="8" y="6"/>
                </a:cxn>
                <a:cxn ang="0">
                  <a:pos x="9" y="9"/>
                </a:cxn>
                <a:cxn ang="0">
                  <a:pos x="10" y="10"/>
                </a:cxn>
                <a:cxn ang="0">
                  <a:pos x="12" y="12"/>
                </a:cxn>
              </a:cxnLst>
              <a:rect l="0" t="0" r="r" b="b"/>
              <a:pathLst>
                <a:path w="51" h="37">
                  <a:moveTo>
                    <a:pt x="12" y="12"/>
                  </a:moveTo>
                  <a:lnTo>
                    <a:pt x="13" y="12"/>
                  </a:lnTo>
                  <a:lnTo>
                    <a:pt x="16" y="14"/>
                  </a:lnTo>
                  <a:lnTo>
                    <a:pt x="17" y="14"/>
                  </a:lnTo>
                  <a:lnTo>
                    <a:pt x="18" y="15"/>
                  </a:lnTo>
                  <a:lnTo>
                    <a:pt x="19" y="15"/>
                  </a:lnTo>
                  <a:lnTo>
                    <a:pt x="22" y="16"/>
                  </a:lnTo>
                  <a:lnTo>
                    <a:pt x="23" y="18"/>
                  </a:lnTo>
                  <a:lnTo>
                    <a:pt x="25" y="19"/>
                  </a:lnTo>
                  <a:lnTo>
                    <a:pt x="27" y="20"/>
                  </a:lnTo>
                  <a:lnTo>
                    <a:pt x="28" y="21"/>
                  </a:lnTo>
                  <a:lnTo>
                    <a:pt x="30" y="23"/>
                  </a:lnTo>
                  <a:lnTo>
                    <a:pt x="32" y="24"/>
                  </a:lnTo>
                  <a:lnTo>
                    <a:pt x="33" y="25"/>
                  </a:lnTo>
                  <a:lnTo>
                    <a:pt x="35" y="26"/>
                  </a:lnTo>
                  <a:lnTo>
                    <a:pt x="36" y="28"/>
                  </a:lnTo>
                  <a:lnTo>
                    <a:pt x="39" y="30"/>
                  </a:lnTo>
                  <a:lnTo>
                    <a:pt x="40" y="30"/>
                  </a:lnTo>
                  <a:lnTo>
                    <a:pt x="41" y="30"/>
                  </a:lnTo>
                  <a:lnTo>
                    <a:pt x="44" y="32"/>
                  </a:lnTo>
                  <a:lnTo>
                    <a:pt x="45" y="32"/>
                  </a:lnTo>
                  <a:lnTo>
                    <a:pt x="46" y="33"/>
                  </a:lnTo>
                  <a:lnTo>
                    <a:pt x="48" y="34"/>
                  </a:lnTo>
                  <a:lnTo>
                    <a:pt x="50" y="35"/>
                  </a:lnTo>
                  <a:lnTo>
                    <a:pt x="51" y="37"/>
                  </a:lnTo>
                  <a:lnTo>
                    <a:pt x="49" y="32"/>
                  </a:lnTo>
                  <a:lnTo>
                    <a:pt x="46" y="29"/>
                  </a:lnTo>
                  <a:lnTo>
                    <a:pt x="44" y="25"/>
                  </a:lnTo>
                  <a:lnTo>
                    <a:pt x="41" y="21"/>
                  </a:lnTo>
                  <a:lnTo>
                    <a:pt x="37" y="18"/>
                  </a:lnTo>
                  <a:lnTo>
                    <a:pt x="33" y="15"/>
                  </a:lnTo>
                  <a:lnTo>
                    <a:pt x="31" y="12"/>
                  </a:lnTo>
                  <a:lnTo>
                    <a:pt x="27" y="10"/>
                  </a:lnTo>
                  <a:lnTo>
                    <a:pt x="23" y="9"/>
                  </a:lnTo>
                  <a:lnTo>
                    <a:pt x="19" y="6"/>
                  </a:lnTo>
                  <a:lnTo>
                    <a:pt x="17" y="5"/>
                  </a:lnTo>
                  <a:lnTo>
                    <a:pt x="13" y="3"/>
                  </a:lnTo>
                  <a:lnTo>
                    <a:pt x="9" y="2"/>
                  </a:lnTo>
                  <a:lnTo>
                    <a:pt x="7" y="1"/>
                  </a:lnTo>
                  <a:lnTo>
                    <a:pt x="4" y="0"/>
                  </a:lnTo>
                  <a:lnTo>
                    <a:pt x="0" y="0"/>
                  </a:lnTo>
                  <a:lnTo>
                    <a:pt x="3" y="1"/>
                  </a:lnTo>
                  <a:lnTo>
                    <a:pt x="4" y="2"/>
                  </a:lnTo>
                  <a:lnTo>
                    <a:pt x="5" y="3"/>
                  </a:lnTo>
                  <a:lnTo>
                    <a:pt x="7" y="5"/>
                  </a:lnTo>
                  <a:lnTo>
                    <a:pt x="8" y="6"/>
                  </a:lnTo>
                  <a:lnTo>
                    <a:pt x="9" y="9"/>
                  </a:lnTo>
                  <a:lnTo>
                    <a:pt x="10" y="10"/>
                  </a:lnTo>
                  <a:lnTo>
                    <a:pt x="12" y="1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343" name="Freeform 70"/>
            <p:cNvSpPr>
              <a:spLocks/>
            </p:cNvSpPr>
            <p:nvPr/>
          </p:nvSpPr>
          <p:spPr bwMode="auto">
            <a:xfrm>
              <a:off x="1427" y="862"/>
              <a:ext cx="12" cy="15"/>
            </a:xfrm>
            <a:custGeom>
              <a:avLst/>
              <a:gdLst/>
              <a:ahLst/>
              <a:cxnLst>
                <a:cxn ang="0">
                  <a:pos x="1" y="34"/>
                </a:cxn>
                <a:cxn ang="0">
                  <a:pos x="4" y="26"/>
                </a:cxn>
                <a:cxn ang="0">
                  <a:pos x="6" y="18"/>
                </a:cxn>
                <a:cxn ang="0">
                  <a:pos x="8" y="11"/>
                </a:cxn>
                <a:cxn ang="0">
                  <a:pos x="10" y="7"/>
                </a:cxn>
                <a:cxn ang="0">
                  <a:pos x="13" y="6"/>
                </a:cxn>
                <a:cxn ang="0">
                  <a:pos x="17" y="6"/>
                </a:cxn>
                <a:cxn ang="0">
                  <a:pos x="19" y="4"/>
                </a:cxn>
                <a:cxn ang="0">
                  <a:pos x="23" y="3"/>
                </a:cxn>
                <a:cxn ang="0">
                  <a:pos x="26" y="3"/>
                </a:cxn>
                <a:cxn ang="0">
                  <a:pos x="28" y="2"/>
                </a:cxn>
                <a:cxn ang="0">
                  <a:pos x="32" y="0"/>
                </a:cxn>
                <a:cxn ang="0">
                  <a:pos x="36" y="3"/>
                </a:cxn>
                <a:cxn ang="0">
                  <a:pos x="40" y="8"/>
                </a:cxn>
                <a:cxn ang="0">
                  <a:pos x="44" y="15"/>
                </a:cxn>
                <a:cxn ang="0">
                  <a:pos x="46" y="21"/>
                </a:cxn>
                <a:cxn ang="0">
                  <a:pos x="47" y="27"/>
                </a:cxn>
                <a:cxn ang="0">
                  <a:pos x="47" y="34"/>
                </a:cxn>
                <a:cxn ang="0">
                  <a:pos x="45" y="41"/>
                </a:cxn>
                <a:cxn ang="0">
                  <a:pos x="42" y="48"/>
                </a:cxn>
                <a:cxn ang="0">
                  <a:pos x="38" y="53"/>
                </a:cxn>
                <a:cxn ang="0">
                  <a:pos x="35" y="54"/>
                </a:cxn>
                <a:cxn ang="0">
                  <a:pos x="32" y="55"/>
                </a:cxn>
                <a:cxn ang="0">
                  <a:pos x="28" y="57"/>
                </a:cxn>
                <a:cxn ang="0">
                  <a:pos x="26" y="58"/>
                </a:cxn>
                <a:cxn ang="0">
                  <a:pos x="22" y="58"/>
                </a:cxn>
                <a:cxn ang="0">
                  <a:pos x="18" y="59"/>
                </a:cxn>
                <a:cxn ang="0">
                  <a:pos x="14" y="59"/>
                </a:cxn>
                <a:cxn ang="0">
                  <a:pos x="12" y="57"/>
                </a:cxn>
                <a:cxn ang="0">
                  <a:pos x="9" y="52"/>
                </a:cxn>
                <a:cxn ang="0">
                  <a:pos x="5" y="45"/>
                </a:cxn>
                <a:cxn ang="0">
                  <a:pos x="1" y="40"/>
                </a:cxn>
              </a:cxnLst>
              <a:rect l="0" t="0" r="r" b="b"/>
              <a:pathLst>
                <a:path w="47" h="59">
                  <a:moveTo>
                    <a:pt x="0" y="38"/>
                  </a:moveTo>
                  <a:lnTo>
                    <a:pt x="1" y="34"/>
                  </a:lnTo>
                  <a:lnTo>
                    <a:pt x="3" y="30"/>
                  </a:lnTo>
                  <a:lnTo>
                    <a:pt x="4" y="26"/>
                  </a:lnTo>
                  <a:lnTo>
                    <a:pt x="5" y="22"/>
                  </a:lnTo>
                  <a:lnTo>
                    <a:pt x="6" y="18"/>
                  </a:lnTo>
                  <a:lnTo>
                    <a:pt x="6" y="15"/>
                  </a:lnTo>
                  <a:lnTo>
                    <a:pt x="8" y="11"/>
                  </a:lnTo>
                  <a:lnTo>
                    <a:pt x="9" y="7"/>
                  </a:lnTo>
                  <a:lnTo>
                    <a:pt x="10" y="7"/>
                  </a:lnTo>
                  <a:lnTo>
                    <a:pt x="12" y="6"/>
                  </a:lnTo>
                  <a:lnTo>
                    <a:pt x="13" y="6"/>
                  </a:lnTo>
                  <a:lnTo>
                    <a:pt x="14" y="6"/>
                  </a:lnTo>
                  <a:lnTo>
                    <a:pt x="17" y="6"/>
                  </a:lnTo>
                  <a:lnTo>
                    <a:pt x="18" y="4"/>
                  </a:lnTo>
                  <a:lnTo>
                    <a:pt x="19" y="4"/>
                  </a:lnTo>
                  <a:lnTo>
                    <a:pt x="21" y="4"/>
                  </a:lnTo>
                  <a:lnTo>
                    <a:pt x="23" y="3"/>
                  </a:lnTo>
                  <a:lnTo>
                    <a:pt x="24" y="3"/>
                  </a:lnTo>
                  <a:lnTo>
                    <a:pt x="26" y="3"/>
                  </a:lnTo>
                  <a:lnTo>
                    <a:pt x="27" y="2"/>
                  </a:lnTo>
                  <a:lnTo>
                    <a:pt x="28" y="2"/>
                  </a:lnTo>
                  <a:lnTo>
                    <a:pt x="31" y="2"/>
                  </a:lnTo>
                  <a:lnTo>
                    <a:pt x="32" y="0"/>
                  </a:lnTo>
                  <a:lnTo>
                    <a:pt x="33" y="0"/>
                  </a:lnTo>
                  <a:lnTo>
                    <a:pt x="36" y="3"/>
                  </a:lnTo>
                  <a:lnTo>
                    <a:pt x="38" y="6"/>
                  </a:lnTo>
                  <a:lnTo>
                    <a:pt x="40" y="8"/>
                  </a:lnTo>
                  <a:lnTo>
                    <a:pt x="41" y="12"/>
                  </a:lnTo>
                  <a:lnTo>
                    <a:pt x="44" y="15"/>
                  </a:lnTo>
                  <a:lnTo>
                    <a:pt x="45" y="17"/>
                  </a:lnTo>
                  <a:lnTo>
                    <a:pt x="46" y="21"/>
                  </a:lnTo>
                  <a:lnTo>
                    <a:pt x="47" y="23"/>
                  </a:lnTo>
                  <a:lnTo>
                    <a:pt x="47" y="27"/>
                  </a:lnTo>
                  <a:lnTo>
                    <a:pt x="47" y="31"/>
                  </a:lnTo>
                  <a:lnTo>
                    <a:pt x="47" y="34"/>
                  </a:lnTo>
                  <a:lnTo>
                    <a:pt x="46" y="38"/>
                  </a:lnTo>
                  <a:lnTo>
                    <a:pt x="45" y="41"/>
                  </a:lnTo>
                  <a:lnTo>
                    <a:pt x="44" y="44"/>
                  </a:lnTo>
                  <a:lnTo>
                    <a:pt x="42" y="48"/>
                  </a:lnTo>
                  <a:lnTo>
                    <a:pt x="40" y="52"/>
                  </a:lnTo>
                  <a:lnTo>
                    <a:pt x="38" y="53"/>
                  </a:lnTo>
                  <a:lnTo>
                    <a:pt x="37" y="53"/>
                  </a:lnTo>
                  <a:lnTo>
                    <a:pt x="35" y="54"/>
                  </a:lnTo>
                  <a:lnTo>
                    <a:pt x="33" y="55"/>
                  </a:lnTo>
                  <a:lnTo>
                    <a:pt x="32" y="55"/>
                  </a:lnTo>
                  <a:lnTo>
                    <a:pt x="31" y="57"/>
                  </a:lnTo>
                  <a:lnTo>
                    <a:pt x="28" y="57"/>
                  </a:lnTo>
                  <a:lnTo>
                    <a:pt x="27" y="58"/>
                  </a:lnTo>
                  <a:lnTo>
                    <a:pt x="26" y="58"/>
                  </a:lnTo>
                  <a:lnTo>
                    <a:pt x="24" y="58"/>
                  </a:lnTo>
                  <a:lnTo>
                    <a:pt x="22" y="58"/>
                  </a:lnTo>
                  <a:lnTo>
                    <a:pt x="21" y="58"/>
                  </a:lnTo>
                  <a:lnTo>
                    <a:pt x="18" y="59"/>
                  </a:lnTo>
                  <a:lnTo>
                    <a:pt x="17" y="59"/>
                  </a:lnTo>
                  <a:lnTo>
                    <a:pt x="14" y="59"/>
                  </a:lnTo>
                  <a:lnTo>
                    <a:pt x="13" y="59"/>
                  </a:lnTo>
                  <a:lnTo>
                    <a:pt x="12" y="57"/>
                  </a:lnTo>
                  <a:lnTo>
                    <a:pt x="12" y="54"/>
                  </a:lnTo>
                  <a:lnTo>
                    <a:pt x="9" y="52"/>
                  </a:lnTo>
                  <a:lnTo>
                    <a:pt x="8" y="48"/>
                  </a:lnTo>
                  <a:lnTo>
                    <a:pt x="5" y="45"/>
                  </a:lnTo>
                  <a:lnTo>
                    <a:pt x="4" y="43"/>
                  </a:lnTo>
                  <a:lnTo>
                    <a:pt x="1" y="40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344" name="Freeform 71"/>
            <p:cNvSpPr>
              <a:spLocks/>
            </p:cNvSpPr>
            <p:nvPr/>
          </p:nvSpPr>
          <p:spPr bwMode="auto">
            <a:xfrm>
              <a:off x="1415" y="872"/>
              <a:ext cx="15" cy="11"/>
            </a:xfrm>
            <a:custGeom>
              <a:avLst/>
              <a:gdLst/>
              <a:ahLst/>
              <a:cxnLst>
                <a:cxn ang="0">
                  <a:pos x="58" y="19"/>
                </a:cxn>
                <a:cxn ang="0">
                  <a:pos x="55" y="13"/>
                </a:cxn>
                <a:cxn ang="0">
                  <a:pos x="53" y="8"/>
                </a:cxn>
                <a:cxn ang="0">
                  <a:pos x="49" y="2"/>
                </a:cxn>
                <a:cxn ang="0">
                  <a:pos x="45" y="0"/>
                </a:cxn>
                <a:cxn ang="0">
                  <a:pos x="41" y="0"/>
                </a:cxn>
                <a:cxn ang="0">
                  <a:pos x="38" y="1"/>
                </a:cxn>
                <a:cxn ang="0">
                  <a:pos x="34" y="1"/>
                </a:cxn>
                <a:cxn ang="0">
                  <a:pos x="29" y="1"/>
                </a:cxn>
                <a:cxn ang="0">
                  <a:pos x="25" y="1"/>
                </a:cxn>
                <a:cxn ang="0">
                  <a:pos x="21" y="1"/>
                </a:cxn>
                <a:cxn ang="0">
                  <a:pos x="16" y="1"/>
                </a:cxn>
                <a:cxn ang="0">
                  <a:pos x="12" y="2"/>
                </a:cxn>
                <a:cxn ang="0">
                  <a:pos x="9" y="8"/>
                </a:cxn>
                <a:cxn ang="0">
                  <a:pos x="6" y="10"/>
                </a:cxn>
                <a:cxn ang="0">
                  <a:pos x="3" y="15"/>
                </a:cxn>
                <a:cxn ang="0">
                  <a:pos x="2" y="20"/>
                </a:cxn>
                <a:cxn ang="0">
                  <a:pos x="6" y="28"/>
                </a:cxn>
                <a:cxn ang="0">
                  <a:pos x="8" y="34"/>
                </a:cxn>
                <a:cxn ang="0">
                  <a:pos x="13" y="40"/>
                </a:cxn>
                <a:cxn ang="0">
                  <a:pos x="17" y="43"/>
                </a:cxn>
                <a:cxn ang="0">
                  <a:pos x="21" y="43"/>
                </a:cxn>
                <a:cxn ang="0">
                  <a:pos x="25" y="45"/>
                </a:cxn>
                <a:cxn ang="0">
                  <a:pos x="29" y="45"/>
                </a:cxn>
                <a:cxn ang="0">
                  <a:pos x="32" y="45"/>
                </a:cxn>
                <a:cxn ang="0">
                  <a:pos x="36" y="43"/>
                </a:cxn>
                <a:cxn ang="0">
                  <a:pos x="40" y="43"/>
                </a:cxn>
                <a:cxn ang="0">
                  <a:pos x="45" y="43"/>
                </a:cxn>
                <a:cxn ang="0">
                  <a:pos x="49" y="40"/>
                </a:cxn>
                <a:cxn ang="0">
                  <a:pos x="53" y="34"/>
                </a:cxn>
                <a:cxn ang="0">
                  <a:pos x="55" y="31"/>
                </a:cxn>
                <a:cxn ang="0">
                  <a:pos x="58" y="25"/>
                </a:cxn>
              </a:cxnLst>
              <a:rect l="0" t="0" r="r" b="b"/>
              <a:pathLst>
                <a:path w="59" h="45">
                  <a:moveTo>
                    <a:pt x="59" y="22"/>
                  </a:moveTo>
                  <a:lnTo>
                    <a:pt x="58" y="19"/>
                  </a:lnTo>
                  <a:lnTo>
                    <a:pt x="57" y="16"/>
                  </a:lnTo>
                  <a:lnTo>
                    <a:pt x="55" y="13"/>
                  </a:lnTo>
                  <a:lnTo>
                    <a:pt x="54" y="10"/>
                  </a:lnTo>
                  <a:lnTo>
                    <a:pt x="53" y="8"/>
                  </a:lnTo>
                  <a:lnTo>
                    <a:pt x="50" y="5"/>
                  </a:lnTo>
                  <a:lnTo>
                    <a:pt x="49" y="2"/>
                  </a:lnTo>
                  <a:lnTo>
                    <a:pt x="46" y="0"/>
                  </a:lnTo>
                  <a:lnTo>
                    <a:pt x="45" y="0"/>
                  </a:lnTo>
                  <a:lnTo>
                    <a:pt x="43" y="0"/>
                  </a:lnTo>
                  <a:lnTo>
                    <a:pt x="41" y="0"/>
                  </a:lnTo>
                  <a:lnTo>
                    <a:pt x="39" y="1"/>
                  </a:lnTo>
                  <a:lnTo>
                    <a:pt x="38" y="1"/>
                  </a:lnTo>
                  <a:lnTo>
                    <a:pt x="35" y="1"/>
                  </a:lnTo>
                  <a:lnTo>
                    <a:pt x="34" y="1"/>
                  </a:lnTo>
                  <a:lnTo>
                    <a:pt x="31" y="1"/>
                  </a:lnTo>
                  <a:lnTo>
                    <a:pt x="29" y="1"/>
                  </a:lnTo>
                  <a:lnTo>
                    <a:pt x="27" y="1"/>
                  </a:lnTo>
                  <a:lnTo>
                    <a:pt x="25" y="1"/>
                  </a:lnTo>
                  <a:lnTo>
                    <a:pt x="23" y="1"/>
                  </a:lnTo>
                  <a:lnTo>
                    <a:pt x="21" y="1"/>
                  </a:lnTo>
                  <a:lnTo>
                    <a:pt x="18" y="1"/>
                  </a:lnTo>
                  <a:lnTo>
                    <a:pt x="16" y="1"/>
                  </a:lnTo>
                  <a:lnTo>
                    <a:pt x="15" y="0"/>
                  </a:lnTo>
                  <a:lnTo>
                    <a:pt x="12" y="2"/>
                  </a:lnTo>
                  <a:lnTo>
                    <a:pt x="11" y="5"/>
                  </a:lnTo>
                  <a:lnTo>
                    <a:pt x="9" y="8"/>
                  </a:lnTo>
                  <a:lnTo>
                    <a:pt x="7" y="9"/>
                  </a:lnTo>
                  <a:lnTo>
                    <a:pt x="6" y="10"/>
                  </a:lnTo>
                  <a:lnTo>
                    <a:pt x="4" y="13"/>
                  </a:lnTo>
                  <a:lnTo>
                    <a:pt x="3" y="15"/>
                  </a:lnTo>
                  <a:lnTo>
                    <a:pt x="0" y="18"/>
                  </a:lnTo>
                  <a:lnTo>
                    <a:pt x="2" y="20"/>
                  </a:lnTo>
                  <a:lnTo>
                    <a:pt x="4" y="24"/>
                  </a:lnTo>
                  <a:lnTo>
                    <a:pt x="6" y="28"/>
                  </a:lnTo>
                  <a:lnTo>
                    <a:pt x="7" y="31"/>
                  </a:lnTo>
                  <a:lnTo>
                    <a:pt x="8" y="34"/>
                  </a:lnTo>
                  <a:lnTo>
                    <a:pt x="11" y="37"/>
                  </a:lnTo>
                  <a:lnTo>
                    <a:pt x="13" y="40"/>
                  </a:lnTo>
                  <a:lnTo>
                    <a:pt x="15" y="43"/>
                  </a:lnTo>
                  <a:lnTo>
                    <a:pt x="17" y="43"/>
                  </a:lnTo>
                  <a:lnTo>
                    <a:pt x="18" y="43"/>
                  </a:lnTo>
                  <a:lnTo>
                    <a:pt x="21" y="43"/>
                  </a:lnTo>
                  <a:lnTo>
                    <a:pt x="23" y="43"/>
                  </a:lnTo>
                  <a:lnTo>
                    <a:pt x="25" y="45"/>
                  </a:lnTo>
                  <a:lnTo>
                    <a:pt x="27" y="45"/>
                  </a:lnTo>
                  <a:lnTo>
                    <a:pt x="29" y="45"/>
                  </a:lnTo>
                  <a:lnTo>
                    <a:pt x="31" y="45"/>
                  </a:lnTo>
                  <a:lnTo>
                    <a:pt x="32" y="45"/>
                  </a:lnTo>
                  <a:lnTo>
                    <a:pt x="35" y="45"/>
                  </a:lnTo>
                  <a:lnTo>
                    <a:pt x="36" y="43"/>
                  </a:lnTo>
                  <a:lnTo>
                    <a:pt x="39" y="43"/>
                  </a:lnTo>
                  <a:lnTo>
                    <a:pt x="40" y="43"/>
                  </a:lnTo>
                  <a:lnTo>
                    <a:pt x="43" y="43"/>
                  </a:lnTo>
                  <a:lnTo>
                    <a:pt x="45" y="43"/>
                  </a:lnTo>
                  <a:lnTo>
                    <a:pt x="46" y="42"/>
                  </a:lnTo>
                  <a:lnTo>
                    <a:pt x="49" y="40"/>
                  </a:lnTo>
                  <a:lnTo>
                    <a:pt x="52" y="37"/>
                  </a:lnTo>
                  <a:lnTo>
                    <a:pt x="53" y="34"/>
                  </a:lnTo>
                  <a:lnTo>
                    <a:pt x="54" y="33"/>
                  </a:lnTo>
                  <a:lnTo>
                    <a:pt x="55" y="31"/>
                  </a:lnTo>
                  <a:lnTo>
                    <a:pt x="57" y="28"/>
                  </a:lnTo>
                  <a:lnTo>
                    <a:pt x="58" y="25"/>
                  </a:lnTo>
                  <a:lnTo>
                    <a:pt x="59" y="2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345" name="Freeform 72"/>
            <p:cNvSpPr>
              <a:spLocks/>
            </p:cNvSpPr>
            <p:nvPr/>
          </p:nvSpPr>
          <p:spPr bwMode="auto">
            <a:xfrm>
              <a:off x="1403" y="864"/>
              <a:ext cx="5" cy="16"/>
            </a:xfrm>
            <a:custGeom>
              <a:avLst/>
              <a:gdLst/>
              <a:ahLst/>
              <a:cxnLst>
                <a:cxn ang="0">
                  <a:pos x="19" y="41"/>
                </a:cxn>
                <a:cxn ang="0">
                  <a:pos x="17" y="37"/>
                </a:cxn>
                <a:cxn ang="0">
                  <a:pos x="15" y="33"/>
                </a:cxn>
                <a:cxn ang="0">
                  <a:pos x="14" y="30"/>
                </a:cxn>
                <a:cxn ang="0">
                  <a:pos x="12" y="26"/>
                </a:cxn>
                <a:cxn ang="0">
                  <a:pos x="10" y="22"/>
                </a:cxn>
                <a:cxn ang="0">
                  <a:pos x="9" y="18"/>
                </a:cxn>
                <a:cxn ang="0">
                  <a:pos x="9" y="14"/>
                </a:cxn>
                <a:cxn ang="0">
                  <a:pos x="8" y="10"/>
                </a:cxn>
                <a:cxn ang="0">
                  <a:pos x="7" y="9"/>
                </a:cxn>
                <a:cxn ang="0">
                  <a:pos x="5" y="8"/>
                </a:cxn>
                <a:cxn ang="0">
                  <a:pos x="5" y="7"/>
                </a:cxn>
                <a:cxn ang="0">
                  <a:pos x="4" y="5"/>
                </a:cxn>
                <a:cxn ang="0">
                  <a:pos x="3" y="4"/>
                </a:cxn>
                <a:cxn ang="0">
                  <a:pos x="3" y="4"/>
                </a:cxn>
                <a:cxn ang="0">
                  <a:pos x="1" y="1"/>
                </a:cxn>
                <a:cxn ang="0">
                  <a:pos x="0" y="0"/>
                </a:cxn>
                <a:cxn ang="0">
                  <a:pos x="0" y="5"/>
                </a:cxn>
                <a:cxn ang="0">
                  <a:pos x="0" y="9"/>
                </a:cxn>
                <a:cxn ang="0">
                  <a:pos x="0" y="14"/>
                </a:cxn>
                <a:cxn ang="0">
                  <a:pos x="0" y="18"/>
                </a:cxn>
                <a:cxn ang="0">
                  <a:pos x="1" y="22"/>
                </a:cxn>
                <a:cxn ang="0">
                  <a:pos x="3" y="26"/>
                </a:cxn>
                <a:cxn ang="0">
                  <a:pos x="3" y="30"/>
                </a:cxn>
                <a:cxn ang="0">
                  <a:pos x="4" y="35"/>
                </a:cxn>
                <a:cxn ang="0">
                  <a:pos x="5" y="37"/>
                </a:cxn>
                <a:cxn ang="0">
                  <a:pos x="8" y="41"/>
                </a:cxn>
                <a:cxn ang="0">
                  <a:pos x="9" y="45"/>
                </a:cxn>
                <a:cxn ang="0">
                  <a:pos x="10" y="49"/>
                </a:cxn>
                <a:cxn ang="0">
                  <a:pos x="13" y="51"/>
                </a:cxn>
                <a:cxn ang="0">
                  <a:pos x="15" y="55"/>
                </a:cxn>
                <a:cxn ang="0">
                  <a:pos x="18" y="59"/>
                </a:cxn>
                <a:cxn ang="0">
                  <a:pos x="22" y="63"/>
                </a:cxn>
                <a:cxn ang="0">
                  <a:pos x="21" y="56"/>
                </a:cxn>
                <a:cxn ang="0">
                  <a:pos x="21" y="51"/>
                </a:cxn>
                <a:cxn ang="0">
                  <a:pos x="19" y="46"/>
                </a:cxn>
                <a:cxn ang="0">
                  <a:pos x="19" y="41"/>
                </a:cxn>
              </a:cxnLst>
              <a:rect l="0" t="0" r="r" b="b"/>
              <a:pathLst>
                <a:path w="22" h="63">
                  <a:moveTo>
                    <a:pt x="19" y="41"/>
                  </a:moveTo>
                  <a:lnTo>
                    <a:pt x="17" y="37"/>
                  </a:lnTo>
                  <a:lnTo>
                    <a:pt x="15" y="33"/>
                  </a:lnTo>
                  <a:lnTo>
                    <a:pt x="14" y="30"/>
                  </a:lnTo>
                  <a:lnTo>
                    <a:pt x="12" y="26"/>
                  </a:lnTo>
                  <a:lnTo>
                    <a:pt x="10" y="22"/>
                  </a:lnTo>
                  <a:lnTo>
                    <a:pt x="9" y="18"/>
                  </a:lnTo>
                  <a:lnTo>
                    <a:pt x="9" y="14"/>
                  </a:lnTo>
                  <a:lnTo>
                    <a:pt x="8" y="10"/>
                  </a:lnTo>
                  <a:lnTo>
                    <a:pt x="7" y="9"/>
                  </a:lnTo>
                  <a:lnTo>
                    <a:pt x="5" y="8"/>
                  </a:lnTo>
                  <a:lnTo>
                    <a:pt x="5" y="7"/>
                  </a:lnTo>
                  <a:lnTo>
                    <a:pt x="4" y="5"/>
                  </a:lnTo>
                  <a:lnTo>
                    <a:pt x="3" y="4"/>
                  </a:lnTo>
                  <a:lnTo>
                    <a:pt x="3" y="4"/>
                  </a:lnTo>
                  <a:lnTo>
                    <a:pt x="1" y="1"/>
                  </a:ln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14"/>
                  </a:lnTo>
                  <a:lnTo>
                    <a:pt x="0" y="18"/>
                  </a:lnTo>
                  <a:lnTo>
                    <a:pt x="1" y="22"/>
                  </a:lnTo>
                  <a:lnTo>
                    <a:pt x="3" y="26"/>
                  </a:lnTo>
                  <a:lnTo>
                    <a:pt x="3" y="30"/>
                  </a:lnTo>
                  <a:lnTo>
                    <a:pt x="4" y="35"/>
                  </a:lnTo>
                  <a:lnTo>
                    <a:pt x="5" y="37"/>
                  </a:lnTo>
                  <a:lnTo>
                    <a:pt x="8" y="41"/>
                  </a:lnTo>
                  <a:lnTo>
                    <a:pt x="9" y="45"/>
                  </a:lnTo>
                  <a:lnTo>
                    <a:pt x="10" y="49"/>
                  </a:lnTo>
                  <a:lnTo>
                    <a:pt x="13" y="51"/>
                  </a:lnTo>
                  <a:lnTo>
                    <a:pt x="15" y="55"/>
                  </a:lnTo>
                  <a:lnTo>
                    <a:pt x="18" y="59"/>
                  </a:lnTo>
                  <a:lnTo>
                    <a:pt x="22" y="63"/>
                  </a:lnTo>
                  <a:lnTo>
                    <a:pt x="21" y="56"/>
                  </a:lnTo>
                  <a:lnTo>
                    <a:pt x="21" y="51"/>
                  </a:lnTo>
                  <a:lnTo>
                    <a:pt x="19" y="46"/>
                  </a:lnTo>
                  <a:lnTo>
                    <a:pt x="19" y="41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346" name="Freeform 73"/>
            <p:cNvSpPr>
              <a:spLocks/>
            </p:cNvSpPr>
            <p:nvPr/>
          </p:nvSpPr>
          <p:spPr bwMode="auto">
            <a:xfrm>
              <a:off x="1416" y="883"/>
              <a:ext cx="12" cy="3"/>
            </a:xfrm>
            <a:custGeom>
              <a:avLst/>
              <a:gdLst/>
              <a:ahLst/>
              <a:cxnLst>
                <a:cxn ang="0">
                  <a:pos x="7" y="0"/>
                </a:cxn>
                <a:cxn ang="0">
                  <a:pos x="10" y="0"/>
                </a:cxn>
                <a:cxn ang="0">
                  <a:pos x="12" y="1"/>
                </a:cxn>
                <a:cxn ang="0">
                  <a:pos x="14" y="1"/>
                </a:cxn>
                <a:cxn ang="0">
                  <a:pos x="16" y="1"/>
                </a:cxn>
                <a:cxn ang="0">
                  <a:pos x="19" y="1"/>
                </a:cxn>
                <a:cxn ang="0">
                  <a:pos x="21" y="1"/>
                </a:cxn>
                <a:cxn ang="0">
                  <a:pos x="23" y="1"/>
                </a:cxn>
                <a:cxn ang="0">
                  <a:pos x="25" y="1"/>
                </a:cxn>
                <a:cxn ang="0">
                  <a:pos x="28" y="1"/>
                </a:cxn>
                <a:cxn ang="0">
                  <a:pos x="30" y="1"/>
                </a:cxn>
                <a:cxn ang="0">
                  <a:pos x="32" y="1"/>
                </a:cxn>
                <a:cxn ang="0">
                  <a:pos x="34" y="1"/>
                </a:cxn>
                <a:cxn ang="0">
                  <a:pos x="35" y="1"/>
                </a:cxn>
                <a:cxn ang="0">
                  <a:pos x="38" y="0"/>
                </a:cxn>
                <a:cxn ang="0">
                  <a:pos x="40" y="0"/>
                </a:cxn>
                <a:cxn ang="0">
                  <a:pos x="42" y="0"/>
                </a:cxn>
                <a:cxn ang="0">
                  <a:pos x="48" y="6"/>
                </a:cxn>
                <a:cxn ang="0">
                  <a:pos x="46" y="7"/>
                </a:cxn>
                <a:cxn ang="0">
                  <a:pos x="42" y="9"/>
                </a:cxn>
                <a:cxn ang="0">
                  <a:pos x="39" y="9"/>
                </a:cxn>
                <a:cxn ang="0">
                  <a:pos x="35" y="10"/>
                </a:cxn>
                <a:cxn ang="0">
                  <a:pos x="32" y="10"/>
                </a:cxn>
                <a:cxn ang="0">
                  <a:pos x="28" y="10"/>
                </a:cxn>
                <a:cxn ang="0">
                  <a:pos x="25" y="10"/>
                </a:cxn>
                <a:cxn ang="0">
                  <a:pos x="21" y="10"/>
                </a:cxn>
                <a:cxn ang="0">
                  <a:pos x="19" y="10"/>
                </a:cxn>
                <a:cxn ang="0">
                  <a:pos x="15" y="10"/>
                </a:cxn>
                <a:cxn ang="0">
                  <a:pos x="12" y="10"/>
                </a:cxn>
                <a:cxn ang="0">
                  <a:pos x="9" y="9"/>
                </a:cxn>
                <a:cxn ang="0">
                  <a:pos x="6" y="9"/>
                </a:cxn>
                <a:cxn ang="0">
                  <a:pos x="5" y="7"/>
                </a:cxn>
                <a:cxn ang="0">
                  <a:pos x="2" y="7"/>
                </a:cxn>
                <a:cxn ang="0">
                  <a:pos x="0" y="6"/>
                </a:cxn>
                <a:cxn ang="0">
                  <a:pos x="7" y="0"/>
                </a:cxn>
              </a:cxnLst>
              <a:rect l="0" t="0" r="r" b="b"/>
              <a:pathLst>
                <a:path w="48" h="10">
                  <a:moveTo>
                    <a:pt x="7" y="0"/>
                  </a:moveTo>
                  <a:lnTo>
                    <a:pt x="10" y="0"/>
                  </a:lnTo>
                  <a:lnTo>
                    <a:pt x="12" y="1"/>
                  </a:lnTo>
                  <a:lnTo>
                    <a:pt x="14" y="1"/>
                  </a:lnTo>
                  <a:lnTo>
                    <a:pt x="16" y="1"/>
                  </a:lnTo>
                  <a:lnTo>
                    <a:pt x="19" y="1"/>
                  </a:lnTo>
                  <a:lnTo>
                    <a:pt x="21" y="1"/>
                  </a:lnTo>
                  <a:lnTo>
                    <a:pt x="23" y="1"/>
                  </a:lnTo>
                  <a:lnTo>
                    <a:pt x="25" y="1"/>
                  </a:lnTo>
                  <a:lnTo>
                    <a:pt x="28" y="1"/>
                  </a:lnTo>
                  <a:lnTo>
                    <a:pt x="30" y="1"/>
                  </a:lnTo>
                  <a:lnTo>
                    <a:pt x="32" y="1"/>
                  </a:lnTo>
                  <a:lnTo>
                    <a:pt x="34" y="1"/>
                  </a:lnTo>
                  <a:lnTo>
                    <a:pt x="35" y="1"/>
                  </a:lnTo>
                  <a:lnTo>
                    <a:pt x="38" y="0"/>
                  </a:lnTo>
                  <a:lnTo>
                    <a:pt x="40" y="0"/>
                  </a:lnTo>
                  <a:lnTo>
                    <a:pt x="42" y="0"/>
                  </a:lnTo>
                  <a:lnTo>
                    <a:pt x="48" y="6"/>
                  </a:lnTo>
                  <a:lnTo>
                    <a:pt x="46" y="7"/>
                  </a:lnTo>
                  <a:lnTo>
                    <a:pt x="42" y="9"/>
                  </a:lnTo>
                  <a:lnTo>
                    <a:pt x="39" y="9"/>
                  </a:lnTo>
                  <a:lnTo>
                    <a:pt x="35" y="10"/>
                  </a:lnTo>
                  <a:lnTo>
                    <a:pt x="32" y="10"/>
                  </a:lnTo>
                  <a:lnTo>
                    <a:pt x="28" y="10"/>
                  </a:lnTo>
                  <a:lnTo>
                    <a:pt x="25" y="10"/>
                  </a:lnTo>
                  <a:lnTo>
                    <a:pt x="21" y="10"/>
                  </a:lnTo>
                  <a:lnTo>
                    <a:pt x="19" y="10"/>
                  </a:lnTo>
                  <a:lnTo>
                    <a:pt x="15" y="10"/>
                  </a:lnTo>
                  <a:lnTo>
                    <a:pt x="12" y="10"/>
                  </a:lnTo>
                  <a:lnTo>
                    <a:pt x="9" y="9"/>
                  </a:lnTo>
                  <a:lnTo>
                    <a:pt x="6" y="9"/>
                  </a:lnTo>
                  <a:lnTo>
                    <a:pt x="5" y="7"/>
                  </a:lnTo>
                  <a:lnTo>
                    <a:pt x="2" y="7"/>
                  </a:lnTo>
                  <a:lnTo>
                    <a:pt x="0" y="6"/>
                  </a:lnTo>
                  <a:lnTo>
                    <a:pt x="7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347" name="Freeform 74"/>
            <p:cNvSpPr>
              <a:spLocks/>
            </p:cNvSpPr>
            <p:nvPr/>
          </p:nvSpPr>
          <p:spPr bwMode="auto">
            <a:xfrm>
              <a:off x="1437" y="866"/>
              <a:ext cx="4" cy="13"/>
            </a:xfrm>
            <a:custGeom>
              <a:avLst/>
              <a:gdLst/>
              <a:ahLst/>
              <a:cxnLst>
                <a:cxn ang="0">
                  <a:pos x="0" y="39"/>
                </a:cxn>
                <a:cxn ang="0">
                  <a:pos x="3" y="36"/>
                </a:cxn>
                <a:cxn ang="0">
                  <a:pos x="4" y="32"/>
                </a:cxn>
                <a:cxn ang="0">
                  <a:pos x="5" y="28"/>
                </a:cxn>
                <a:cxn ang="0">
                  <a:pos x="6" y="25"/>
                </a:cxn>
                <a:cxn ang="0">
                  <a:pos x="8" y="21"/>
                </a:cxn>
                <a:cxn ang="0">
                  <a:pos x="8" y="17"/>
                </a:cxn>
                <a:cxn ang="0">
                  <a:pos x="9" y="14"/>
                </a:cxn>
                <a:cxn ang="0">
                  <a:pos x="9" y="10"/>
                </a:cxn>
                <a:cxn ang="0">
                  <a:pos x="10" y="9"/>
                </a:cxn>
                <a:cxn ang="0">
                  <a:pos x="11" y="8"/>
                </a:cxn>
                <a:cxn ang="0">
                  <a:pos x="13" y="7"/>
                </a:cxn>
                <a:cxn ang="0">
                  <a:pos x="14" y="5"/>
                </a:cxn>
                <a:cxn ang="0">
                  <a:pos x="14" y="4"/>
                </a:cxn>
                <a:cxn ang="0">
                  <a:pos x="15" y="3"/>
                </a:cxn>
                <a:cxn ang="0">
                  <a:pos x="17" y="2"/>
                </a:cxn>
                <a:cxn ang="0">
                  <a:pos x="17" y="0"/>
                </a:cxn>
                <a:cxn ang="0">
                  <a:pos x="17" y="7"/>
                </a:cxn>
                <a:cxn ang="0">
                  <a:pos x="17" y="13"/>
                </a:cxn>
                <a:cxn ang="0">
                  <a:pos x="15" y="21"/>
                </a:cxn>
                <a:cxn ang="0">
                  <a:pos x="14" y="27"/>
                </a:cxn>
                <a:cxn ang="0">
                  <a:pos x="11" y="34"/>
                </a:cxn>
                <a:cxn ang="0">
                  <a:pos x="9" y="40"/>
                </a:cxn>
                <a:cxn ang="0">
                  <a:pos x="5" y="46"/>
                </a:cxn>
                <a:cxn ang="0">
                  <a:pos x="0" y="53"/>
                </a:cxn>
                <a:cxn ang="0">
                  <a:pos x="1" y="49"/>
                </a:cxn>
                <a:cxn ang="0">
                  <a:pos x="1" y="45"/>
                </a:cxn>
                <a:cxn ang="0">
                  <a:pos x="0" y="42"/>
                </a:cxn>
                <a:cxn ang="0">
                  <a:pos x="0" y="39"/>
                </a:cxn>
              </a:cxnLst>
              <a:rect l="0" t="0" r="r" b="b"/>
              <a:pathLst>
                <a:path w="17" h="53">
                  <a:moveTo>
                    <a:pt x="0" y="39"/>
                  </a:moveTo>
                  <a:lnTo>
                    <a:pt x="3" y="36"/>
                  </a:lnTo>
                  <a:lnTo>
                    <a:pt x="4" y="32"/>
                  </a:lnTo>
                  <a:lnTo>
                    <a:pt x="5" y="28"/>
                  </a:lnTo>
                  <a:lnTo>
                    <a:pt x="6" y="25"/>
                  </a:lnTo>
                  <a:lnTo>
                    <a:pt x="8" y="21"/>
                  </a:lnTo>
                  <a:lnTo>
                    <a:pt x="8" y="17"/>
                  </a:lnTo>
                  <a:lnTo>
                    <a:pt x="9" y="14"/>
                  </a:lnTo>
                  <a:lnTo>
                    <a:pt x="9" y="10"/>
                  </a:lnTo>
                  <a:lnTo>
                    <a:pt x="10" y="9"/>
                  </a:lnTo>
                  <a:lnTo>
                    <a:pt x="11" y="8"/>
                  </a:lnTo>
                  <a:lnTo>
                    <a:pt x="13" y="7"/>
                  </a:lnTo>
                  <a:lnTo>
                    <a:pt x="14" y="5"/>
                  </a:lnTo>
                  <a:lnTo>
                    <a:pt x="14" y="4"/>
                  </a:lnTo>
                  <a:lnTo>
                    <a:pt x="15" y="3"/>
                  </a:lnTo>
                  <a:lnTo>
                    <a:pt x="17" y="2"/>
                  </a:lnTo>
                  <a:lnTo>
                    <a:pt x="17" y="0"/>
                  </a:lnTo>
                  <a:lnTo>
                    <a:pt x="17" y="7"/>
                  </a:lnTo>
                  <a:lnTo>
                    <a:pt x="17" y="13"/>
                  </a:lnTo>
                  <a:lnTo>
                    <a:pt x="15" y="21"/>
                  </a:lnTo>
                  <a:lnTo>
                    <a:pt x="14" y="27"/>
                  </a:lnTo>
                  <a:lnTo>
                    <a:pt x="11" y="34"/>
                  </a:lnTo>
                  <a:lnTo>
                    <a:pt x="9" y="40"/>
                  </a:lnTo>
                  <a:lnTo>
                    <a:pt x="5" y="46"/>
                  </a:lnTo>
                  <a:lnTo>
                    <a:pt x="0" y="53"/>
                  </a:lnTo>
                  <a:lnTo>
                    <a:pt x="1" y="49"/>
                  </a:lnTo>
                  <a:lnTo>
                    <a:pt x="1" y="45"/>
                  </a:lnTo>
                  <a:lnTo>
                    <a:pt x="0" y="42"/>
                  </a:lnTo>
                  <a:lnTo>
                    <a:pt x="0" y="39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</p:grpSp>
      <p:grpSp>
        <p:nvGrpSpPr>
          <p:cNvPr id="348" name="Group 75"/>
          <p:cNvGrpSpPr>
            <a:grpSpLocks/>
          </p:cNvGrpSpPr>
          <p:nvPr/>
        </p:nvGrpSpPr>
        <p:grpSpPr bwMode="auto">
          <a:xfrm>
            <a:off x="6140463" y="3070223"/>
            <a:ext cx="72000" cy="107950"/>
            <a:chOff x="1402" y="846"/>
            <a:chExt cx="41" cy="41"/>
          </a:xfrm>
        </p:grpSpPr>
        <p:sp>
          <p:nvSpPr>
            <p:cNvPr id="349" name="Freeform 76"/>
            <p:cNvSpPr>
              <a:spLocks/>
            </p:cNvSpPr>
            <p:nvPr/>
          </p:nvSpPr>
          <p:spPr bwMode="auto">
            <a:xfrm>
              <a:off x="1402" y="846"/>
              <a:ext cx="41" cy="41"/>
            </a:xfrm>
            <a:custGeom>
              <a:avLst/>
              <a:gdLst/>
              <a:ahLst/>
              <a:cxnLst>
                <a:cxn ang="0">
                  <a:pos x="165" y="75"/>
                </a:cxn>
                <a:cxn ang="0">
                  <a:pos x="162" y="61"/>
                </a:cxn>
                <a:cxn ang="0">
                  <a:pos x="157" y="47"/>
                </a:cxn>
                <a:cxn ang="0">
                  <a:pos x="150" y="36"/>
                </a:cxn>
                <a:cxn ang="0">
                  <a:pos x="141" y="24"/>
                </a:cxn>
                <a:cxn ang="0">
                  <a:pos x="129" y="15"/>
                </a:cxn>
                <a:cxn ang="0">
                  <a:pos x="118" y="8"/>
                </a:cxn>
                <a:cxn ang="0">
                  <a:pos x="104" y="2"/>
                </a:cxn>
                <a:cxn ang="0">
                  <a:pos x="90" y="0"/>
                </a:cxn>
                <a:cxn ang="0">
                  <a:pos x="75" y="0"/>
                </a:cxn>
                <a:cxn ang="0">
                  <a:pos x="61" y="2"/>
                </a:cxn>
                <a:cxn ang="0">
                  <a:pos x="47" y="8"/>
                </a:cxn>
                <a:cxn ang="0">
                  <a:pos x="35" y="14"/>
                </a:cxn>
                <a:cxn ang="0">
                  <a:pos x="24" y="23"/>
                </a:cxn>
                <a:cxn ang="0">
                  <a:pos x="14" y="34"/>
                </a:cxn>
                <a:cxn ang="0">
                  <a:pos x="8" y="47"/>
                </a:cxn>
                <a:cxn ang="0">
                  <a:pos x="3" y="60"/>
                </a:cxn>
                <a:cxn ang="0">
                  <a:pos x="0" y="74"/>
                </a:cxn>
                <a:cxn ang="0">
                  <a:pos x="0" y="89"/>
                </a:cxn>
                <a:cxn ang="0">
                  <a:pos x="1" y="104"/>
                </a:cxn>
                <a:cxn ang="0">
                  <a:pos x="6" y="116"/>
                </a:cxn>
                <a:cxn ang="0">
                  <a:pos x="14" y="129"/>
                </a:cxn>
                <a:cxn ang="0">
                  <a:pos x="23" y="141"/>
                </a:cxn>
                <a:cxn ang="0">
                  <a:pos x="35" y="150"/>
                </a:cxn>
                <a:cxn ang="0">
                  <a:pos x="46" y="157"/>
                </a:cxn>
                <a:cxn ang="0">
                  <a:pos x="60" y="162"/>
                </a:cxn>
                <a:cxn ang="0">
                  <a:pos x="74" y="165"/>
                </a:cxn>
                <a:cxn ang="0">
                  <a:pos x="88" y="165"/>
                </a:cxn>
                <a:cxn ang="0">
                  <a:pos x="102" y="162"/>
                </a:cxn>
                <a:cxn ang="0">
                  <a:pos x="116" y="157"/>
                </a:cxn>
                <a:cxn ang="0">
                  <a:pos x="129" y="151"/>
                </a:cxn>
                <a:cxn ang="0">
                  <a:pos x="139" y="142"/>
                </a:cxn>
                <a:cxn ang="0">
                  <a:pos x="150" y="132"/>
                </a:cxn>
                <a:cxn ang="0">
                  <a:pos x="156" y="119"/>
                </a:cxn>
                <a:cxn ang="0">
                  <a:pos x="161" y="105"/>
                </a:cxn>
                <a:cxn ang="0">
                  <a:pos x="165" y="91"/>
                </a:cxn>
                <a:cxn ang="0">
                  <a:pos x="165" y="83"/>
                </a:cxn>
              </a:cxnLst>
              <a:rect l="0" t="0" r="r" b="b"/>
              <a:pathLst>
                <a:path w="165" h="165">
                  <a:moveTo>
                    <a:pt x="165" y="83"/>
                  </a:moveTo>
                  <a:lnTo>
                    <a:pt x="165" y="75"/>
                  </a:lnTo>
                  <a:lnTo>
                    <a:pt x="164" y="68"/>
                  </a:lnTo>
                  <a:lnTo>
                    <a:pt x="162" y="61"/>
                  </a:lnTo>
                  <a:lnTo>
                    <a:pt x="160" y="54"/>
                  </a:lnTo>
                  <a:lnTo>
                    <a:pt x="157" y="47"/>
                  </a:lnTo>
                  <a:lnTo>
                    <a:pt x="153" y="41"/>
                  </a:lnTo>
                  <a:lnTo>
                    <a:pt x="150" y="36"/>
                  </a:lnTo>
                  <a:lnTo>
                    <a:pt x="146" y="29"/>
                  </a:lnTo>
                  <a:lnTo>
                    <a:pt x="141" y="24"/>
                  </a:lnTo>
                  <a:lnTo>
                    <a:pt x="136" y="19"/>
                  </a:lnTo>
                  <a:lnTo>
                    <a:pt x="129" y="15"/>
                  </a:lnTo>
                  <a:lnTo>
                    <a:pt x="124" y="11"/>
                  </a:lnTo>
                  <a:lnTo>
                    <a:pt x="118" y="8"/>
                  </a:lnTo>
                  <a:lnTo>
                    <a:pt x="111" y="5"/>
                  </a:lnTo>
                  <a:lnTo>
                    <a:pt x="104" y="2"/>
                  </a:lnTo>
                  <a:lnTo>
                    <a:pt x="97" y="1"/>
                  </a:lnTo>
                  <a:lnTo>
                    <a:pt x="90" y="0"/>
                  </a:lnTo>
                  <a:lnTo>
                    <a:pt x="82" y="0"/>
                  </a:lnTo>
                  <a:lnTo>
                    <a:pt x="75" y="0"/>
                  </a:lnTo>
                  <a:lnTo>
                    <a:pt x="68" y="1"/>
                  </a:lnTo>
                  <a:lnTo>
                    <a:pt x="61" y="2"/>
                  </a:lnTo>
                  <a:lnTo>
                    <a:pt x="54" y="5"/>
                  </a:lnTo>
                  <a:lnTo>
                    <a:pt x="47" y="8"/>
                  </a:lnTo>
                  <a:lnTo>
                    <a:pt x="41" y="11"/>
                  </a:lnTo>
                  <a:lnTo>
                    <a:pt x="35" y="14"/>
                  </a:lnTo>
                  <a:lnTo>
                    <a:pt x="29" y="19"/>
                  </a:lnTo>
                  <a:lnTo>
                    <a:pt x="24" y="23"/>
                  </a:lnTo>
                  <a:lnTo>
                    <a:pt x="19" y="29"/>
                  </a:lnTo>
                  <a:lnTo>
                    <a:pt x="14" y="34"/>
                  </a:lnTo>
                  <a:lnTo>
                    <a:pt x="12" y="41"/>
                  </a:lnTo>
                  <a:lnTo>
                    <a:pt x="8" y="47"/>
                  </a:lnTo>
                  <a:lnTo>
                    <a:pt x="4" y="54"/>
                  </a:lnTo>
                  <a:lnTo>
                    <a:pt x="3" y="60"/>
                  </a:lnTo>
                  <a:lnTo>
                    <a:pt x="0" y="68"/>
                  </a:lnTo>
                  <a:lnTo>
                    <a:pt x="0" y="74"/>
                  </a:lnTo>
                  <a:lnTo>
                    <a:pt x="0" y="82"/>
                  </a:lnTo>
                  <a:lnTo>
                    <a:pt x="0" y="89"/>
                  </a:lnTo>
                  <a:lnTo>
                    <a:pt x="0" y="96"/>
                  </a:lnTo>
                  <a:lnTo>
                    <a:pt x="1" y="104"/>
                  </a:lnTo>
                  <a:lnTo>
                    <a:pt x="4" y="110"/>
                  </a:lnTo>
                  <a:lnTo>
                    <a:pt x="6" y="116"/>
                  </a:lnTo>
                  <a:lnTo>
                    <a:pt x="10" y="123"/>
                  </a:lnTo>
                  <a:lnTo>
                    <a:pt x="14" y="129"/>
                  </a:lnTo>
                  <a:lnTo>
                    <a:pt x="18" y="136"/>
                  </a:lnTo>
                  <a:lnTo>
                    <a:pt x="23" y="141"/>
                  </a:lnTo>
                  <a:lnTo>
                    <a:pt x="28" y="145"/>
                  </a:lnTo>
                  <a:lnTo>
                    <a:pt x="35" y="150"/>
                  </a:lnTo>
                  <a:lnTo>
                    <a:pt x="40" y="153"/>
                  </a:lnTo>
                  <a:lnTo>
                    <a:pt x="46" y="157"/>
                  </a:lnTo>
                  <a:lnTo>
                    <a:pt x="54" y="160"/>
                  </a:lnTo>
                  <a:lnTo>
                    <a:pt x="60" y="162"/>
                  </a:lnTo>
                  <a:lnTo>
                    <a:pt x="67" y="164"/>
                  </a:lnTo>
                  <a:lnTo>
                    <a:pt x="74" y="165"/>
                  </a:lnTo>
                  <a:lnTo>
                    <a:pt x="81" y="165"/>
                  </a:lnTo>
                  <a:lnTo>
                    <a:pt x="88" y="165"/>
                  </a:lnTo>
                  <a:lnTo>
                    <a:pt x="96" y="164"/>
                  </a:lnTo>
                  <a:lnTo>
                    <a:pt x="102" y="162"/>
                  </a:lnTo>
                  <a:lnTo>
                    <a:pt x="110" y="160"/>
                  </a:lnTo>
                  <a:lnTo>
                    <a:pt x="116" y="157"/>
                  </a:lnTo>
                  <a:lnTo>
                    <a:pt x="123" y="155"/>
                  </a:lnTo>
                  <a:lnTo>
                    <a:pt x="129" y="151"/>
                  </a:lnTo>
                  <a:lnTo>
                    <a:pt x="134" y="146"/>
                  </a:lnTo>
                  <a:lnTo>
                    <a:pt x="139" y="142"/>
                  </a:lnTo>
                  <a:lnTo>
                    <a:pt x="145" y="137"/>
                  </a:lnTo>
                  <a:lnTo>
                    <a:pt x="150" y="132"/>
                  </a:lnTo>
                  <a:lnTo>
                    <a:pt x="153" y="125"/>
                  </a:lnTo>
                  <a:lnTo>
                    <a:pt x="156" y="119"/>
                  </a:lnTo>
                  <a:lnTo>
                    <a:pt x="160" y="113"/>
                  </a:lnTo>
                  <a:lnTo>
                    <a:pt x="161" y="105"/>
                  </a:lnTo>
                  <a:lnTo>
                    <a:pt x="164" y="98"/>
                  </a:lnTo>
                  <a:lnTo>
                    <a:pt x="165" y="91"/>
                  </a:lnTo>
                  <a:lnTo>
                    <a:pt x="165" y="84"/>
                  </a:lnTo>
                  <a:lnTo>
                    <a:pt x="165" y="83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350" name="Freeform 77"/>
            <p:cNvSpPr>
              <a:spLocks/>
            </p:cNvSpPr>
            <p:nvPr/>
          </p:nvSpPr>
          <p:spPr bwMode="auto">
            <a:xfrm>
              <a:off x="1403" y="847"/>
              <a:ext cx="39" cy="39"/>
            </a:xfrm>
            <a:custGeom>
              <a:avLst/>
              <a:gdLst/>
              <a:ahLst/>
              <a:cxnLst>
                <a:cxn ang="0">
                  <a:pos x="156" y="71"/>
                </a:cxn>
                <a:cxn ang="0">
                  <a:pos x="153" y="57"/>
                </a:cxn>
                <a:cxn ang="0">
                  <a:pos x="149" y="45"/>
                </a:cxn>
                <a:cxn ang="0">
                  <a:pos x="142" y="33"/>
                </a:cxn>
                <a:cxn ang="0">
                  <a:pos x="133" y="22"/>
                </a:cxn>
                <a:cxn ang="0">
                  <a:pos x="123" y="13"/>
                </a:cxn>
                <a:cxn ang="0">
                  <a:pos x="110" y="6"/>
                </a:cxn>
                <a:cxn ang="0">
                  <a:pos x="96" y="2"/>
                </a:cxn>
                <a:cxn ang="0">
                  <a:pos x="82" y="0"/>
                </a:cxn>
                <a:cxn ang="0">
                  <a:pos x="68" y="1"/>
                </a:cxn>
                <a:cxn ang="0">
                  <a:pos x="55" y="4"/>
                </a:cxn>
                <a:cxn ang="0">
                  <a:pos x="42" y="9"/>
                </a:cxn>
                <a:cxn ang="0">
                  <a:pos x="29" y="16"/>
                </a:cxn>
                <a:cxn ang="0">
                  <a:pos x="20" y="25"/>
                </a:cxn>
                <a:cxn ang="0">
                  <a:pos x="11" y="37"/>
                </a:cxn>
                <a:cxn ang="0">
                  <a:pos x="5" y="50"/>
                </a:cxn>
                <a:cxn ang="0">
                  <a:pos x="1" y="64"/>
                </a:cxn>
                <a:cxn ang="0">
                  <a:pos x="0" y="78"/>
                </a:cxn>
                <a:cxn ang="0">
                  <a:pos x="0" y="91"/>
                </a:cxn>
                <a:cxn ang="0">
                  <a:pos x="4" y="105"/>
                </a:cxn>
                <a:cxn ang="0">
                  <a:pos x="9" y="117"/>
                </a:cxn>
                <a:cxn ang="0">
                  <a:pos x="18" y="129"/>
                </a:cxn>
                <a:cxn ang="0">
                  <a:pos x="28" y="139"/>
                </a:cxn>
                <a:cxn ang="0">
                  <a:pos x="38" y="147"/>
                </a:cxn>
                <a:cxn ang="0">
                  <a:pos x="52" y="152"/>
                </a:cxn>
                <a:cxn ang="0">
                  <a:pos x="65" y="156"/>
                </a:cxn>
                <a:cxn ang="0">
                  <a:pos x="79" y="157"/>
                </a:cxn>
                <a:cxn ang="0">
                  <a:pos x="93" y="156"/>
                </a:cxn>
                <a:cxn ang="0">
                  <a:pos x="107" y="152"/>
                </a:cxn>
                <a:cxn ang="0">
                  <a:pos x="119" y="146"/>
                </a:cxn>
                <a:cxn ang="0">
                  <a:pos x="130" y="137"/>
                </a:cxn>
                <a:cxn ang="0">
                  <a:pos x="141" y="128"/>
                </a:cxn>
                <a:cxn ang="0">
                  <a:pos x="148" y="115"/>
                </a:cxn>
                <a:cxn ang="0">
                  <a:pos x="153" y="102"/>
                </a:cxn>
                <a:cxn ang="0">
                  <a:pos x="156" y="88"/>
                </a:cxn>
                <a:cxn ang="0">
                  <a:pos x="157" y="79"/>
                </a:cxn>
              </a:cxnLst>
              <a:rect l="0" t="0" r="r" b="b"/>
              <a:pathLst>
                <a:path w="157" h="157">
                  <a:moveTo>
                    <a:pt x="157" y="79"/>
                  </a:moveTo>
                  <a:lnTo>
                    <a:pt x="156" y="71"/>
                  </a:lnTo>
                  <a:lnTo>
                    <a:pt x="156" y="65"/>
                  </a:lnTo>
                  <a:lnTo>
                    <a:pt x="153" y="57"/>
                  </a:lnTo>
                  <a:lnTo>
                    <a:pt x="152" y="51"/>
                  </a:lnTo>
                  <a:lnTo>
                    <a:pt x="149" y="45"/>
                  </a:lnTo>
                  <a:lnTo>
                    <a:pt x="146" y="38"/>
                  </a:lnTo>
                  <a:lnTo>
                    <a:pt x="142" y="33"/>
                  </a:lnTo>
                  <a:lnTo>
                    <a:pt x="138" y="27"/>
                  </a:lnTo>
                  <a:lnTo>
                    <a:pt x="133" y="22"/>
                  </a:lnTo>
                  <a:lnTo>
                    <a:pt x="128" y="18"/>
                  </a:lnTo>
                  <a:lnTo>
                    <a:pt x="123" y="13"/>
                  </a:lnTo>
                  <a:lnTo>
                    <a:pt x="116" y="9"/>
                  </a:lnTo>
                  <a:lnTo>
                    <a:pt x="110" y="6"/>
                  </a:lnTo>
                  <a:lnTo>
                    <a:pt x="103" y="4"/>
                  </a:lnTo>
                  <a:lnTo>
                    <a:pt x="96" y="2"/>
                  </a:lnTo>
                  <a:lnTo>
                    <a:pt x="89" y="1"/>
                  </a:lnTo>
                  <a:lnTo>
                    <a:pt x="82" y="0"/>
                  </a:lnTo>
                  <a:lnTo>
                    <a:pt x="75" y="0"/>
                  </a:lnTo>
                  <a:lnTo>
                    <a:pt x="68" y="1"/>
                  </a:lnTo>
                  <a:lnTo>
                    <a:pt x="61" y="1"/>
                  </a:lnTo>
                  <a:lnTo>
                    <a:pt x="55" y="4"/>
                  </a:lnTo>
                  <a:lnTo>
                    <a:pt x="48" y="6"/>
                  </a:lnTo>
                  <a:lnTo>
                    <a:pt x="42" y="9"/>
                  </a:lnTo>
                  <a:lnTo>
                    <a:pt x="36" y="13"/>
                  </a:lnTo>
                  <a:lnTo>
                    <a:pt x="29" y="16"/>
                  </a:lnTo>
                  <a:lnTo>
                    <a:pt x="24" y="20"/>
                  </a:lnTo>
                  <a:lnTo>
                    <a:pt x="20" y="25"/>
                  </a:lnTo>
                  <a:lnTo>
                    <a:pt x="15" y="32"/>
                  </a:lnTo>
                  <a:lnTo>
                    <a:pt x="11" y="37"/>
                  </a:lnTo>
                  <a:lnTo>
                    <a:pt x="8" y="43"/>
                  </a:lnTo>
                  <a:lnTo>
                    <a:pt x="5" y="50"/>
                  </a:lnTo>
                  <a:lnTo>
                    <a:pt x="2" y="56"/>
                  </a:lnTo>
                  <a:lnTo>
                    <a:pt x="1" y="64"/>
                  </a:lnTo>
                  <a:lnTo>
                    <a:pt x="0" y="70"/>
                  </a:lnTo>
                  <a:lnTo>
                    <a:pt x="0" y="78"/>
                  </a:lnTo>
                  <a:lnTo>
                    <a:pt x="0" y="84"/>
                  </a:lnTo>
                  <a:lnTo>
                    <a:pt x="0" y="91"/>
                  </a:lnTo>
                  <a:lnTo>
                    <a:pt x="2" y="98"/>
                  </a:lnTo>
                  <a:lnTo>
                    <a:pt x="4" y="105"/>
                  </a:lnTo>
                  <a:lnTo>
                    <a:pt x="6" y="111"/>
                  </a:lnTo>
                  <a:lnTo>
                    <a:pt x="9" y="117"/>
                  </a:lnTo>
                  <a:lnTo>
                    <a:pt x="13" y="123"/>
                  </a:lnTo>
                  <a:lnTo>
                    <a:pt x="18" y="129"/>
                  </a:lnTo>
                  <a:lnTo>
                    <a:pt x="23" y="134"/>
                  </a:lnTo>
                  <a:lnTo>
                    <a:pt x="28" y="139"/>
                  </a:lnTo>
                  <a:lnTo>
                    <a:pt x="33" y="143"/>
                  </a:lnTo>
                  <a:lnTo>
                    <a:pt x="38" y="147"/>
                  </a:lnTo>
                  <a:lnTo>
                    <a:pt x="46" y="149"/>
                  </a:lnTo>
                  <a:lnTo>
                    <a:pt x="52" y="152"/>
                  </a:lnTo>
                  <a:lnTo>
                    <a:pt x="59" y="155"/>
                  </a:lnTo>
                  <a:lnTo>
                    <a:pt x="65" y="156"/>
                  </a:lnTo>
                  <a:lnTo>
                    <a:pt x="73" y="157"/>
                  </a:lnTo>
                  <a:lnTo>
                    <a:pt x="79" y="157"/>
                  </a:lnTo>
                  <a:lnTo>
                    <a:pt x="87" y="157"/>
                  </a:lnTo>
                  <a:lnTo>
                    <a:pt x="93" y="156"/>
                  </a:lnTo>
                  <a:lnTo>
                    <a:pt x="101" y="153"/>
                  </a:lnTo>
                  <a:lnTo>
                    <a:pt x="107" y="152"/>
                  </a:lnTo>
                  <a:lnTo>
                    <a:pt x="112" y="149"/>
                  </a:lnTo>
                  <a:lnTo>
                    <a:pt x="119" y="146"/>
                  </a:lnTo>
                  <a:lnTo>
                    <a:pt x="125" y="142"/>
                  </a:lnTo>
                  <a:lnTo>
                    <a:pt x="130" y="137"/>
                  </a:lnTo>
                  <a:lnTo>
                    <a:pt x="135" y="133"/>
                  </a:lnTo>
                  <a:lnTo>
                    <a:pt x="141" y="128"/>
                  </a:lnTo>
                  <a:lnTo>
                    <a:pt x="144" y="121"/>
                  </a:lnTo>
                  <a:lnTo>
                    <a:pt x="148" y="115"/>
                  </a:lnTo>
                  <a:lnTo>
                    <a:pt x="151" y="109"/>
                  </a:lnTo>
                  <a:lnTo>
                    <a:pt x="153" y="102"/>
                  </a:lnTo>
                  <a:lnTo>
                    <a:pt x="155" y="96"/>
                  </a:lnTo>
                  <a:lnTo>
                    <a:pt x="156" y="88"/>
                  </a:lnTo>
                  <a:lnTo>
                    <a:pt x="157" y="82"/>
                  </a:lnTo>
                  <a:lnTo>
                    <a:pt x="157" y="79"/>
                  </a:lnTo>
                  <a:close/>
                </a:path>
              </a:pathLst>
            </a:custGeom>
            <a:solidFill>
              <a:srgbClr val="01018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351" name="Freeform 78"/>
            <p:cNvSpPr>
              <a:spLocks/>
            </p:cNvSpPr>
            <p:nvPr/>
          </p:nvSpPr>
          <p:spPr bwMode="auto">
            <a:xfrm>
              <a:off x="1406" y="861"/>
              <a:ext cx="12" cy="15"/>
            </a:xfrm>
            <a:custGeom>
              <a:avLst/>
              <a:gdLst/>
              <a:ahLst/>
              <a:cxnLst>
                <a:cxn ang="0">
                  <a:pos x="48" y="37"/>
                </a:cxn>
                <a:cxn ang="0">
                  <a:pos x="44" y="29"/>
                </a:cxn>
                <a:cxn ang="0">
                  <a:pos x="43" y="20"/>
                </a:cxn>
                <a:cxn ang="0">
                  <a:pos x="41" y="12"/>
                </a:cxn>
                <a:cxn ang="0">
                  <a:pos x="39" y="9"/>
                </a:cxn>
                <a:cxn ang="0">
                  <a:pos x="36" y="7"/>
                </a:cxn>
                <a:cxn ang="0">
                  <a:pos x="34" y="7"/>
                </a:cxn>
                <a:cxn ang="0">
                  <a:pos x="30" y="6"/>
                </a:cxn>
                <a:cxn ang="0">
                  <a:pos x="27" y="5"/>
                </a:cxn>
                <a:cxn ang="0">
                  <a:pos x="23" y="3"/>
                </a:cxn>
                <a:cxn ang="0">
                  <a:pos x="21" y="2"/>
                </a:cxn>
                <a:cxn ang="0">
                  <a:pos x="18" y="1"/>
                </a:cxn>
                <a:cxn ang="0">
                  <a:pos x="13" y="2"/>
                </a:cxn>
                <a:cxn ang="0">
                  <a:pos x="9" y="7"/>
                </a:cxn>
                <a:cxn ang="0">
                  <a:pos x="5" y="11"/>
                </a:cxn>
                <a:cxn ang="0">
                  <a:pos x="2" y="18"/>
                </a:cxn>
                <a:cxn ang="0">
                  <a:pos x="2" y="25"/>
                </a:cxn>
                <a:cxn ang="0">
                  <a:pos x="3" y="33"/>
                </a:cxn>
                <a:cxn ang="0">
                  <a:pos x="5" y="41"/>
                </a:cxn>
                <a:cxn ang="0">
                  <a:pos x="9" y="48"/>
                </a:cxn>
                <a:cxn ang="0">
                  <a:pos x="13" y="52"/>
                </a:cxn>
                <a:cxn ang="0">
                  <a:pos x="16" y="55"/>
                </a:cxn>
                <a:cxn ang="0">
                  <a:pos x="18" y="56"/>
                </a:cxn>
                <a:cxn ang="0">
                  <a:pos x="22" y="57"/>
                </a:cxn>
                <a:cxn ang="0">
                  <a:pos x="25" y="57"/>
                </a:cxn>
                <a:cxn ang="0">
                  <a:pos x="27" y="58"/>
                </a:cxn>
                <a:cxn ang="0">
                  <a:pos x="31" y="58"/>
                </a:cxn>
                <a:cxn ang="0">
                  <a:pos x="34" y="58"/>
                </a:cxn>
                <a:cxn ang="0">
                  <a:pos x="37" y="56"/>
                </a:cxn>
                <a:cxn ang="0">
                  <a:pos x="41" y="52"/>
                </a:cxn>
                <a:cxn ang="0">
                  <a:pos x="44" y="48"/>
                </a:cxn>
                <a:cxn ang="0">
                  <a:pos x="48" y="43"/>
                </a:cxn>
              </a:cxnLst>
              <a:rect l="0" t="0" r="r" b="b"/>
              <a:pathLst>
                <a:path w="50" h="58">
                  <a:moveTo>
                    <a:pt x="50" y="42"/>
                  </a:moveTo>
                  <a:lnTo>
                    <a:pt x="48" y="37"/>
                  </a:lnTo>
                  <a:lnTo>
                    <a:pt x="45" y="33"/>
                  </a:lnTo>
                  <a:lnTo>
                    <a:pt x="44" y="29"/>
                  </a:lnTo>
                  <a:lnTo>
                    <a:pt x="43" y="25"/>
                  </a:lnTo>
                  <a:lnTo>
                    <a:pt x="43" y="20"/>
                  </a:lnTo>
                  <a:lnTo>
                    <a:pt x="41" y="16"/>
                  </a:lnTo>
                  <a:lnTo>
                    <a:pt x="41" y="12"/>
                  </a:lnTo>
                  <a:lnTo>
                    <a:pt x="40" y="9"/>
                  </a:lnTo>
                  <a:lnTo>
                    <a:pt x="39" y="9"/>
                  </a:lnTo>
                  <a:lnTo>
                    <a:pt x="37" y="7"/>
                  </a:lnTo>
                  <a:lnTo>
                    <a:pt x="36" y="7"/>
                  </a:lnTo>
                  <a:lnTo>
                    <a:pt x="35" y="7"/>
                  </a:lnTo>
                  <a:lnTo>
                    <a:pt x="34" y="7"/>
                  </a:lnTo>
                  <a:lnTo>
                    <a:pt x="31" y="6"/>
                  </a:lnTo>
                  <a:lnTo>
                    <a:pt x="30" y="6"/>
                  </a:lnTo>
                  <a:lnTo>
                    <a:pt x="28" y="5"/>
                  </a:lnTo>
                  <a:lnTo>
                    <a:pt x="27" y="5"/>
                  </a:lnTo>
                  <a:lnTo>
                    <a:pt x="25" y="5"/>
                  </a:lnTo>
                  <a:lnTo>
                    <a:pt x="23" y="3"/>
                  </a:lnTo>
                  <a:lnTo>
                    <a:pt x="22" y="2"/>
                  </a:lnTo>
                  <a:lnTo>
                    <a:pt x="21" y="2"/>
                  </a:lnTo>
                  <a:lnTo>
                    <a:pt x="20" y="1"/>
                  </a:lnTo>
                  <a:lnTo>
                    <a:pt x="18" y="1"/>
                  </a:lnTo>
                  <a:lnTo>
                    <a:pt x="16" y="0"/>
                  </a:lnTo>
                  <a:lnTo>
                    <a:pt x="13" y="2"/>
                  </a:lnTo>
                  <a:lnTo>
                    <a:pt x="12" y="5"/>
                  </a:lnTo>
                  <a:lnTo>
                    <a:pt x="9" y="7"/>
                  </a:lnTo>
                  <a:lnTo>
                    <a:pt x="8" y="9"/>
                  </a:lnTo>
                  <a:lnTo>
                    <a:pt x="5" y="11"/>
                  </a:lnTo>
                  <a:lnTo>
                    <a:pt x="4" y="15"/>
                  </a:lnTo>
                  <a:lnTo>
                    <a:pt x="2" y="18"/>
                  </a:lnTo>
                  <a:lnTo>
                    <a:pt x="0" y="20"/>
                  </a:lnTo>
                  <a:lnTo>
                    <a:pt x="2" y="25"/>
                  </a:lnTo>
                  <a:lnTo>
                    <a:pt x="2" y="29"/>
                  </a:lnTo>
                  <a:lnTo>
                    <a:pt x="3" y="33"/>
                  </a:lnTo>
                  <a:lnTo>
                    <a:pt x="4" y="37"/>
                  </a:lnTo>
                  <a:lnTo>
                    <a:pt x="5" y="41"/>
                  </a:lnTo>
                  <a:lnTo>
                    <a:pt x="8" y="44"/>
                  </a:lnTo>
                  <a:lnTo>
                    <a:pt x="9" y="48"/>
                  </a:lnTo>
                  <a:lnTo>
                    <a:pt x="12" y="52"/>
                  </a:lnTo>
                  <a:lnTo>
                    <a:pt x="13" y="52"/>
                  </a:lnTo>
                  <a:lnTo>
                    <a:pt x="14" y="53"/>
                  </a:lnTo>
                  <a:lnTo>
                    <a:pt x="16" y="55"/>
                  </a:lnTo>
                  <a:lnTo>
                    <a:pt x="17" y="55"/>
                  </a:lnTo>
                  <a:lnTo>
                    <a:pt x="18" y="56"/>
                  </a:lnTo>
                  <a:lnTo>
                    <a:pt x="21" y="56"/>
                  </a:lnTo>
                  <a:lnTo>
                    <a:pt x="22" y="57"/>
                  </a:lnTo>
                  <a:lnTo>
                    <a:pt x="23" y="57"/>
                  </a:lnTo>
                  <a:lnTo>
                    <a:pt x="25" y="57"/>
                  </a:lnTo>
                  <a:lnTo>
                    <a:pt x="26" y="58"/>
                  </a:lnTo>
                  <a:lnTo>
                    <a:pt x="27" y="58"/>
                  </a:lnTo>
                  <a:lnTo>
                    <a:pt x="30" y="58"/>
                  </a:lnTo>
                  <a:lnTo>
                    <a:pt x="31" y="58"/>
                  </a:lnTo>
                  <a:lnTo>
                    <a:pt x="32" y="58"/>
                  </a:lnTo>
                  <a:lnTo>
                    <a:pt x="34" y="58"/>
                  </a:lnTo>
                  <a:lnTo>
                    <a:pt x="36" y="58"/>
                  </a:lnTo>
                  <a:lnTo>
                    <a:pt x="37" y="56"/>
                  </a:lnTo>
                  <a:lnTo>
                    <a:pt x="39" y="55"/>
                  </a:lnTo>
                  <a:lnTo>
                    <a:pt x="41" y="52"/>
                  </a:lnTo>
                  <a:lnTo>
                    <a:pt x="43" y="50"/>
                  </a:lnTo>
                  <a:lnTo>
                    <a:pt x="44" y="48"/>
                  </a:lnTo>
                  <a:lnTo>
                    <a:pt x="46" y="46"/>
                  </a:lnTo>
                  <a:lnTo>
                    <a:pt x="48" y="43"/>
                  </a:lnTo>
                  <a:lnTo>
                    <a:pt x="50" y="4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352" name="Freeform 79"/>
            <p:cNvSpPr>
              <a:spLocks/>
            </p:cNvSpPr>
            <p:nvPr/>
          </p:nvSpPr>
          <p:spPr bwMode="auto">
            <a:xfrm>
              <a:off x="1409" y="851"/>
              <a:ext cx="14" cy="12"/>
            </a:xfrm>
            <a:custGeom>
              <a:avLst/>
              <a:gdLst/>
              <a:ahLst/>
              <a:cxnLst>
                <a:cxn ang="0">
                  <a:pos x="24" y="50"/>
                </a:cxn>
                <a:cxn ang="0">
                  <a:pos x="21" y="49"/>
                </a:cxn>
                <a:cxn ang="0">
                  <a:pos x="18" y="48"/>
                </a:cxn>
                <a:cxn ang="0">
                  <a:pos x="14" y="48"/>
                </a:cxn>
                <a:cxn ang="0">
                  <a:pos x="11" y="45"/>
                </a:cxn>
                <a:cxn ang="0">
                  <a:pos x="9" y="44"/>
                </a:cxn>
                <a:cxn ang="0">
                  <a:pos x="5" y="44"/>
                </a:cxn>
                <a:cxn ang="0">
                  <a:pos x="2" y="43"/>
                </a:cxn>
                <a:cxn ang="0">
                  <a:pos x="1" y="38"/>
                </a:cxn>
                <a:cxn ang="0">
                  <a:pos x="0" y="31"/>
                </a:cxn>
                <a:cxn ang="0">
                  <a:pos x="0" y="25"/>
                </a:cxn>
                <a:cxn ang="0">
                  <a:pos x="2" y="18"/>
                </a:cxn>
                <a:cxn ang="0">
                  <a:pos x="6" y="13"/>
                </a:cxn>
                <a:cxn ang="0">
                  <a:pos x="11" y="9"/>
                </a:cxn>
                <a:cxn ang="0">
                  <a:pos x="16" y="6"/>
                </a:cxn>
                <a:cxn ang="0">
                  <a:pos x="23" y="2"/>
                </a:cxn>
                <a:cxn ang="0">
                  <a:pos x="27" y="2"/>
                </a:cxn>
                <a:cxn ang="0">
                  <a:pos x="29" y="2"/>
                </a:cxn>
                <a:cxn ang="0">
                  <a:pos x="33" y="3"/>
                </a:cxn>
                <a:cxn ang="0">
                  <a:pos x="36" y="4"/>
                </a:cxn>
                <a:cxn ang="0">
                  <a:pos x="39" y="6"/>
                </a:cxn>
                <a:cxn ang="0">
                  <a:pos x="43" y="7"/>
                </a:cxn>
                <a:cxn ang="0">
                  <a:pos x="46" y="9"/>
                </a:cxn>
                <a:cxn ang="0">
                  <a:pos x="50" y="11"/>
                </a:cxn>
                <a:cxn ang="0">
                  <a:pos x="52" y="17"/>
                </a:cxn>
                <a:cxn ang="0">
                  <a:pos x="51" y="26"/>
                </a:cxn>
                <a:cxn ang="0">
                  <a:pos x="50" y="32"/>
                </a:cxn>
                <a:cxn ang="0">
                  <a:pos x="46" y="34"/>
                </a:cxn>
                <a:cxn ang="0">
                  <a:pos x="42" y="36"/>
                </a:cxn>
                <a:cxn ang="0">
                  <a:pos x="39" y="39"/>
                </a:cxn>
                <a:cxn ang="0">
                  <a:pos x="36" y="41"/>
                </a:cxn>
                <a:cxn ang="0">
                  <a:pos x="33" y="44"/>
                </a:cxn>
                <a:cxn ang="0">
                  <a:pos x="30" y="46"/>
                </a:cxn>
                <a:cxn ang="0">
                  <a:pos x="27" y="49"/>
                </a:cxn>
              </a:cxnLst>
              <a:rect l="0" t="0" r="r" b="b"/>
              <a:pathLst>
                <a:path w="52" h="50">
                  <a:moveTo>
                    <a:pt x="25" y="50"/>
                  </a:moveTo>
                  <a:lnTo>
                    <a:pt x="24" y="50"/>
                  </a:lnTo>
                  <a:lnTo>
                    <a:pt x="23" y="49"/>
                  </a:lnTo>
                  <a:lnTo>
                    <a:pt x="21" y="49"/>
                  </a:lnTo>
                  <a:lnTo>
                    <a:pt x="19" y="49"/>
                  </a:lnTo>
                  <a:lnTo>
                    <a:pt x="18" y="48"/>
                  </a:lnTo>
                  <a:lnTo>
                    <a:pt x="15" y="48"/>
                  </a:lnTo>
                  <a:lnTo>
                    <a:pt x="14" y="48"/>
                  </a:lnTo>
                  <a:lnTo>
                    <a:pt x="12" y="46"/>
                  </a:lnTo>
                  <a:lnTo>
                    <a:pt x="11" y="45"/>
                  </a:lnTo>
                  <a:lnTo>
                    <a:pt x="10" y="45"/>
                  </a:lnTo>
                  <a:lnTo>
                    <a:pt x="9" y="44"/>
                  </a:lnTo>
                  <a:lnTo>
                    <a:pt x="6" y="44"/>
                  </a:lnTo>
                  <a:lnTo>
                    <a:pt x="5" y="44"/>
                  </a:lnTo>
                  <a:lnTo>
                    <a:pt x="4" y="43"/>
                  </a:lnTo>
                  <a:lnTo>
                    <a:pt x="2" y="43"/>
                  </a:lnTo>
                  <a:lnTo>
                    <a:pt x="1" y="41"/>
                  </a:lnTo>
                  <a:lnTo>
                    <a:pt x="1" y="38"/>
                  </a:lnTo>
                  <a:lnTo>
                    <a:pt x="0" y="34"/>
                  </a:lnTo>
                  <a:lnTo>
                    <a:pt x="0" y="31"/>
                  </a:lnTo>
                  <a:lnTo>
                    <a:pt x="0" y="27"/>
                  </a:lnTo>
                  <a:lnTo>
                    <a:pt x="0" y="25"/>
                  </a:lnTo>
                  <a:lnTo>
                    <a:pt x="1" y="21"/>
                  </a:lnTo>
                  <a:lnTo>
                    <a:pt x="2" y="18"/>
                  </a:lnTo>
                  <a:lnTo>
                    <a:pt x="4" y="16"/>
                  </a:lnTo>
                  <a:lnTo>
                    <a:pt x="6" y="13"/>
                  </a:lnTo>
                  <a:lnTo>
                    <a:pt x="9" y="11"/>
                  </a:lnTo>
                  <a:lnTo>
                    <a:pt x="11" y="9"/>
                  </a:lnTo>
                  <a:lnTo>
                    <a:pt x="14" y="7"/>
                  </a:lnTo>
                  <a:lnTo>
                    <a:pt x="16" y="6"/>
                  </a:lnTo>
                  <a:lnTo>
                    <a:pt x="19" y="3"/>
                  </a:lnTo>
                  <a:lnTo>
                    <a:pt x="23" y="2"/>
                  </a:lnTo>
                  <a:lnTo>
                    <a:pt x="25" y="0"/>
                  </a:lnTo>
                  <a:lnTo>
                    <a:pt x="27" y="2"/>
                  </a:lnTo>
                  <a:lnTo>
                    <a:pt x="28" y="2"/>
                  </a:lnTo>
                  <a:lnTo>
                    <a:pt x="29" y="2"/>
                  </a:lnTo>
                  <a:lnTo>
                    <a:pt x="32" y="2"/>
                  </a:lnTo>
                  <a:lnTo>
                    <a:pt x="33" y="3"/>
                  </a:lnTo>
                  <a:lnTo>
                    <a:pt x="34" y="3"/>
                  </a:lnTo>
                  <a:lnTo>
                    <a:pt x="36" y="4"/>
                  </a:lnTo>
                  <a:lnTo>
                    <a:pt x="38" y="4"/>
                  </a:lnTo>
                  <a:lnTo>
                    <a:pt x="39" y="6"/>
                  </a:lnTo>
                  <a:lnTo>
                    <a:pt x="41" y="6"/>
                  </a:lnTo>
                  <a:lnTo>
                    <a:pt x="43" y="7"/>
                  </a:lnTo>
                  <a:lnTo>
                    <a:pt x="44" y="8"/>
                  </a:lnTo>
                  <a:lnTo>
                    <a:pt x="46" y="9"/>
                  </a:lnTo>
                  <a:lnTo>
                    <a:pt x="48" y="9"/>
                  </a:lnTo>
                  <a:lnTo>
                    <a:pt x="50" y="11"/>
                  </a:lnTo>
                  <a:lnTo>
                    <a:pt x="52" y="12"/>
                  </a:lnTo>
                  <a:lnTo>
                    <a:pt x="52" y="17"/>
                  </a:lnTo>
                  <a:lnTo>
                    <a:pt x="52" y="21"/>
                  </a:lnTo>
                  <a:lnTo>
                    <a:pt x="51" y="26"/>
                  </a:lnTo>
                  <a:lnTo>
                    <a:pt x="51" y="31"/>
                  </a:lnTo>
                  <a:lnTo>
                    <a:pt x="50" y="32"/>
                  </a:lnTo>
                  <a:lnTo>
                    <a:pt x="48" y="34"/>
                  </a:lnTo>
                  <a:lnTo>
                    <a:pt x="46" y="34"/>
                  </a:lnTo>
                  <a:lnTo>
                    <a:pt x="44" y="35"/>
                  </a:lnTo>
                  <a:lnTo>
                    <a:pt x="42" y="36"/>
                  </a:lnTo>
                  <a:lnTo>
                    <a:pt x="41" y="38"/>
                  </a:lnTo>
                  <a:lnTo>
                    <a:pt x="39" y="39"/>
                  </a:lnTo>
                  <a:lnTo>
                    <a:pt x="38" y="40"/>
                  </a:lnTo>
                  <a:lnTo>
                    <a:pt x="36" y="41"/>
                  </a:lnTo>
                  <a:lnTo>
                    <a:pt x="34" y="43"/>
                  </a:lnTo>
                  <a:lnTo>
                    <a:pt x="33" y="44"/>
                  </a:lnTo>
                  <a:lnTo>
                    <a:pt x="32" y="45"/>
                  </a:lnTo>
                  <a:lnTo>
                    <a:pt x="30" y="46"/>
                  </a:lnTo>
                  <a:lnTo>
                    <a:pt x="28" y="48"/>
                  </a:lnTo>
                  <a:lnTo>
                    <a:pt x="27" y="49"/>
                  </a:lnTo>
                  <a:lnTo>
                    <a:pt x="25" y="5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353" name="Freeform 80"/>
            <p:cNvSpPr>
              <a:spLocks/>
            </p:cNvSpPr>
            <p:nvPr/>
          </p:nvSpPr>
          <p:spPr bwMode="auto">
            <a:xfrm>
              <a:off x="1406" y="848"/>
              <a:ext cx="12" cy="8"/>
            </a:xfrm>
            <a:custGeom>
              <a:avLst/>
              <a:gdLst/>
              <a:ahLst/>
              <a:cxnLst>
                <a:cxn ang="0">
                  <a:pos x="0" y="32"/>
                </a:cxn>
                <a:cxn ang="0">
                  <a:pos x="2" y="31"/>
                </a:cxn>
                <a:cxn ang="0">
                  <a:pos x="5" y="29"/>
                </a:cxn>
                <a:cxn ang="0">
                  <a:pos x="6" y="29"/>
                </a:cxn>
                <a:cxn ang="0">
                  <a:pos x="9" y="28"/>
                </a:cxn>
                <a:cxn ang="0">
                  <a:pos x="10" y="28"/>
                </a:cxn>
                <a:cxn ang="0">
                  <a:pos x="12" y="27"/>
                </a:cxn>
                <a:cxn ang="0">
                  <a:pos x="14" y="27"/>
                </a:cxn>
                <a:cxn ang="0">
                  <a:pos x="16" y="25"/>
                </a:cxn>
                <a:cxn ang="0">
                  <a:pos x="19" y="23"/>
                </a:cxn>
                <a:cxn ang="0">
                  <a:pos x="21" y="22"/>
                </a:cxn>
                <a:cxn ang="0">
                  <a:pos x="24" y="19"/>
                </a:cxn>
                <a:cxn ang="0">
                  <a:pos x="26" y="17"/>
                </a:cxn>
                <a:cxn ang="0">
                  <a:pos x="29" y="15"/>
                </a:cxn>
                <a:cxn ang="0">
                  <a:pos x="33" y="14"/>
                </a:cxn>
                <a:cxn ang="0">
                  <a:pos x="35" y="11"/>
                </a:cxn>
                <a:cxn ang="0">
                  <a:pos x="38" y="10"/>
                </a:cxn>
                <a:cxn ang="0">
                  <a:pos x="39" y="9"/>
                </a:cxn>
                <a:cxn ang="0">
                  <a:pos x="41" y="8"/>
                </a:cxn>
                <a:cxn ang="0">
                  <a:pos x="42" y="5"/>
                </a:cxn>
                <a:cxn ang="0">
                  <a:pos x="43" y="4"/>
                </a:cxn>
                <a:cxn ang="0">
                  <a:pos x="44" y="2"/>
                </a:cxn>
                <a:cxn ang="0">
                  <a:pos x="46" y="1"/>
                </a:cxn>
                <a:cxn ang="0">
                  <a:pos x="47" y="0"/>
                </a:cxn>
                <a:cxn ang="0">
                  <a:pos x="48" y="0"/>
                </a:cxn>
                <a:cxn ang="0">
                  <a:pos x="44" y="0"/>
                </a:cxn>
                <a:cxn ang="0">
                  <a:pos x="42" y="1"/>
                </a:cxn>
                <a:cxn ang="0">
                  <a:pos x="38" y="2"/>
                </a:cxn>
                <a:cxn ang="0">
                  <a:pos x="35" y="2"/>
                </a:cxn>
                <a:cxn ang="0">
                  <a:pos x="32" y="5"/>
                </a:cxn>
                <a:cxn ang="0">
                  <a:pos x="28" y="6"/>
                </a:cxn>
                <a:cxn ang="0">
                  <a:pos x="25" y="8"/>
                </a:cxn>
                <a:cxn ang="0">
                  <a:pos x="21" y="10"/>
                </a:cxn>
                <a:cxn ang="0">
                  <a:pos x="19" y="13"/>
                </a:cxn>
                <a:cxn ang="0">
                  <a:pos x="16" y="14"/>
                </a:cxn>
                <a:cxn ang="0">
                  <a:pos x="12" y="17"/>
                </a:cxn>
                <a:cxn ang="0">
                  <a:pos x="10" y="19"/>
                </a:cxn>
                <a:cxn ang="0">
                  <a:pos x="7" y="23"/>
                </a:cxn>
                <a:cxn ang="0">
                  <a:pos x="5" y="25"/>
                </a:cxn>
                <a:cxn ang="0">
                  <a:pos x="2" y="28"/>
                </a:cxn>
                <a:cxn ang="0">
                  <a:pos x="0" y="32"/>
                </a:cxn>
              </a:cxnLst>
              <a:rect l="0" t="0" r="r" b="b"/>
              <a:pathLst>
                <a:path w="48" h="32">
                  <a:moveTo>
                    <a:pt x="0" y="32"/>
                  </a:moveTo>
                  <a:lnTo>
                    <a:pt x="2" y="31"/>
                  </a:lnTo>
                  <a:lnTo>
                    <a:pt x="5" y="29"/>
                  </a:lnTo>
                  <a:lnTo>
                    <a:pt x="6" y="29"/>
                  </a:lnTo>
                  <a:lnTo>
                    <a:pt x="9" y="28"/>
                  </a:lnTo>
                  <a:lnTo>
                    <a:pt x="10" y="28"/>
                  </a:lnTo>
                  <a:lnTo>
                    <a:pt x="12" y="27"/>
                  </a:lnTo>
                  <a:lnTo>
                    <a:pt x="14" y="27"/>
                  </a:lnTo>
                  <a:lnTo>
                    <a:pt x="16" y="25"/>
                  </a:lnTo>
                  <a:lnTo>
                    <a:pt x="19" y="23"/>
                  </a:lnTo>
                  <a:lnTo>
                    <a:pt x="21" y="22"/>
                  </a:lnTo>
                  <a:lnTo>
                    <a:pt x="24" y="19"/>
                  </a:lnTo>
                  <a:lnTo>
                    <a:pt x="26" y="17"/>
                  </a:lnTo>
                  <a:lnTo>
                    <a:pt x="29" y="15"/>
                  </a:lnTo>
                  <a:lnTo>
                    <a:pt x="33" y="14"/>
                  </a:lnTo>
                  <a:lnTo>
                    <a:pt x="35" y="11"/>
                  </a:lnTo>
                  <a:lnTo>
                    <a:pt x="38" y="10"/>
                  </a:lnTo>
                  <a:lnTo>
                    <a:pt x="39" y="9"/>
                  </a:lnTo>
                  <a:lnTo>
                    <a:pt x="41" y="8"/>
                  </a:lnTo>
                  <a:lnTo>
                    <a:pt x="42" y="5"/>
                  </a:lnTo>
                  <a:lnTo>
                    <a:pt x="43" y="4"/>
                  </a:lnTo>
                  <a:lnTo>
                    <a:pt x="44" y="2"/>
                  </a:lnTo>
                  <a:lnTo>
                    <a:pt x="46" y="1"/>
                  </a:lnTo>
                  <a:lnTo>
                    <a:pt x="47" y="0"/>
                  </a:lnTo>
                  <a:lnTo>
                    <a:pt x="48" y="0"/>
                  </a:lnTo>
                  <a:lnTo>
                    <a:pt x="44" y="0"/>
                  </a:lnTo>
                  <a:lnTo>
                    <a:pt x="42" y="1"/>
                  </a:lnTo>
                  <a:lnTo>
                    <a:pt x="38" y="2"/>
                  </a:lnTo>
                  <a:lnTo>
                    <a:pt x="35" y="2"/>
                  </a:lnTo>
                  <a:lnTo>
                    <a:pt x="32" y="5"/>
                  </a:lnTo>
                  <a:lnTo>
                    <a:pt x="28" y="6"/>
                  </a:lnTo>
                  <a:lnTo>
                    <a:pt x="25" y="8"/>
                  </a:lnTo>
                  <a:lnTo>
                    <a:pt x="21" y="10"/>
                  </a:lnTo>
                  <a:lnTo>
                    <a:pt x="19" y="13"/>
                  </a:lnTo>
                  <a:lnTo>
                    <a:pt x="16" y="14"/>
                  </a:lnTo>
                  <a:lnTo>
                    <a:pt x="12" y="17"/>
                  </a:lnTo>
                  <a:lnTo>
                    <a:pt x="10" y="19"/>
                  </a:lnTo>
                  <a:lnTo>
                    <a:pt x="7" y="23"/>
                  </a:lnTo>
                  <a:lnTo>
                    <a:pt x="5" y="25"/>
                  </a:lnTo>
                  <a:lnTo>
                    <a:pt x="2" y="28"/>
                  </a:lnTo>
                  <a:lnTo>
                    <a:pt x="0" y="3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354" name="Freeform 81"/>
            <p:cNvSpPr>
              <a:spLocks/>
            </p:cNvSpPr>
            <p:nvPr/>
          </p:nvSpPr>
          <p:spPr bwMode="auto">
            <a:xfrm>
              <a:off x="1423" y="851"/>
              <a:ext cx="13" cy="12"/>
            </a:xfrm>
            <a:custGeom>
              <a:avLst/>
              <a:gdLst/>
              <a:ahLst/>
              <a:cxnLst>
                <a:cxn ang="0">
                  <a:pos x="0" y="24"/>
                </a:cxn>
                <a:cxn ang="0">
                  <a:pos x="0" y="15"/>
                </a:cxn>
                <a:cxn ang="0">
                  <a:pos x="2" y="9"/>
                </a:cxn>
                <a:cxn ang="0">
                  <a:pos x="4" y="6"/>
                </a:cxn>
                <a:cxn ang="0">
                  <a:pos x="7" y="5"/>
                </a:cxn>
                <a:cxn ang="0">
                  <a:pos x="11" y="4"/>
                </a:cxn>
                <a:cxn ang="0">
                  <a:pos x="13" y="2"/>
                </a:cxn>
                <a:cxn ang="0">
                  <a:pos x="16" y="1"/>
                </a:cxn>
                <a:cxn ang="0">
                  <a:pos x="18" y="1"/>
                </a:cxn>
                <a:cxn ang="0">
                  <a:pos x="22" y="0"/>
                </a:cxn>
                <a:cxn ang="0">
                  <a:pos x="26" y="1"/>
                </a:cxn>
                <a:cxn ang="0">
                  <a:pos x="29" y="2"/>
                </a:cxn>
                <a:cxn ang="0">
                  <a:pos x="32" y="4"/>
                </a:cxn>
                <a:cxn ang="0">
                  <a:pos x="36" y="6"/>
                </a:cxn>
                <a:cxn ang="0">
                  <a:pos x="39" y="9"/>
                </a:cxn>
                <a:cxn ang="0">
                  <a:pos x="43" y="11"/>
                </a:cxn>
                <a:cxn ang="0">
                  <a:pos x="45" y="14"/>
                </a:cxn>
                <a:cxn ang="0">
                  <a:pos x="48" y="15"/>
                </a:cxn>
                <a:cxn ang="0">
                  <a:pos x="50" y="23"/>
                </a:cxn>
                <a:cxn ang="0">
                  <a:pos x="52" y="36"/>
                </a:cxn>
                <a:cxn ang="0">
                  <a:pos x="48" y="43"/>
                </a:cxn>
                <a:cxn ang="0">
                  <a:pos x="45" y="44"/>
                </a:cxn>
                <a:cxn ang="0">
                  <a:pos x="43" y="46"/>
                </a:cxn>
                <a:cxn ang="0">
                  <a:pos x="39" y="46"/>
                </a:cxn>
                <a:cxn ang="0">
                  <a:pos x="36" y="47"/>
                </a:cxn>
                <a:cxn ang="0">
                  <a:pos x="32" y="47"/>
                </a:cxn>
                <a:cxn ang="0">
                  <a:pos x="30" y="48"/>
                </a:cxn>
                <a:cxn ang="0">
                  <a:pos x="27" y="48"/>
                </a:cxn>
                <a:cxn ang="0">
                  <a:pos x="23" y="47"/>
                </a:cxn>
                <a:cxn ang="0">
                  <a:pos x="21" y="44"/>
                </a:cxn>
                <a:cxn ang="0">
                  <a:pos x="18" y="42"/>
                </a:cxn>
                <a:cxn ang="0">
                  <a:pos x="14" y="39"/>
                </a:cxn>
                <a:cxn ang="0">
                  <a:pos x="11" y="37"/>
                </a:cxn>
                <a:cxn ang="0">
                  <a:pos x="8" y="34"/>
                </a:cxn>
                <a:cxn ang="0">
                  <a:pos x="6" y="33"/>
                </a:cxn>
                <a:cxn ang="0">
                  <a:pos x="2" y="30"/>
                </a:cxn>
              </a:cxnLst>
              <a:rect l="0" t="0" r="r" b="b"/>
              <a:pathLst>
                <a:path w="52" h="48">
                  <a:moveTo>
                    <a:pt x="0" y="29"/>
                  </a:moveTo>
                  <a:lnTo>
                    <a:pt x="0" y="24"/>
                  </a:lnTo>
                  <a:lnTo>
                    <a:pt x="0" y="19"/>
                  </a:lnTo>
                  <a:lnTo>
                    <a:pt x="0" y="15"/>
                  </a:lnTo>
                  <a:lnTo>
                    <a:pt x="0" y="10"/>
                  </a:lnTo>
                  <a:lnTo>
                    <a:pt x="2" y="9"/>
                  </a:lnTo>
                  <a:lnTo>
                    <a:pt x="3" y="7"/>
                  </a:lnTo>
                  <a:lnTo>
                    <a:pt x="4" y="6"/>
                  </a:lnTo>
                  <a:lnTo>
                    <a:pt x="6" y="6"/>
                  </a:lnTo>
                  <a:lnTo>
                    <a:pt x="7" y="5"/>
                  </a:lnTo>
                  <a:lnTo>
                    <a:pt x="8" y="4"/>
                  </a:lnTo>
                  <a:lnTo>
                    <a:pt x="11" y="4"/>
                  </a:lnTo>
                  <a:lnTo>
                    <a:pt x="12" y="2"/>
                  </a:lnTo>
                  <a:lnTo>
                    <a:pt x="13" y="2"/>
                  </a:lnTo>
                  <a:lnTo>
                    <a:pt x="14" y="2"/>
                  </a:lnTo>
                  <a:lnTo>
                    <a:pt x="16" y="1"/>
                  </a:lnTo>
                  <a:lnTo>
                    <a:pt x="17" y="1"/>
                  </a:lnTo>
                  <a:lnTo>
                    <a:pt x="18" y="1"/>
                  </a:lnTo>
                  <a:lnTo>
                    <a:pt x="21" y="0"/>
                  </a:lnTo>
                  <a:lnTo>
                    <a:pt x="22" y="0"/>
                  </a:lnTo>
                  <a:lnTo>
                    <a:pt x="23" y="0"/>
                  </a:lnTo>
                  <a:lnTo>
                    <a:pt x="26" y="1"/>
                  </a:lnTo>
                  <a:lnTo>
                    <a:pt x="27" y="1"/>
                  </a:lnTo>
                  <a:lnTo>
                    <a:pt x="29" y="2"/>
                  </a:lnTo>
                  <a:lnTo>
                    <a:pt x="31" y="4"/>
                  </a:lnTo>
                  <a:lnTo>
                    <a:pt x="32" y="4"/>
                  </a:lnTo>
                  <a:lnTo>
                    <a:pt x="34" y="5"/>
                  </a:lnTo>
                  <a:lnTo>
                    <a:pt x="36" y="6"/>
                  </a:lnTo>
                  <a:lnTo>
                    <a:pt x="38" y="7"/>
                  </a:lnTo>
                  <a:lnTo>
                    <a:pt x="39" y="9"/>
                  </a:lnTo>
                  <a:lnTo>
                    <a:pt x="41" y="10"/>
                  </a:lnTo>
                  <a:lnTo>
                    <a:pt x="43" y="11"/>
                  </a:lnTo>
                  <a:lnTo>
                    <a:pt x="44" y="12"/>
                  </a:lnTo>
                  <a:lnTo>
                    <a:pt x="45" y="14"/>
                  </a:lnTo>
                  <a:lnTo>
                    <a:pt x="46" y="15"/>
                  </a:lnTo>
                  <a:lnTo>
                    <a:pt x="48" y="15"/>
                  </a:lnTo>
                  <a:lnTo>
                    <a:pt x="49" y="18"/>
                  </a:lnTo>
                  <a:lnTo>
                    <a:pt x="50" y="23"/>
                  </a:lnTo>
                  <a:lnTo>
                    <a:pt x="52" y="29"/>
                  </a:lnTo>
                  <a:lnTo>
                    <a:pt x="52" y="36"/>
                  </a:lnTo>
                  <a:lnTo>
                    <a:pt x="49" y="42"/>
                  </a:lnTo>
                  <a:lnTo>
                    <a:pt x="48" y="43"/>
                  </a:lnTo>
                  <a:lnTo>
                    <a:pt x="46" y="43"/>
                  </a:lnTo>
                  <a:lnTo>
                    <a:pt x="45" y="44"/>
                  </a:lnTo>
                  <a:lnTo>
                    <a:pt x="44" y="44"/>
                  </a:lnTo>
                  <a:lnTo>
                    <a:pt x="43" y="46"/>
                  </a:lnTo>
                  <a:lnTo>
                    <a:pt x="40" y="46"/>
                  </a:lnTo>
                  <a:lnTo>
                    <a:pt x="39" y="46"/>
                  </a:lnTo>
                  <a:lnTo>
                    <a:pt x="38" y="46"/>
                  </a:lnTo>
                  <a:lnTo>
                    <a:pt x="36" y="47"/>
                  </a:lnTo>
                  <a:lnTo>
                    <a:pt x="35" y="47"/>
                  </a:lnTo>
                  <a:lnTo>
                    <a:pt x="32" y="47"/>
                  </a:lnTo>
                  <a:lnTo>
                    <a:pt x="31" y="48"/>
                  </a:lnTo>
                  <a:lnTo>
                    <a:pt x="30" y="48"/>
                  </a:lnTo>
                  <a:lnTo>
                    <a:pt x="29" y="48"/>
                  </a:lnTo>
                  <a:lnTo>
                    <a:pt x="27" y="48"/>
                  </a:lnTo>
                  <a:lnTo>
                    <a:pt x="26" y="48"/>
                  </a:lnTo>
                  <a:lnTo>
                    <a:pt x="23" y="47"/>
                  </a:lnTo>
                  <a:lnTo>
                    <a:pt x="22" y="46"/>
                  </a:lnTo>
                  <a:lnTo>
                    <a:pt x="21" y="44"/>
                  </a:lnTo>
                  <a:lnTo>
                    <a:pt x="20" y="43"/>
                  </a:lnTo>
                  <a:lnTo>
                    <a:pt x="18" y="42"/>
                  </a:lnTo>
                  <a:lnTo>
                    <a:pt x="16" y="41"/>
                  </a:lnTo>
                  <a:lnTo>
                    <a:pt x="14" y="39"/>
                  </a:lnTo>
                  <a:lnTo>
                    <a:pt x="13" y="38"/>
                  </a:lnTo>
                  <a:lnTo>
                    <a:pt x="11" y="37"/>
                  </a:lnTo>
                  <a:lnTo>
                    <a:pt x="9" y="36"/>
                  </a:lnTo>
                  <a:lnTo>
                    <a:pt x="8" y="34"/>
                  </a:lnTo>
                  <a:lnTo>
                    <a:pt x="7" y="34"/>
                  </a:lnTo>
                  <a:lnTo>
                    <a:pt x="6" y="33"/>
                  </a:lnTo>
                  <a:lnTo>
                    <a:pt x="4" y="32"/>
                  </a:lnTo>
                  <a:lnTo>
                    <a:pt x="2" y="30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355" name="Freeform 82"/>
            <p:cNvSpPr>
              <a:spLocks/>
            </p:cNvSpPr>
            <p:nvPr/>
          </p:nvSpPr>
          <p:spPr bwMode="auto">
            <a:xfrm>
              <a:off x="1426" y="848"/>
              <a:ext cx="13" cy="9"/>
            </a:xfrm>
            <a:custGeom>
              <a:avLst/>
              <a:gdLst/>
              <a:ahLst/>
              <a:cxnLst>
                <a:cxn ang="0">
                  <a:pos x="12" y="12"/>
                </a:cxn>
                <a:cxn ang="0">
                  <a:pos x="13" y="12"/>
                </a:cxn>
                <a:cxn ang="0">
                  <a:pos x="16" y="14"/>
                </a:cxn>
                <a:cxn ang="0">
                  <a:pos x="17" y="14"/>
                </a:cxn>
                <a:cxn ang="0">
                  <a:pos x="18" y="15"/>
                </a:cxn>
                <a:cxn ang="0">
                  <a:pos x="19" y="15"/>
                </a:cxn>
                <a:cxn ang="0">
                  <a:pos x="22" y="16"/>
                </a:cxn>
                <a:cxn ang="0">
                  <a:pos x="23" y="18"/>
                </a:cxn>
                <a:cxn ang="0">
                  <a:pos x="25" y="19"/>
                </a:cxn>
                <a:cxn ang="0">
                  <a:pos x="27" y="20"/>
                </a:cxn>
                <a:cxn ang="0">
                  <a:pos x="28" y="21"/>
                </a:cxn>
                <a:cxn ang="0">
                  <a:pos x="30" y="23"/>
                </a:cxn>
                <a:cxn ang="0">
                  <a:pos x="32" y="24"/>
                </a:cxn>
                <a:cxn ang="0">
                  <a:pos x="33" y="25"/>
                </a:cxn>
                <a:cxn ang="0">
                  <a:pos x="35" y="26"/>
                </a:cxn>
                <a:cxn ang="0">
                  <a:pos x="36" y="28"/>
                </a:cxn>
                <a:cxn ang="0">
                  <a:pos x="39" y="30"/>
                </a:cxn>
                <a:cxn ang="0">
                  <a:pos x="40" y="30"/>
                </a:cxn>
                <a:cxn ang="0">
                  <a:pos x="41" y="30"/>
                </a:cxn>
                <a:cxn ang="0">
                  <a:pos x="44" y="32"/>
                </a:cxn>
                <a:cxn ang="0">
                  <a:pos x="45" y="32"/>
                </a:cxn>
                <a:cxn ang="0">
                  <a:pos x="46" y="33"/>
                </a:cxn>
                <a:cxn ang="0">
                  <a:pos x="48" y="34"/>
                </a:cxn>
                <a:cxn ang="0">
                  <a:pos x="50" y="35"/>
                </a:cxn>
                <a:cxn ang="0">
                  <a:pos x="51" y="37"/>
                </a:cxn>
                <a:cxn ang="0">
                  <a:pos x="49" y="32"/>
                </a:cxn>
                <a:cxn ang="0">
                  <a:pos x="46" y="29"/>
                </a:cxn>
                <a:cxn ang="0">
                  <a:pos x="44" y="25"/>
                </a:cxn>
                <a:cxn ang="0">
                  <a:pos x="41" y="21"/>
                </a:cxn>
                <a:cxn ang="0">
                  <a:pos x="37" y="18"/>
                </a:cxn>
                <a:cxn ang="0">
                  <a:pos x="33" y="15"/>
                </a:cxn>
                <a:cxn ang="0">
                  <a:pos x="31" y="12"/>
                </a:cxn>
                <a:cxn ang="0">
                  <a:pos x="27" y="10"/>
                </a:cxn>
                <a:cxn ang="0">
                  <a:pos x="23" y="9"/>
                </a:cxn>
                <a:cxn ang="0">
                  <a:pos x="19" y="6"/>
                </a:cxn>
                <a:cxn ang="0">
                  <a:pos x="17" y="5"/>
                </a:cxn>
                <a:cxn ang="0">
                  <a:pos x="13" y="3"/>
                </a:cxn>
                <a:cxn ang="0">
                  <a:pos x="9" y="2"/>
                </a:cxn>
                <a:cxn ang="0">
                  <a:pos x="7" y="1"/>
                </a:cxn>
                <a:cxn ang="0">
                  <a:pos x="4" y="0"/>
                </a:cxn>
                <a:cxn ang="0">
                  <a:pos x="0" y="0"/>
                </a:cxn>
                <a:cxn ang="0">
                  <a:pos x="3" y="1"/>
                </a:cxn>
                <a:cxn ang="0">
                  <a:pos x="4" y="2"/>
                </a:cxn>
                <a:cxn ang="0">
                  <a:pos x="5" y="3"/>
                </a:cxn>
                <a:cxn ang="0">
                  <a:pos x="7" y="5"/>
                </a:cxn>
                <a:cxn ang="0">
                  <a:pos x="8" y="6"/>
                </a:cxn>
                <a:cxn ang="0">
                  <a:pos x="9" y="9"/>
                </a:cxn>
                <a:cxn ang="0">
                  <a:pos x="10" y="10"/>
                </a:cxn>
                <a:cxn ang="0">
                  <a:pos x="12" y="12"/>
                </a:cxn>
              </a:cxnLst>
              <a:rect l="0" t="0" r="r" b="b"/>
              <a:pathLst>
                <a:path w="51" h="37">
                  <a:moveTo>
                    <a:pt x="12" y="12"/>
                  </a:moveTo>
                  <a:lnTo>
                    <a:pt x="13" y="12"/>
                  </a:lnTo>
                  <a:lnTo>
                    <a:pt x="16" y="14"/>
                  </a:lnTo>
                  <a:lnTo>
                    <a:pt x="17" y="14"/>
                  </a:lnTo>
                  <a:lnTo>
                    <a:pt x="18" y="15"/>
                  </a:lnTo>
                  <a:lnTo>
                    <a:pt x="19" y="15"/>
                  </a:lnTo>
                  <a:lnTo>
                    <a:pt x="22" y="16"/>
                  </a:lnTo>
                  <a:lnTo>
                    <a:pt x="23" y="18"/>
                  </a:lnTo>
                  <a:lnTo>
                    <a:pt x="25" y="19"/>
                  </a:lnTo>
                  <a:lnTo>
                    <a:pt x="27" y="20"/>
                  </a:lnTo>
                  <a:lnTo>
                    <a:pt x="28" y="21"/>
                  </a:lnTo>
                  <a:lnTo>
                    <a:pt x="30" y="23"/>
                  </a:lnTo>
                  <a:lnTo>
                    <a:pt x="32" y="24"/>
                  </a:lnTo>
                  <a:lnTo>
                    <a:pt x="33" y="25"/>
                  </a:lnTo>
                  <a:lnTo>
                    <a:pt x="35" y="26"/>
                  </a:lnTo>
                  <a:lnTo>
                    <a:pt x="36" y="28"/>
                  </a:lnTo>
                  <a:lnTo>
                    <a:pt x="39" y="30"/>
                  </a:lnTo>
                  <a:lnTo>
                    <a:pt x="40" y="30"/>
                  </a:lnTo>
                  <a:lnTo>
                    <a:pt x="41" y="30"/>
                  </a:lnTo>
                  <a:lnTo>
                    <a:pt x="44" y="32"/>
                  </a:lnTo>
                  <a:lnTo>
                    <a:pt x="45" y="32"/>
                  </a:lnTo>
                  <a:lnTo>
                    <a:pt x="46" y="33"/>
                  </a:lnTo>
                  <a:lnTo>
                    <a:pt x="48" y="34"/>
                  </a:lnTo>
                  <a:lnTo>
                    <a:pt x="50" y="35"/>
                  </a:lnTo>
                  <a:lnTo>
                    <a:pt x="51" y="37"/>
                  </a:lnTo>
                  <a:lnTo>
                    <a:pt x="49" y="32"/>
                  </a:lnTo>
                  <a:lnTo>
                    <a:pt x="46" y="29"/>
                  </a:lnTo>
                  <a:lnTo>
                    <a:pt x="44" y="25"/>
                  </a:lnTo>
                  <a:lnTo>
                    <a:pt x="41" y="21"/>
                  </a:lnTo>
                  <a:lnTo>
                    <a:pt x="37" y="18"/>
                  </a:lnTo>
                  <a:lnTo>
                    <a:pt x="33" y="15"/>
                  </a:lnTo>
                  <a:lnTo>
                    <a:pt x="31" y="12"/>
                  </a:lnTo>
                  <a:lnTo>
                    <a:pt x="27" y="10"/>
                  </a:lnTo>
                  <a:lnTo>
                    <a:pt x="23" y="9"/>
                  </a:lnTo>
                  <a:lnTo>
                    <a:pt x="19" y="6"/>
                  </a:lnTo>
                  <a:lnTo>
                    <a:pt x="17" y="5"/>
                  </a:lnTo>
                  <a:lnTo>
                    <a:pt x="13" y="3"/>
                  </a:lnTo>
                  <a:lnTo>
                    <a:pt x="9" y="2"/>
                  </a:lnTo>
                  <a:lnTo>
                    <a:pt x="7" y="1"/>
                  </a:lnTo>
                  <a:lnTo>
                    <a:pt x="4" y="0"/>
                  </a:lnTo>
                  <a:lnTo>
                    <a:pt x="0" y="0"/>
                  </a:lnTo>
                  <a:lnTo>
                    <a:pt x="3" y="1"/>
                  </a:lnTo>
                  <a:lnTo>
                    <a:pt x="4" y="2"/>
                  </a:lnTo>
                  <a:lnTo>
                    <a:pt x="5" y="3"/>
                  </a:lnTo>
                  <a:lnTo>
                    <a:pt x="7" y="5"/>
                  </a:lnTo>
                  <a:lnTo>
                    <a:pt x="8" y="6"/>
                  </a:lnTo>
                  <a:lnTo>
                    <a:pt x="9" y="9"/>
                  </a:lnTo>
                  <a:lnTo>
                    <a:pt x="10" y="10"/>
                  </a:lnTo>
                  <a:lnTo>
                    <a:pt x="12" y="1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356" name="Freeform 83"/>
            <p:cNvSpPr>
              <a:spLocks/>
            </p:cNvSpPr>
            <p:nvPr/>
          </p:nvSpPr>
          <p:spPr bwMode="auto">
            <a:xfrm>
              <a:off x="1427" y="862"/>
              <a:ext cx="12" cy="15"/>
            </a:xfrm>
            <a:custGeom>
              <a:avLst/>
              <a:gdLst/>
              <a:ahLst/>
              <a:cxnLst>
                <a:cxn ang="0">
                  <a:pos x="1" y="34"/>
                </a:cxn>
                <a:cxn ang="0">
                  <a:pos x="4" y="26"/>
                </a:cxn>
                <a:cxn ang="0">
                  <a:pos x="6" y="18"/>
                </a:cxn>
                <a:cxn ang="0">
                  <a:pos x="8" y="11"/>
                </a:cxn>
                <a:cxn ang="0">
                  <a:pos x="10" y="7"/>
                </a:cxn>
                <a:cxn ang="0">
                  <a:pos x="13" y="6"/>
                </a:cxn>
                <a:cxn ang="0">
                  <a:pos x="17" y="6"/>
                </a:cxn>
                <a:cxn ang="0">
                  <a:pos x="19" y="4"/>
                </a:cxn>
                <a:cxn ang="0">
                  <a:pos x="23" y="3"/>
                </a:cxn>
                <a:cxn ang="0">
                  <a:pos x="26" y="3"/>
                </a:cxn>
                <a:cxn ang="0">
                  <a:pos x="28" y="2"/>
                </a:cxn>
                <a:cxn ang="0">
                  <a:pos x="32" y="0"/>
                </a:cxn>
                <a:cxn ang="0">
                  <a:pos x="36" y="3"/>
                </a:cxn>
                <a:cxn ang="0">
                  <a:pos x="40" y="8"/>
                </a:cxn>
                <a:cxn ang="0">
                  <a:pos x="44" y="15"/>
                </a:cxn>
                <a:cxn ang="0">
                  <a:pos x="46" y="21"/>
                </a:cxn>
                <a:cxn ang="0">
                  <a:pos x="47" y="27"/>
                </a:cxn>
                <a:cxn ang="0">
                  <a:pos x="47" y="34"/>
                </a:cxn>
                <a:cxn ang="0">
                  <a:pos x="45" y="41"/>
                </a:cxn>
                <a:cxn ang="0">
                  <a:pos x="42" y="48"/>
                </a:cxn>
                <a:cxn ang="0">
                  <a:pos x="38" y="53"/>
                </a:cxn>
                <a:cxn ang="0">
                  <a:pos x="35" y="54"/>
                </a:cxn>
                <a:cxn ang="0">
                  <a:pos x="32" y="55"/>
                </a:cxn>
                <a:cxn ang="0">
                  <a:pos x="28" y="57"/>
                </a:cxn>
                <a:cxn ang="0">
                  <a:pos x="26" y="58"/>
                </a:cxn>
                <a:cxn ang="0">
                  <a:pos x="22" y="58"/>
                </a:cxn>
                <a:cxn ang="0">
                  <a:pos x="18" y="59"/>
                </a:cxn>
                <a:cxn ang="0">
                  <a:pos x="14" y="59"/>
                </a:cxn>
                <a:cxn ang="0">
                  <a:pos x="12" y="57"/>
                </a:cxn>
                <a:cxn ang="0">
                  <a:pos x="9" y="52"/>
                </a:cxn>
                <a:cxn ang="0">
                  <a:pos x="5" y="45"/>
                </a:cxn>
                <a:cxn ang="0">
                  <a:pos x="1" y="40"/>
                </a:cxn>
              </a:cxnLst>
              <a:rect l="0" t="0" r="r" b="b"/>
              <a:pathLst>
                <a:path w="47" h="59">
                  <a:moveTo>
                    <a:pt x="0" y="38"/>
                  </a:moveTo>
                  <a:lnTo>
                    <a:pt x="1" y="34"/>
                  </a:lnTo>
                  <a:lnTo>
                    <a:pt x="3" y="30"/>
                  </a:lnTo>
                  <a:lnTo>
                    <a:pt x="4" y="26"/>
                  </a:lnTo>
                  <a:lnTo>
                    <a:pt x="5" y="22"/>
                  </a:lnTo>
                  <a:lnTo>
                    <a:pt x="6" y="18"/>
                  </a:lnTo>
                  <a:lnTo>
                    <a:pt x="6" y="15"/>
                  </a:lnTo>
                  <a:lnTo>
                    <a:pt x="8" y="11"/>
                  </a:lnTo>
                  <a:lnTo>
                    <a:pt x="9" y="7"/>
                  </a:lnTo>
                  <a:lnTo>
                    <a:pt x="10" y="7"/>
                  </a:lnTo>
                  <a:lnTo>
                    <a:pt x="12" y="6"/>
                  </a:lnTo>
                  <a:lnTo>
                    <a:pt x="13" y="6"/>
                  </a:lnTo>
                  <a:lnTo>
                    <a:pt x="14" y="6"/>
                  </a:lnTo>
                  <a:lnTo>
                    <a:pt x="17" y="6"/>
                  </a:lnTo>
                  <a:lnTo>
                    <a:pt x="18" y="4"/>
                  </a:lnTo>
                  <a:lnTo>
                    <a:pt x="19" y="4"/>
                  </a:lnTo>
                  <a:lnTo>
                    <a:pt x="21" y="4"/>
                  </a:lnTo>
                  <a:lnTo>
                    <a:pt x="23" y="3"/>
                  </a:lnTo>
                  <a:lnTo>
                    <a:pt x="24" y="3"/>
                  </a:lnTo>
                  <a:lnTo>
                    <a:pt x="26" y="3"/>
                  </a:lnTo>
                  <a:lnTo>
                    <a:pt x="27" y="2"/>
                  </a:lnTo>
                  <a:lnTo>
                    <a:pt x="28" y="2"/>
                  </a:lnTo>
                  <a:lnTo>
                    <a:pt x="31" y="2"/>
                  </a:lnTo>
                  <a:lnTo>
                    <a:pt x="32" y="0"/>
                  </a:lnTo>
                  <a:lnTo>
                    <a:pt x="33" y="0"/>
                  </a:lnTo>
                  <a:lnTo>
                    <a:pt x="36" y="3"/>
                  </a:lnTo>
                  <a:lnTo>
                    <a:pt x="38" y="6"/>
                  </a:lnTo>
                  <a:lnTo>
                    <a:pt x="40" y="8"/>
                  </a:lnTo>
                  <a:lnTo>
                    <a:pt x="41" y="12"/>
                  </a:lnTo>
                  <a:lnTo>
                    <a:pt x="44" y="15"/>
                  </a:lnTo>
                  <a:lnTo>
                    <a:pt x="45" y="17"/>
                  </a:lnTo>
                  <a:lnTo>
                    <a:pt x="46" y="21"/>
                  </a:lnTo>
                  <a:lnTo>
                    <a:pt x="47" y="23"/>
                  </a:lnTo>
                  <a:lnTo>
                    <a:pt x="47" y="27"/>
                  </a:lnTo>
                  <a:lnTo>
                    <a:pt x="47" y="31"/>
                  </a:lnTo>
                  <a:lnTo>
                    <a:pt x="47" y="34"/>
                  </a:lnTo>
                  <a:lnTo>
                    <a:pt x="46" y="38"/>
                  </a:lnTo>
                  <a:lnTo>
                    <a:pt x="45" y="41"/>
                  </a:lnTo>
                  <a:lnTo>
                    <a:pt x="44" y="44"/>
                  </a:lnTo>
                  <a:lnTo>
                    <a:pt x="42" y="48"/>
                  </a:lnTo>
                  <a:lnTo>
                    <a:pt x="40" y="52"/>
                  </a:lnTo>
                  <a:lnTo>
                    <a:pt x="38" y="53"/>
                  </a:lnTo>
                  <a:lnTo>
                    <a:pt x="37" y="53"/>
                  </a:lnTo>
                  <a:lnTo>
                    <a:pt x="35" y="54"/>
                  </a:lnTo>
                  <a:lnTo>
                    <a:pt x="33" y="55"/>
                  </a:lnTo>
                  <a:lnTo>
                    <a:pt x="32" y="55"/>
                  </a:lnTo>
                  <a:lnTo>
                    <a:pt x="31" y="57"/>
                  </a:lnTo>
                  <a:lnTo>
                    <a:pt x="28" y="57"/>
                  </a:lnTo>
                  <a:lnTo>
                    <a:pt x="27" y="58"/>
                  </a:lnTo>
                  <a:lnTo>
                    <a:pt x="26" y="58"/>
                  </a:lnTo>
                  <a:lnTo>
                    <a:pt x="24" y="58"/>
                  </a:lnTo>
                  <a:lnTo>
                    <a:pt x="22" y="58"/>
                  </a:lnTo>
                  <a:lnTo>
                    <a:pt x="21" y="58"/>
                  </a:lnTo>
                  <a:lnTo>
                    <a:pt x="18" y="59"/>
                  </a:lnTo>
                  <a:lnTo>
                    <a:pt x="17" y="59"/>
                  </a:lnTo>
                  <a:lnTo>
                    <a:pt x="14" y="59"/>
                  </a:lnTo>
                  <a:lnTo>
                    <a:pt x="13" y="59"/>
                  </a:lnTo>
                  <a:lnTo>
                    <a:pt x="12" y="57"/>
                  </a:lnTo>
                  <a:lnTo>
                    <a:pt x="12" y="54"/>
                  </a:lnTo>
                  <a:lnTo>
                    <a:pt x="9" y="52"/>
                  </a:lnTo>
                  <a:lnTo>
                    <a:pt x="8" y="48"/>
                  </a:lnTo>
                  <a:lnTo>
                    <a:pt x="5" y="45"/>
                  </a:lnTo>
                  <a:lnTo>
                    <a:pt x="4" y="43"/>
                  </a:lnTo>
                  <a:lnTo>
                    <a:pt x="1" y="40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357" name="Freeform 84"/>
            <p:cNvSpPr>
              <a:spLocks/>
            </p:cNvSpPr>
            <p:nvPr/>
          </p:nvSpPr>
          <p:spPr bwMode="auto">
            <a:xfrm>
              <a:off x="1415" y="872"/>
              <a:ext cx="15" cy="11"/>
            </a:xfrm>
            <a:custGeom>
              <a:avLst/>
              <a:gdLst/>
              <a:ahLst/>
              <a:cxnLst>
                <a:cxn ang="0">
                  <a:pos x="58" y="19"/>
                </a:cxn>
                <a:cxn ang="0">
                  <a:pos x="55" y="13"/>
                </a:cxn>
                <a:cxn ang="0">
                  <a:pos x="53" y="8"/>
                </a:cxn>
                <a:cxn ang="0">
                  <a:pos x="49" y="2"/>
                </a:cxn>
                <a:cxn ang="0">
                  <a:pos x="45" y="0"/>
                </a:cxn>
                <a:cxn ang="0">
                  <a:pos x="41" y="0"/>
                </a:cxn>
                <a:cxn ang="0">
                  <a:pos x="38" y="1"/>
                </a:cxn>
                <a:cxn ang="0">
                  <a:pos x="34" y="1"/>
                </a:cxn>
                <a:cxn ang="0">
                  <a:pos x="29" y="1"/>
                </a:cxn>
                <a:cxn ang="0">
                  <a:pos x="25" y="1"/>
                </a:cxn>
                <a:cxn ang="0">
                  <a:pos x="21" y="1"/>
                </a:cxn>
                <a:cxn ang="0">
                  <a:pos x="16" y="1"/>
                </a:cxn>
                <a:cxn ang="0">
                  <a:pos x="12" y="2"/>
                </a:cxn>
                <a:cxn ang="0">
                  <a:pos x="9" y="8"/>
                </a:cxn>
                <a:cxn ang="0">
                  <a:pos x="6" y="10"/>
                </a:cxn>
                <a:cxn ang="0">
                  <a:pos x="3" y="15"/>
                </a:cxn>
                <a:cxn ang="0">
                  <a:pos x="2" y="20"/>
                </a:cxn>
                <a:cxn ang="0">
                  <a:pos x="6" y="28"/>
                </a:cxn>
                <a:cxn ang="0">
                  <a:pos x="8" y="34"/>
                </a:cxn>
                <a:cxn ang="0">
                  <a:pos x="13" y="40"/>
                </a:cxn>
                <a:cxn ang="0">
                  <a:pos x="17" y="43"/>
                </a:cxn>
                <a:cxn ang="0">
                  <a:pos x="21" y="43"/>
                </a:cxn>
                <a:cxn ang="0">
                  <a:pos x="25" y="45"/>
                </a:cxn>
                <a:cxn ang="0">
                  <a:pos x="29" y="45"/>
                </a:cxn>
                <a:cxn ang="0">
                  <a:pos x="32" y="45"/>
                </a:cxn>
                <a:cxn ang="0">
                  <a:pos x="36" y="43"/>
                </a:cxn>
                <a:cxn ang="0">
                  <a:pos x="40" y="43"/>
                </a:cxn>
                <a:cxn ang="0">
                  <a:pos x="45" y="43"/>
                </a:cxn>
                <a:cxn ang="0">
                  <a:pos x="49" y="40"/>
                </a:cxn>
                <a:cxn ang="0">
                  <a:pos x="53" y="34"/>
                </a:cxn>
                <a:cxn ang="0">
                  <a:pos x="55" y="31"/>
                </a:cxn>
                <a:cxn ang="0">
                  <a:pos x="58" y="25"/>
                </a:cxn>
              </a:cxnLst>
              <a:rect l="0" t="0" r="r" b="b"/>
              <a:pathLst>
                <a:path w="59" h="45">
                  <a:moveTo>
                    <a:pt x="59" y="22"/>
                  </a:moveTo>
                  <a:lnTo>
                    <a:pt x="58" y="19"/>
                  </a:lnTo>
                  <a:lnTo>
                    <a:pt x="57" y="16"/>
                  </a:lnTo>
                  <a:lnTo>
                    <a:pt x="55" y="13"/>
                  </a:lnTo>
                  <a:lnTo>
                    <a:pt x="54" y="10"/>
                  </a:lnTo>
                  <a:lnTo>
                    <a:pt x="53" y="8"/>
                  </a:lnTo>
                  <a:lnTo>
                    <a:pt x="50" y="5"/>
                  </a:lnTo>
                  <a:lnTo>
                    <a:pt x="49" y="2"/>
                  </a:lnTo>
                  <a:lnTo>
                    <a:pt x="46" y="0"/>
                  </a:lnTo>
                  <a:lnTo>
                    <a:pt x="45" y="0"/>
                  </a:lnTo>
                  <a:lnTo>
                    <a:pt x="43" y="0"/>
                  </a:lnTo>
                  <a:lnTo>
                    <a:pt x="41" y="0"/>
                  </a:lnTo>
                  <a:lnTo>
                    <a:pt x="39" y="1"/>
                  </a:lnTo>
                  <a:lnTo>
                    <a:pt x="38" y="1"/>
                  </a:lnTo>
                  <a:lnTo>
                    <a:pt x="35" y="1"/>
                  </a:lnTo>
                  <a:lnTo>
                    <a:pt x="34" y="1"/>
                  </a:lnTo>
                  <a:lnTo>
                    <a:pt x="31" y="1"/>
                  </a:lnTo>
                  <a:lnTo>
                    <a:pt x="29" y="1"/>
                  </a:lnTo>
                  <a:lnTo>
                    <a:pt x="27" y="1"/>
                  </a:lnTo>
                  <a:lnTo>
                    <a:pt x="25" y="1"/>
                  </a:lnTo>
                  <a:lnTo>
                    <a:pt x="23" y="1"/>
                  </a:lnTo>
                  <a:lnTo>
                    <a:pt x="21" y="1"/>
                  </a:lnTo>
                  <a:lnTo>
                    <a:pt x="18" y="1"/>
                  </a:lnTo>
                  <a:lnTo>
                    <a:pt x="16" y="1"/>
                  </a:lnTo>
                  <a:lnTo>
                    <a:pt x="15" y="0"/>
                  </a:lnTo>
                  <a:lnTo>
                    <a:pt x="12" y="2"/>
                  </a:lnTo>
                  <a:lnTo>
                    <a:pt x="11" y="5"/>
                  </a:lnTo>
                  <a:lnTo>
                    <a:pt x="9" y="8"/>
                  </a:lnTo>
                  <a:lnTo>
                    <a:pt x="7" y="9"/>
                  </a:lnTo>
                  <a:lnTo>
                    <a:pt x="6" y="10"/>
                  </a:lnTo>
                  <a:lnTo>
                    <a:pt x="4" y="13"/>
                  </a:lnTo>
                  <a:lnTo>
                    <a:pt x="3" y="15"/>
                  </a:lnTo>
                  <a:lnTo>
                    <a:pt x="0" y="18"/>
                  </a:lnTo>
                  <a:lnTo>
                    <a:pt x="2" y="20"/>
                  </a:lnTo>
                  <a:lnTo>
                    <a:pt x="4" y="24"/>
                  </a:lnTo>
                  <a:lnTo>
                    <a:pt x="6" y="28"/>
                  </a:lnTo>
                  <a:lnTo>
                    <a:pt x="7" y="31"/>
                  </a:lnTo>
                  <a:lnTo>
                    <a:pt x="8" y="34"/>
                  </a:lnTo>
                  <a:lnTo>
                    <a:pt x="11" y="37"/>
                  </a:lnTo>
                  <a:lnTo>
                    <a:pt x="13" y="40"/>
                  </a:lnTo>
                  <a:lnTo>
                    <a:pt x="15" y="43"/>
                  </a:lnTo>
                  <a:lnTo>
                    <a:pt x="17" y="43"/>
                  </a:lnTo>
                  <a:lnTo>
                    <a:pt x="18" y="43"/>
                  </a:lnTo>
                  <a:lnTo>
                    <a:pt x="21" y="43"/>
                  </a:lnTo>
                  <a:lnTo>
                    <a:pt x="23" y="43"/>
                  </a:lnTo>
                  <a:lnTo>
                    <a:pt x="25" y="45"/>
                  </a:lnTo>
                  <a:lnTo>
                    <a:pt x="27" y="45"/>
                  </a:lnTo>
                  <a:lnTo>
                    <a:pt x="29" y="45"/>
                  </a:lnTo>
                  <a:lnTo>
                    <a:pt x="31" y="45"/>
                  </a:lnTo>
                  <a:lnTo>
                    <a:pt x="32" y="45"/>
                  </a:lnTo>
                  <a:lnTo>
                    <a:pt x="35" y="45"/>
                  </a:lnTo>
                  <a:lnTo>
                    <a:pt x="36" y="43"/>
                  </a:lnTo>
                  <a:lnTo>
                    <a:pt x="39" y="43"/>
                  </a:lnTo>
                  <a:lnTo>
                    <a:pt x="40" y="43"/>
                  </a:lnTo>
                  <a:lnTo>
                    <a:pt x="43" y="43"/>
                  </a:lnTo>
                  <a:lnTo>
                    <a:pt x="45" y="43"/>
                  </a:lnTo>
                  <a:lnTo>
                    <a:pt x="46" y="42"/>
                  </a:lnTo>
                  <a:lnTo>
                    <a:pt x="49" y="40"/>
                  </a:lnTo>
                  <a:lnTo>
                    <a:pt x="52" y="37"/>
                  </a:lnTo>
                  <a:lnTo>
                    <a:pt x="53" y="34"/>
                  </a:lnTo>
                  <a:lnTo>
                    <a:pt x="54" y="33"/>
                  </a:lnTo>
                  <a:lnTo>
                    <a:pt x="55" y="31"/>
                  </a:lnTo>
                  <a:lnTo>
                    <a:pt x="57" y="28"/>
                  </a:lnTo>
                  <a:lnTo>
                    <a:pt x="58" y="25"/>
                  </a:lnTo>
                  <a:lnTo>
                    <a:pt x="59" y="2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358" name="Freeform 85"/>
            <p:cNvSpPr>
              <a:spLocks/>
            </p:cNvSpPr>
            <p:nvPr/>
          </p:nvSpPr>
          <p:spPr bwMode="auto">
            <a:xfrm>
              <a:off x="1403" y="864"/>
              <a:ext cx="5" cy="16"/>
            </a:xfrm>
            <a:custGeom>
              <a:avLst/>
              <a:gdLst/>
              <a:ahLst/>
              <a:cxnLst>
                <a:cxn ang="0">
                  <a:pos x="19" y="41"/>
                </a:cxn>
                <a:cxn ang="0">
                  <a:pos x="17" y="37"/>
                </a:cxn>
                <a:cxn ang="0">
                  <a:pos x="15" y="33"/>
                </a:cxn>
                <a:cxn ang="0">
                  <a:pos x="14" y="30"/>
                </a:cxn>
                <a:cxn ang="0">
                  <a:pos x="12" y="26"/>
                </a:cxn>
                <a:cxn ang="0">
                  <a:pos x="10" y="22"/>
                </a:cxn>
                <a:cxn ang="0">
                  <a:pos x="9" y="18"/>
                </a:cxn>
                <a:cxn ang="0">
                  <a:pos x="9" y="14"/>
                </a:cxn>
                <a:cxn ang="0">
                  <a:pos x="8" y="10"/>
                </a:cxn>
                <a:cxn ang="0">
                  <a:pos x="7" y="9"/>
                </a:cxn>
                <a:cxn ang="0">
                  <a:pos x="5" y="8"/>
                </a:cxn>
                <a:cxn ang="0">
                  <a:pos x="5" y="7"/>
                </a:cxn>
                <a:cxn ang="0">
                  <a:pos x="4" y="5"/>
                </a:cxn>
                <a:cxn ang="0">
                  <a:pos x="3" y="4"/>
                </a:cxn>
                <a:cxn ang="0">
                  <a:pos x="3" y="4"/>
                </a:cxn>
                <a:cxn ang="0">
                  <a:pos x="1" y="1"/>
                </a:cxn>
                <a:cxn ang="0">
                  <a:pos x="0" y="0"/>
                </a:cxn>
                <a:cxn ang="0">
                  <a:pos x="0" y="5"/>
                </a:cxn>
                <a:cxn ang="0">
                  <a:pos x="0" y="9"/>
                </a:cxn>
                <a:cxn ang="0">
                  <a:pos x="0" y="14"/>
                </a:cxn>
                <a:cxn ang="0">
                  <a:pos x="0" y="18"/>
                </a:cxn>
                <a:cxn ang="0">
                  <a:pos x="1" y="22"/>
                </a:cxn>
                <a:cxn ang="0">
                  <a:pos x="3" y="26"/>
                </a:cxn>
                <a:cxn ang="0">
                  <a:pos x="3" y="30"/>
                </a:cxn>
                <a:cxn ang="0">
                  <a:pos x="4" y="35"/>
                </a:cxn>
                <a:cxn ang="0">
                  <a:pos x="5" y="37"/>
                </a:cxn>
                <a:cxn ang="0">
                  <a:pos x="8" y="41"/>
                </a:cxn>
                <a:cxn ang="0">
                  <a:pos x="9" y="45"/>
                </a:cxn>
                <a:cxn ang="0">
                  <a:pos x="10" y="49"/>
                </a:cxn>
                <a:cxn ang="0">
                  <a:pos x="13" y="51"/>
                </a:cxn>
                <a:cxn ang="0">
                  <a:pos x="15" y="55"/>
                </a:cxn>
                <a:cxn ang="0">
                  <a:pos x="18" y="59"/>
                </a:cxn>
                <a:cxn ang="0">
                  <a:pos x="22" y="63"/>
                </a:cxn>
                <a:cxn ang="0">
                  <a:pos x="21" y="56"/>
                </a:cxn>
                <a:cxn ang="0">
                  <a:pos x="21" y="51"/>
                </a:cxn>
                <a:cxn ang="0">
                  <a:pos x="19" y="46"/>
                </a:cxn>
                <a:cxn ang="0">
                  <a:pos x="19" y="41"/>
                </a:cxn>
              </a:cxnLst>
              <a:rect l="0" t="0" r="r" b="b"/>
              <a:pathLst>
                <a:path w="22" h="63">
                  <a:moveTo>
                    <a:pt x="19" y="41"/>
                  </a:moveTo>
                  <a:lnTo>
                    <a:pt x="17" y="37"/>
                  </a:lnTo>
                  <a:lnTo>
                    <a:pt x="15" y="33"/>
                  </a:lnTo>
                  <a:lnTo>
                    <a:pt x="14" y="30"/>
                  </a:lnTo>
                  <a:lnTo>
                    <a:pt x="12" y="26"/>
                  </a:lnTo>
                  <a:lnTo>
                    <a:pt x="10" y="22"/>
                  </a:lnTo>
                  <a:lnTo>
                    <a:pt x="9" y="18"/>
                  </a:lnTo>
                  <a:lnTo>
                    <a:pt x="9" y="14"/>
                  </a:lnTo>
                  <a:lnTo>
                    <a:pt x="8" y="10"/>
                  </a:lnTo>
                  <a:lnTo>
                    <a:pt x="7" y="9"/>
                  </a:lnTo>
                  <a:lnTo>
                    <a:pt x="5" y="8"/>
                  </a:lnTo>
                  <a:lnTo>
                    <a:pt x="5" y="7"/>
                  </a:lnTo>
                  <a:lnTo>
                    <a:pt x="4" y="5"/>
                  </a:lnTo>
                  <a:lnTo>
                    <a:pt x="3" y="4"/>
                  </a:lnTo>
                  <a:lnTo>
                    <a:pt x="3" y="4"/>
                  </a:lnTo>
                  <a:lnTo>
                    <a:pt x="1" y="1"/>
                  </a:ln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14"/>
                  </a:lnTo>
                  <a:lnTo>
                    <a:pt x="0" y="18"/>
                  </a:lnTo>
                  <a:lnTo>
                    <a:pt x="1" y="22"/>
                  </a:lnTo>
                  <a:lnTo>
                    <a:pt x="3" y="26"/>
                  </a:lnTo>
                  <a:lnTo>
                    <a:pt x="3" y="30"/>
                  </a:lnTo>
                  <a:lnTo>
                    <a:pt x="4" y="35"/>
                  </a:lnTo>
                  <a:lnTo>
                    <a:pt x="5" y="37"/>
                  </a:lnTo>
                  <a:lnTo>
                    <a:pt x="8" y="41"/>
                  </a:lnTo>
                  <a:lnTo>
                    <a:pt x="9" y="45"/>
                  </a:lnTo>
                  <a:lnTo>
                    <a:pt x="10" y="49"/>
                  </a:lnTo>
                  <a:lnTo>
                    <a:pt x="13" y="51"/>
                  </a:lnTo>
                  <a:lnTo>
                    <a:pt x="15" y="55"/>
                  </a:lnTo>
                  <a:lnTo>
                    <a:pt x="18" y="59"/>
                  </a:lnTo>
                  <a:lnTo>
                    <a:pt x="22" y="63"/>
                  </a:lnTo>
                  <a:lnTo>
                    <a:pt x="21" y="56"/>
                  </a:lnTo>
                  <a:lnTo>
                    <a:pt x="21" y="51"/>
                  </a:lnTo>
                  <a:lnTo>
                    <a:pt x="19" y="46"/>
                  </a:lnTo>
                  <a:lnTo>
                    <a:pt x="19" y="41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359" name="Freeform 86"/>
            <p:cNvSpPr>
              <a:spLocks/>
            </p:cNvSpPr>
            <p:nvPr/>
          </p:nvSpPr>
          <p:spPr bwMode="auto">
            <a:xfrm>
              <a:off x="1416" y="883"/>
              <a:ext cx="12" cy="3"/>
            </a:xfrm>
            <a:custGeom>
              <a:avLst/>
              <a:gdLst/>
              <a:ahLst/>
              <a:cxnLst>
                <a:cxn ang="0">
                  <a:pos x="7" y="0"/>
                </a:cxn>
                <a:cxn ang="0">
                  <a:pos x="10" y="0"/>
                </a:cxn>
                <a:cxn ang="0">
                  <a:pos x="12" y="1"/>
                </a:cxn>
                <a:cxn ang="0">
                  <a:pos x="14" y="1"/>
                </a:cxn>
                <a:cxn ang="0">
                  <a:pos x="16" y="1"/>
                </a:cxn>
                <a:cxn ang="0">
                  <a:pos x="19" y="1"/>
                </a:cxn>
                <a:cxn ang="0">
                  <a:pos x="21" y="1"/>
                </a:cxn>
                <a:cxn ang="0">
                  <a:pos x="23" y="1"/>
                </a:cxn>
                <a:cxn ang="0">
                  <a:pos x="25" y="1"/>
                </a:cxn>
                <a:cxn ang="0">
                  <a:pos x="28" y="1"/>
                </a:cxn>
                <a:cxn ang="0">
                  <a:pos x="30" y="1"/>
                </a:cxn>
                <a:cxn ang="0">
                  <a:pos x="32" y="1"/>
                </a:cxn>
                <a:cxn ang="0">
                  <a:pos x="34" y="1"/>
                </a:cxn>
                <a:cxn ang="0">
                  <a:pos x="35" y="1"/>
                </a:cxn>
                <a:cxn ang="0">
                  <a:pos x="38" y="0"/>
                </a:cxn>
                <a:cxn ang="0">
                  <a:pos x="40" y="0"/>
                </a:cxn>
                <a:cxn ang="0">
                  <a:pos x="42" y="0"/>
                </a:cxn>
                <a:cxn ang="0">
                  <a:pos x="48" y="6"/>
                </a:cxn>
                <a:cxn ang="0">
                  <a:pos x="46" y="7"/>
                </a:cxn>
                <a:cxn ang="0">
                  <a:pos x="42" y="9"/>
                </a:cxn>
                <a:cxn ang="0">
                  <a:pos x="39" y="9"/>
                </a:cxn>
                <a:cxn ang="0">
                  <a:pos x="35" y="10"/>
                </a:cxn>
                <a:cxn ang="0">
                  <a:pos x="32" y="10"/>
                </a:cxn>
                <a:cxn ang="0">
                  <a:pos x="28" y="10"/>
                </a:cxn>
                <a:cxn ang="0">
                  <a:pos x="25" y="10"/>
                </a:cxn>
                <a:cxn ang="0">
                  <a:pos x="21" y="10"/>
                </a:cxn>
                <a:cxn ang="0">
                  <a:pos x="19" y="10"/>
                </a:cxn>
                <a:cxn ang="0">
                  <a:pos x="15" y="10"/>
                </a:cxn>
                <a:cxn ang="0">
                  <a:pos x="12" y="10"/>
                </a:cxn>
                <a:cxn ang="0">
                  <a:pos x="9" y="9"/>
                </a:cxn>
                <a:cxn ang="0">
                  <a:pos x="6" y="9"/>
                </a:cxn>
                <a:cxn ang="0">
                  <a:pos x="5" y="7"/>
                </a:cxn>
                <a:cxn ang="0">
                  <a:pos x="2" y="7"/>
                </a:cxn>
                <a:cxn ang="0">
                  <a:pos x="0" y="6"/>
                </a:cxn>
                <a:cxn ang="0">
                  <a:pos x="7" y="0"/>
                </a:cxn>
              </a:cxnLst>
              <a:rect l="0" t="0" r="r" b="b"/>
              <a:pathLst>
                <a:path w="48" h="10">
                  <a:moveTo>
                    <a:pt x="7" y="0"/>
                  </a:moveTo>
                  <a:lnTo>
                    <a:pt x="10" y="0"/>
                  </a:lnTo>
                  <a:lnTo>
                    <a:pt x="12" y="1"/>
                  </a:lnTo>
                  <a:lnTo>
                    <a:pt x="14" y="1"/>
                  </a:lnTo>
                  <a:lnTo>
                    <a:pt x="16" y="1"/>
                  </a:lnTo>
                  <a:lnTo>
                    <a:pt x="19" y="1"/>
                  </a:lnTo>
                  <a:lnTo>
                    <a:pt x="21" y="1"/>
                  </a:lnTo>
                  <a:lnTo>
                    <a:pt x="23" y="1"/>
                  </a:lnTo>
                  <a:lnTo>
                    <a:pt x="25" y="1"/>
                  </a:lnTo>
                  <a:lnTo>
                    <a:pt x="28" y="1"/>
                  </a:lnTo>
                  <a:lnTo>
                    <a:pt x="30" y="1"/>
                  </a:lnTo>
                  <a:lnTo>
                    <a:pt x="32" y="1"/>
                  </a:lnTo>
                  <a:lnTo>
                    <a:pt x="34" y="1"/>
                  </a:lnTo>
                  <a:lnTo>
                    <a:pt x="35" y="1"/>
                  </a:lnTo>
                  <a:lnTo>
                    <a:pt x="38" y="0"/>
                  </a:lnTo>
                  <a:lnTo>
                    <a:pt x="40" y="0"/>
                  </a:lnTo>
                  <a:lnTo>
                    <a:pt x="42" y="0"/>
                  </a:lnTo>
                  <a:lnTo>
                    <a:pt x="48" y="6"/>
                  </a:lnTo>
                  <a:lnTo>
                    <a:pt x="46" y="7"/>
                  </a:lnTo>
                  <a:lnTo>
                    <a:pt x="42" y="9"/>
                  </a:lnTo>
                  <a:lnTo>
                    <a:pt x="39" y="9"/>
                  </a:lnTo>
                  <a:lnTo>
                    <a:pt x="35" y="10"/>
                  </a:lnTo>
                  <a:lnTo>
                    <a:pt x="32" y="10"/>
                  </a:lnTo>
                  <a:lnTo>
                    <a:pt x="28" y="10"/>
                  </a:lnTo>
                  <a:lnTo>
                    <a:pt x="25" y="10"/>
                  </a:lnTo>
                  <a:lnTo>
                    <a:pt x="21" y="10"/>
                  </a:lnTo>
                  <a:lnTo>
                    <a:pt x="19" y="10"/>
                  </a:lnTo>
                  <a:lnTo>
                    <a:pt x="15" y="10"/>
                  </a:lnTo>
                  <a:lnTo>
                    <a:pt x="12" y="10"/>
                  </a:lnTo>
                  <a:lnTo>
                    <a:pt x="9" y="9"/>
                  </a:lnTo>
                  <a:lnTo>
                    <a:pt x="6" y="9"/>
                  </a:lnTo>
                  <a:lnTo>
                    <a:pt x="5" y="7"/>
                  </a:lnTo>
                  <a:lnTo>
                    <a:pt x="2" y="7"/>
                  </a:lnTo>
                  <a:lnTo>
                    <a:pt x="0" y="6"/>
                  </a:lnTo>
                  <a:lnTo>
                    <a:pt x="7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360" name="Freeform 87"/>
            <p:cNvSpPr>
              <a:spLocks/>
            </p:cNvSpPr>
            <p:nvPr/>
          </p:nvSpPr>
          <p:spPr bwMode="auto">
            <a:xfrm>
              <a:off x="1437" y="866"/>
              <a:ext cx="4" cy="13"/>
            </a:xfrm>
            <a:custGeom>
              <a:avLst/>
              <a:gdLst/>
              <a:ahLst/>
              <a:cxnLst>
                <a:cxn ang="0">
                  <a:pos x="0" y="39"/>
                </a:cxn>
                <a:cxn ang="0">
                  <a:pos x="3" y="36"/>
                </a:cxn>
                <a:cxn ang="0">
                  <a:pos x="4" y="32"/>
                </a:cxn>
                <a:cxn ang="0">
                  <a:pos x="5" y="28"/>
                </a:cxn>
                <a:cxn ang="0">
                  <a:pos x="6" y="25"/>
                </a:cxn>
                <a:cxn ang="0">
                  <a:pos x="8" y="21"/>
                </a:cxn>
                <a:cxn ang="0">
                  <a:pos x="8" y="17"/>
                </a:cxn>
                <a:cxn ang="0">
                  <a:pos x="9" y="14"/>
                </a:cxn>
                <a:cxn ang="0">
                  <a:pos x="9" y="10"/>
                </a:cxn>
                <a:cxn ang="0">
                  <a:pos x="10" y="9"/>
                </a:cxn>
                <a:cxn ang="0">
                  <a:pos x="11" y="8"/>
                </a:cxn>
                <a:cxn ang="0">
                  <a:pos x="13" y="7"/>
                </a:cxn>
                <a:cxn ang="0">
                  <a:pos x="14" y="5"/>
                </a:cxn>
                <a:cxn ang="0">
                  <a:pos x="14" y="4"/>
                </a:cxn>
                <a:cxn ang="0">
                  <a:pos x="15" y="3"/>
                </a:cxn>
                <a:cxn ang="0">
                  <a:pos x="17" y="2"/>
                </a:cxn>
                <a:cxn ang="0">
                  <a:pos x="17" y="0"/>
                </a:cxn>
                <a:cxn ang="0">
                  <a:pos x="17" y="7"/>
                </a:cxn>
                <a:cxn ang="0">
                  <a:pos x="17" y="13"/>
                </a:cxn>
                <a:cxn ang="0">
                  <a:pos x="15" y="21"/>
                </a:cxn>
                <a:cxn ang="0">
                  <a:pos x="14" y="27"/>
                </a:cxn>
                <a:cxn ang="0">
                  <a:pos x="11" y="34"/>
                </a:cxn>
                <a:cxn ang="0">
                  <a:pos x="9" y="40"/>
                </a:cxn>
                <a:cxn ang="0">
                  <a:pos x="5" y="46"/>
                </a:cxn>
                <a:cxn ang="0">
                  <a:pos x="0" y="53"/>
                </a:cxn>
                <a:cxn ang="0">
                  <a:pos x="1" y="49"/>
                </a:cxn>
                <a:cxn ang="0">
                  <a:pos x="1" y="45"/>
                </a:cxn>
                <a:cxn ang="0">
                  <a:pos x="0" y="42"/>
                </a:cxn>
                <a:cxn ang="0">
                  <a:pos x="0" y="39"/>
                </a:cxn>
              </a:cxnLst>
              <a:rect l="0" t="0" r="r" b="b"/>
              <a:pathLst>
                <a:path w="17" h="53">
                  <a:moveTo>
                    <a:pt x="0" y="39"/>
                  </a:moveTo>
                  <a:lnTo>
                    <a:pt x="3" y="36"/>
                  </a:lnTo>
                  <a:lnTo>
                    <a:pt x="4" y="32"/>
                  </a:lnTo>
                  <a:lnTo>
                    <a:pt x="5" y="28"/>
                  </a:lnTo>
                  <a:lnTo>
                    <a:pt x="6" y="25"/>
                  </a:lnTo>
                  <a:lnTo>
                    <a:pt x="8" y="21"/>
                  </a:lnTo>
                  <a:lnTo>
                    <a:pt x="8" y="17"/>
                  </a:lnTo>
                  <a:lnTo>
                    <a:pt x="9" y="14"/>
                  </a:lnTo>
                  <a:lnTo>
                    <a:pt x="9" y="10"/>
                  </a:lnTo>
                  <a:lnTo>
                    <a:pt x="10" y="9"/>
                  </a:lnTo>
                  <a:lnTo>
                    <a:pt x="11" y="8"/>
                  </a:lnTo>
                  <a:lnTo>
                    <a:pt x="13" y="7"/>
                  </a:lnTo>
                  <a:lnTo>
                    <a:pt x="14" y="5"/>
                  </a:lnTo>
                  <a:lnTo>
                    <a:pt x="14" y="4"/>
                  </a:lnTo>
                  <a:lnTo>
                    <a:pt x="15" y="3"/>
                  </a:lnTo>
                  <a:lnTo>
                    <a:pt x="17" y="2"/>
                  </a:lnTo>
                  <a:lnTo>
                    <a:pt x="17" y="0"/>
                  </a:lnTo>
                  <a:lnTo>
                    <a:pt x="17" y="7"/>
                  </a:lnTo>
                  <a:lnTo>
                    <a:pt x="17" y="13"/>
                  </a:lnTo>
                  <a:lnTo>
                    <a:pt x="15" y="21"/>
                  </a:lnTo>
                  <a:lnTo>
                    <a:pt x="14" y="27"/>
                  </a:lnTo>
                  <a:lnTo>
                    <a:pt x="11" y="34"/>
                  </a:lnTo>
                  <a:lnTo>
                    <a:pt x="9" y="40"/>
                  </a:lnTo>
                  <a:lnTo>
                    <a:pt x="5" y="46"/>
                  </a:lnTo>
                  <a:lnTo>
                    <a:pt x="0" y="53"/>
                  </a:lnTo>
                  <a:lnTo>
                    <a:pt x="1" y="49"/>
                  </a:lnTo>
                  <a:lnTo>
                    <a:pt x="1" y="45"/>
                  </a:lnTo>
                  <a:lnTo>
                    <a:pt x="0" y="42"/>
                  </a:lnTo>
                  <a:lnTo>
                    <a:pt x="0" y="39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</p:grpSp>
      <p:grpSp>
        <p:nvGrpSpPr>
          <p:cNvPr id="361" name="Group 101"/>
          <p:cNvGrpSpPr>
            <a:grpSpLocks/>
          </p:cNvGrpSpPr>
          <p:nvPr/>
        </p:nvGrpSpPr>
        <p:grpSpPr bwMode="auto">
          <a:xfrm>
            <a:off x="6213488" y="3214686"/>
            <a:ext cx="107950" cy="107950"/>
            <a:chOff x="1402" y="846"/>
            <a:chExt cx="41" cy="41"/>
          </a:xfrm>
        </p:grpSpPr>
        <p:sp>
          <p:nvSpPr>
            <p:cNvPr id="362" name="Freeform 102"/>
            <p:cNvSpPr>
              <a:spLocks/>
            </p:cNvSpPr>
            <p:nvPr/>
          </p:nvSpPr>
          <p:spPr bwMode="auto">
            <a:xfrm>
              <a:off x="1402" y="846"/>
              <a:ext cx="41" cy="41"/>
            </a:xfrm>
            <a:custGeom>
              <a:avLst/>
              <a:gdLst/>
              <a:ahLst/>
              <a:cxnLst>
                <a:cxn ang="0">
                  <a:pos x="165" y="75"/>
                </a:cxn>
                <a:cxn ang="0">
                  <a:pos x="162" y="61"/>
                </a:cxn>
                <a:cxn ang="0">
                  <a:pos x="157" y="47"/>
                </a:cxn>
                <a:cxn ang="0">
                  <a:pos x="150" y="36"/>
                </a:cxn>
                <a:cxn ang="0">
                  <a:pos x="141" y="24"/>
                </a:cxn>
                <a:cxn ang="0">
                  <a:pos x="129" y="15"/>
                </a:cxn>
                <a:cxn ang="0">
                  <a:pos x="118" y="8"/>
                </a:cxn>
                <a:cxn ang="0">
                  <a:pos x="104" y="2"/>
                </a:cxn>
                <a:cxn ang="0">
                  <a:pos x="90" y="0"/>
                </a:cxn>
                <a:cxn ang="0">
                  <a:pos x="75" y="0"/>
                </a:cxn>
                <a:cxn ang="0">
                  <a:pos x="61" y="2"/>
                </a:cxn>
                <a:cxn ang="0">
                  <a:pos x="47" y="8"/>
                </a:cxn>
                <a:cxn ang="0">
                  <a:pos x="35" y="14"/>
                </a:cxn>
                <a:cxn ang="0">
                  <a:pos x="24" y="23"/>
                </a:cxn>
                <a:cxn ang="0">
                  <a:pos x="14" y="34"/>
                </a:cxn>
                <a:cxn ang="0">
                  <a:pos x="8" y="47"/>
                </a:cxn>
                <a:cxn ang="0">
                  <a:pos x="3" y="60"/>
                </a:cxn>
                <a:cxn ang="0">
                  <a:pos x="0" y="74"/>
                </a:cxn>
                <a:cxn ang="0">
                  <a:pos x="0" y="89"/>
                </a:cxn>
                <a:cxn ang="0">
                  <a:pos x="1" y="104"/>
                </a:cxn>
                <a:cxn ang="0">
                  <a:pos x="6" y="116"/>
                </a:cxn>
                <a:cxn ang="0">
                  <a:pos x="14" y="129"/>
                </a:cxn>
                <a:cxn ang="0">
                  <a:pos x="23" y="141"/>
                </a:cxn>
                <a:cxn ang="0">
                  <a:pos x="35" y="150"/>
                </a:cxn>
                <a:cxn ang="0">
                  <a:pos x="46" y="157"/>
                </a:cxn>
                <a:cxn ang="0">
                  <a:pos x="60" y="162"/>
                </a:cxn>
                <a:cxn ang="0">
                  <a:pos x="74" y="165"/>
                </a:cxn>
                <a:cxn ang="0">
                  <a:pos x="88" y="165"/>
                </a:cxn>
                <a:cxn ang="0">
                  <a:pos x="102" y="162"/>
                </a:cxn>
                <a:cxn ang="0">
                  <a:pos x="116" y="157"/>
                </a:cxn>
                <a:cxn ang="0">
                  <a:pos x="129" y="151"/>
                </a:cxn>
                <a:cxn ang="0">
                  <a:pos x="139" y="142"/>
                </a:cxn>
                <a:cxn ang="0">
                  <a:pos x="150" y="132"/>
                </a:cxn>
                <a:cxn ang="0">
                  <a:pos x="156" y="119"/>
                </a:cxn>
                <a:cxn ang="0">
                  <a:pos x="161" y="105"/>
                </a:cxn>
                <a:cxn ang="0">
                  <a:pos x="165" y="91"/>
                </a:cxn>
                <a:cxn ang="0">
                  <a:pos x="165" y="83"/>
                </a:cxn>
              </a:cxnLst>
              <a:rect l="0" t="0" r="r" b="b"/>
              <a:pathLst>
                <a:path w="165" h="165">
                  <a:moveTo>
                    <a:pt x="165" y="83"/>
                  </a:moveTo>
                  <a:lnTo>
                    <a:pt x="165" y="75"/>
                  </a:lnTo>
                  <a:lnTo>
                    <a:pt x="164" y="68"/>
                  </a:lnTo>
                  <a:lnTo>
                    <a:pt x="162" y="61"/>
                  </a:lnTo>
                  <a:lnTo>
                    <a:pt x="160" y="54"/>
                  </a:lnTo>
                  <a:lnTo>
                    <a:pt x="157" y="47"/>
                  </a:lnTo>
                  <a:lnTo>
                    <a:pt x="153" y="41"/>
                  </a:lnTo>
                  <a:lnTo>
                    <a:pt x="150" y="36"/>
                  </a:lnTo>
                  <a:lnTo>
                    <a:pt x="146" y="29"/>
                  </a:lnTo>
                  <a:lnTo>
                    <a:pt x="141" y="24"/>
                  </a:lnTo>
                  <a:lnTo>
                    <a:pt x="136" y="19"/>
                  </a:lnTo>
                  <a:lnTo>
                    <a:pt x="129" y="15"/>
                  </a:lnTo>
                  <a:lnTo>
                    <a:pt x="124" y="11"/>
                  </a:lnTo>
                  <a:lnTo>
                    <a:pt x="118" y="8"/>
                  </a:lnTo>
                  <a:lnTo>
                    <a:pt x="111" y="5"/>
                  </a:lnTo>
                  <a:lnTo>
                    <a:pt x="104" y="2"/>
                  </a:lnTo>
                  <a:lnTo>
                    <a:pt x="97" y="1"/>
                  </a:lnTo>
                  <a:lnTo>
                    <a:pt x="90" y="0"/>
                  </a:lnTo>
                  <a:lnTo>
                    <a:pt x="82" y="0"/>
                  </a:lnTo>
                  <a:lnTo>
                    <a:pt x="75" y="0"/>
                  </a:lnTo>
                  <a:lnTo>
                    <a:pt x="68" y="1"/>
                  </a:lnTo>
                  <a:lnTo>
                    <a:pt x="61" y="2"/>
                  </a:lnTo>
                  <a:lnTo>
                    <a:pt x="54" y="5"/>
                  </a:lnTo>
                  <a:lnTo>
                    <a:pt x="47" y="8"/>
                  </a:lnTo>
                  <a:lnTo>
                    <a:pt x="41" y="11"/>
                  </a:lnTo>
                  <a:lnTo>
                    <a:pt x="35" y="14"/>
                  </a:lnTo>
                  <a:lnTo>
                    <a:pt x="29" y="19"/>
                  </a:lnTo>
                  <a:lnTo>
                    <a:pt x="24" y="23"/>
                  </a:lnTo>
                  <a:lnTo>
                    <a:pt x="19" y="29"/>
                  </a:lnTo>
                  <a:lnTo>
                    <a:pt x="14" y="34"/>
                  </a:lnTo>
                  <a:lnTo>
                    <a:pt x="12" y="41"/>
                  </a:lnTo>
                  <a:lnTo>
                    <a:pt x="8" y="47"/>
                  </a:lnTo>
                  <a:lnTo>
                    <a:pt x="4" y="54"/>
                  </a:lnTo>
                  <a:lnTo>
                    <a:pt x="3" y="60"/>
                  </a:lnTo>
                  <a:lnTo>
                    <a:pt x="0" y="68"/>
                  </a:lnTo>
                  <a:lnTo>
                    <a:pt x="0" y="74"/>
                  </a:lnTo>
                  <a:lnTo>
                    <a:pt x="0" y="82"/>
                  </a:lnTo>
                  <a:lnTo>
                    <a:pt x="0" y="89"/>
                  </a:lnTo>
                  <a:lnTo>
                    <a:pt x="0" y="96"/>
                  </a:lnTo>
                  <a:lnTo>
                    <a:pt x="1" y="104"/>
                  </a:lnTo>
                  <a:lnTo>
                    <a:pt x="4" y="110"/>
                  </a:lnTo>
                  <a:lnTo>
                    <a:pt x="6" y="116"/>
                  </a:lnTo>
                  <a:lnTo>
                    <a:pt x="10" y="123"/>
                  </a:lnTo>
                  <a:lnTo>
                    <a:pt x="14" y="129"/>
                  </a:lnTo>
                  <a:lnTo>
                    <a:pt x="18" y="136"/>
                  </a:lnTo>
                  <a:lnTo>
                    <a:pt x="23" y="141"/>
                  </a:lnTo>
                  <a:lnTo>
                    <a:pt x="28" y="145"/>
                  </a:lnTo>
                  <a:lnTo>
                    <a:pt x="35" y="150"/>
                  </a:lnTo>
                  <a:lnTo>
                    <a:pt x="40" y="153"/>
                  </a:lnTo>
                  <a:lnTo>
                    <a:pt x="46" y="157"/>
                  </a:lnTo>
                  <a:lnTo>
                    <a:pt x="54" y="160"/>
                  </a:lnTo>
                  <a:lnTo>
                    <a:pt x="60" y="162"/>
                  </a:lnTo>
                  <a:lnTo>
                    <a:pt x="67" y="164"/>
                  </a:lnTo>
                  <a:lnTo>
                    <a:pt x="74" y="165"/>
                  </a:lnTo>
                  <a:lnTo>
                    <a:pt x="81" y="165"/>
                  </a:lnTo>
                  <a:lnTo>
                    <a:pt x="88" y="165"/>
                  </a:lnTo>
                  <a:lnTo>
                    <a:pt x="96" y="164"/>
                  </a:lnTo>
                  <a:lnTo>
                    <a:pt x="102" y="162"/>
                  </a:lnTo>
                  <a:lnTo>
                    <a:pt x="110" y="160"/>
                  </a:lnTo>
                  <a:lnTo>
                    <a:pt x="116" y="157"/>
                  </a:lnTo>
                  <a:lnTo>
                    <a:pt x="123" y="155"/>
                  </a:lnTo>
                  <a:lnTo>
                    <a:pt x="129" y="151"/>
                  </a:lnTo>
                  <a:lnTo>
                    <a:pt x="134" y="146"/>
                  </a:lnTo>
                  <a:lnTo>
                    <a:pt x="139" y="142"/>
                  </a:lnTo>
                  <a:lnTo>
                    <a:pt x="145" y="137"/>
                  </a:lnTo>
                  <a:lnTo>
                    <a:pt x="150" y="132"/>
                  </a:lnTo>
                  <a:lnTo>
                    <a:pt x="153" y="125"/>
                  </a:lnTo>
                  <a:lnTo>
                    <a:pt x="156" y="119"/>
                  </a:lnTo>
                  <a:lnTo>
                    <a:pt x="160" y="113"/>
                  </a:lnTo>
                  <a:lnTo>
                    <a:pt x="161" y="105"/>
                  </a:lnTo>
                  <a:lnTo>
                    <a:pt x="164" y="98"/>
                  </a:lnTo>
                  <a:lnTo>
                    <a:pt x="165" y="91"/>
                  </a:lnTo>
                  <a:lnTo>
                    <a:pt x="165" y="84"/>
                  </a:lnTo>
                  <a:lnTo>
                    <a:pt x="165" y="83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363" name="Freeform 103"/>
            <p:cNvSpPr>
              <a:spLocks/>
            </p:cNvSpPr>
            <p:nvPr/>
          </p:nvSpPr>
          <p:spPr bwMode="auto">
            <a:xfrm>
              <a:off x="1403" y="847"/>
              <a:ext cx="39" cy="39"/>
            </a:xfrm>
            <a:custGeom>
              <a:avLst/>
              <a:gdLst/>
              <a:ahLst/>
              <a:cxnLst>
                <a:cxn ang="0">
                  <a:pos x="156" y="71"/>
                </a:cxn>
                <a:cxn ang="0">
                  <a:pos x="153" y="57"/>
                </a:cxn>
                <a:cxn ang="0">
                  <a:pos x="149" y="45"/>
                </a:cxn>
                <a:cxn ang="0">
                  <a:pos x="142" y="33"/>
                </a:cxn>
                <a:cxn ang="0">
                  <a:pos x="133" y="22"/>
                </a:cxn>
                <a:cxn ang="0">
                  <a:pos x="123" y="13"/>
                </a:cxn>
                <a:cxn ang="0">
                  <a:pos x="110" y="6"/>
                </a:cxn>
                <a:cxn ang="0">
                  <a:pos x="96" y="2"/>
                </a:cxn>
                <a:cxn ang="0">
                  <a:pos x="82" y="0"/>
                </a:cxn>
                <a:cxn ang="0">
                  <a:pos x="68" y="1"/>
                </a:cxn>
                <a:cxn ang="0">
                  <a:pos x="55" y="4"/>
                </a:cxn>
                <a:cxn ang="0">
                  <a:pos x="42" y="9"/>
                </a:cxn>
                <a:cxn ang="0">
                  <a:pos x="29" y="16"/>
                </a:cxn>
                <a:cxn ang="0">
                  <a:pos x="20" y="25"/>
                </a:cxn>
                <a:cxn ang="0">
                  <a:pos x="11" y="37"/>
                </a:cxn>
                <a:cxn ang="0">
                  <a:pos x="5" y="50"/>
                </a:cxn>
                <a:cxn ang="0">
                  <a:pos x="1" y="64"/>
                </a:cxn>
                <a:cxn ang="0">
                  <a:pos x="0" y="78"/>
                </a:cxn>
                <a:cxn ang="0">
                  <a:pos x="0" y="91"/>
                </a:cxn>
                <a:cxn ang="0">
                  <a:pos x="4" y="105"/>
                </a:cxn>
                <a:cxn ang="0">
                  <a:pos x="9" y="117"/>
                </a:cxn>
                <a:cxn ang="0">
                  <a:pos x="18" y="129"/>
                </a:cxn>
                <a:cxn ang="0">
                  <a:pos x="28" y="139"/>
                </a:cxn>
                <a:cxn ang="0">
                  <a:pos x="38" y="147"/>
                </a:cxn>
                <a:cxn ang="0">
                  <a:pos x="52" y="152"/>
                </a:cxn>
                <a:cxn ang="0">
                  <a:pos x="65" y="156"/>
                </a:cxn>
                <a:cxn ang="0">
                  <a:pos x="79" y="157"/>
                </a:cxn>
                <a:cxn ang="0">
                  <a:pos x="93" y="156"/>
                </a:cxn>
                <a:cxn ang="0">
                  <a:pos x="107" y="152"/>
                </a:cxn>
                <a:cxn ang="0">
                  <a:pos x="119" y="146"/>
                </a:cxn>
                <a:cxn ang="0">
                  <a:pos x="130" y="137"/>
                </a:cxn>
                <a:cxn ang="0">
                  <a:pos x="141" y="128"/>
                </a:cxn>
                <a:cxn ang="0">
                  <a:pos x="148" y="115"/>
                </a:cxn>
                <a:cxn ang="0">
                  <a:pos x="153" y="102"/>
                </a:cxn>
                <a:cxn ang="0">
                  <a:pos x="156" y="88"/>
                </a:cxn>
                <a:cxn ang="0">
                  <a:pos x="157" y="79"/>
                </a:cxn>
              </a:cxnLst>
              <a:rect l="0" t="0" r="r" b="b"/>
              <a:pathLst>
                <a:path w="157" h="157">
                  <a:moveTo>
                    <a:pt x="157" y="79"/>
                  </a:moveTo>
                  <a:lnTo>
                    <a:pt x="156" y="71"/>
                  </a:lnTo>
                  <a:lnTo>
                    <a:pt x="156" y="65"/>
                  </a:lnTo>
                  <a:lnTo>
                    <a:pt x="153" y="57"/>
                  </a:lnTo>
                  <a:lnTo>
                    <a:pt x="152" y="51"/>
                  </a:lnTo>
                  <a:lnTo>
                    <a:pt x="149" y="45"/>
                  </a:lnTo>
                  <a:lnTo>
                    <a:pt x="146" y="38"/>
                  </a:lnTo>
                  <a:lnTo>
                    <a:pt x="142" y="33"/>
                  </a:lnTo>
                  <a:lnTo>
                    <a:pt x="138" y="27"/>
                  </a:lnTo>
                  <a:lnTo>
                    <a:pt x="133" y="22"/>
                  </a:lnTo>
                  <a:lnTo>
                    <a:pt x="128" y="18"/>
                  </a:lnTo>
                  <a:lnTo>
                    <a:pt x="123" y="13"/>
                  </a:lnTo>
                  <a:lnTo>
                    <a:pt x="116" y="9"/>
                  </a:lnTo>
                  <a:lnTo>
                    <a:pt x="110" y="6"/>
                  </a:lnTo>
                  <a:lnTo>
                    <a:pt x="103" y="4"/>
                  </a:lnTo>
                  <a:lnTo>
                    <a:pt x="96" y="2"/>
                  </a:lnTo>
                  <a:lnTo>
                    <a:pt x="89" y="1"/>
                  </a:lnTo>
                  <a:lnTo>
                    <a:pt x="82" y="0"/>
                  </a:lnTo>
                  <a:lnTo>
                    <a:pt x="75" y="0"/>
                  </a:lnTo>
                  <a:lnTo>
                    <a:pt x="68" y="1"/>
                  </a:lnTo>
                  <a:lnTo>
                    <a:pt x="61" y="1"/>
                  </a:lnTo>
                  <a:lnTo>
                    <a:pt x="55" y="4"/>
                  </a:lnTo>
                  <a:lnTo>
                    <a:pt x="48" y="6"/>
                  </a:lnTo>
                  <a:lnTo>
                    <a:pt x="42" y="9"/>
                  </a:lnTo>
                  <a:lnTo>
                    <a:pt x="36" y="13"/>
                  </a:lnTo>
                  <a:lnTo>
                    <a:pt x="29" y="16"/>
                  </a:lnTo>
                  <a:lnTo>
                    <a:pt x="24" y="20"/>
                  </a:lnTo>
                  <a:lnTo>
                    <a:pt x="20" y="25"/>
                  </a:lnTo>
                  <a:lnTo>
                    <a:pt x="15" y="32"/>
                  </a:lnTo>
                  <a:lnTo>
                    <a:pt x="11" y="37"/>
                  </a:lnTo>
                  <a:lnTo>
                    <a:pt x="8" y="43"/>
                  </a:lnTo>
                  <a:lnTo>
                    <a:pt x="5" y="50"/>
                  </a:lnTo>
                  <a:lnTo>
                    <a:pt x="2" y="56"/>
                  </a:lnTo>
                  <a:lnTo>
                    <a:pt x="1" y="64"/>
                  </a:lnTo>
                  <a:lnTo>
                    <a:pt x="0" y="70"/>
                  </a:lnTo>
                  <a:lnTo>
                    <a:pt x="0" y="78"/>
                  </a:lnTo>
                  <a:lnTo>
                    <a:pt x="0" y="84"/>
                  </a:lnTo>
                  <a:lnTo>
                    <a:pt x="0" y="91"/>
                  </a:lnTo>
                  <a:lnTo>
                    <a:pt x="2" y="98"/>
                  </a:lnTo>
                  <a:lnTo>
                    <a:pt x="4" y="105"/>
                  </a:lnTo>
                  <a:lnTo>
                    <a:pt x="6" y="111"/>
                  </a:lnTo>
                  <a:lnTo>
                    <a:pt x="9" y="117"/>
                  </a:lnTo>
                  <a:lnTo>
                    <a:pt x="13" y="123"/>
                  </a:lnTo>
                  <a:lnTo>
                    <a:pt x="18" y="129"/>
                  </a:lnTo>
                  <a:lnTo>
                    <a:pt x="23" y="134"/>
                  </a:lnTo>
                  <a:lnTo>
                    <a:pt x="28" y="139"/>
                  </a:lnTo>
                  <a:lnTo>
                    <a:pt x="33" y="143"/>
                  </a:lnTo>
                  <a:lnTo>
                    <a:pt x="38" y="147"/>
                  </a:lnTo>
                  <a:lnTo>
                    <a:pt x="46" y="149"/>
                  </a:lnTo>
                  <a:lnTo>
                    <a:pt x="52" y="152"/>
                  </a:lnTo>
                  <a:lnTo>
                    <a:pt x="59" y="155"/>
                  </a:lnTo>
                  <a:lnTo>
                    <a:pt x="65" y="156"/>
                  </a:lnTo>
                  <a:lnTo>
                    <a:pt x="73" y="157"/>
                  </a:lnTo>
                  <a:lnTo>
                    <a:pt x="79" y="157"/>
                  </a:lnTo>
                  <a:lnTo>
                    <a:pt x="87" y="157"/>
                  </a:lnTo>
                  <a:lnTo>
                    <a:pt x="93" y="156"/>
                  </a:lnTo>
                  <a:lnTo>
                    <a:pt x="101" y="153"/>
                  </a:lnTo>
                  <a:lnTo>
                    <a:pt x="107" y="152"/>
                  </a:lnTo>
                  <a:lnTo>
                    <a:pt x="112" y="149"/>
                  </a:lnTo>
                  <a:lnTo>
                    <a:pt x="119" y="146"/>
                  </a:lnTo>
                  <a:lnTo>
                    <a:pt x="125" y="142"/>
                  </a:lnTo>
                  <a:lnTo>
                    <a:pt x="130" y="137"/>
                  </a:lnTo>
                  <a:lnTo>
                    <a:pt x="135" y="133"/>
                  </a:lnTo>
                  <a:lnTo>
                    <a:pt x="141" y="128"/>
                  </a:lnTo>
                  <a:lnTo>
                    <a:pt x="144" y="121"/>
                  </a:lnTo>
                  <a:lnTo>
                    <a:pt x="148" y="115"/>
                  </a:lnTo>
                  <a:lnTo>
                    <a:pt x="151" y="109"/>
                  </a:lnTo>
                  <a:lnTo>
                    <a:pt x="153" y="102"/>
                  </a:lnTo>
                  <a:lnTo>
                    <a:pt x="155" y="96"/>
                  </a:lnTo>
                  <a:lnTo>
                    <a:pt x="156" y="88"/>
                  </a:lnTo>
                  <a:lnTo>
                    <a:pt x="157" y="82"/>
                  </a:lnTo>
                  <a:lnTo>
                    <a:pt x="157" y="79"/>
                  </a:lnTo>
                  <a:close/>
                </a:path>
              </a:pathLst>
            </a:custGeom>
            <a:solidFill>
              <a:srgbClr val="01018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364" name="Freeform 104"/>
            <p:cNvSpPr>
              <a:spLocks/>
            </p:cNvSpPr>
            <p:nvPr/>
          </p:nvSpPr>
          <p:spPr bwMode="auto">
            <a:xfrm>
              <a:off x="1406" y="861"/>
              <a:ext cx="12" cy="15"/>
            </a:xfrm>
            <a:custGeom>
              <a:avLst/>
              <a:gdLst/>
              <a:ahLst/>
              <a:cxnLst>
                <a:cxn ang="0">
                  <a:pos x="48" y="37"/>
                </a:cxn>
                <a:cxn ang="0">
                  <a:pos x="44" y="29"/>
                </a:cxn>
                <a:cxn ang="0">
                  <a:pos x="43" y="20"/>
                </a:cxn>
                <a:cxn ang="0">
                  <a:pos x="41" y="12"/>
                </a:cxn>
                <a:cxn ang="0">
                  <a:pos x="39" y="9"/>
                </a:cxn>
                <a:cxn ang="0">
                  <a:pos x="36" y="7"/>
                </a:cxn>
                <a:cxn ang="0">
                  <a:pos x="34" y="7"/>
                </a:cxn>
                <a:cxn ang="0">
                  <a:pos x="30" y="6"/>
                </a:cxn>
                <a:cxn ang="0">
                  <a:pos x="27" y="5"/>
                </a:cxn>
                <a:cxn ang="0">
                  <a:pos x="23" y="3"/>
                </a:cxn>
                <a:cxn ang="0">
                  <a:pos x="21" y="2"/>
                </a:cxn>
                <a:cxn ang="0">
                  <a:pos x="18" y="1"/>
                </a:cxn>
                <a:cxn ang="0">
                  <a:pos x="13" y="2"/>
                </a:cxn>
                <a:cxn ang="0">
                  <a:pos x="9" y="7"/>
                </a:cxn>
                <a:cxn ang="0">
                  <a:pos x="5" y="11"/>
                </a:cxn>
                <a:cxn ang="0">
                  <a:pos x="2" y="18"/>
                </a:cxn>
                <a:cxn ang="0">
                  <a:pos x="2" y="25"/>
                </a:cxn>
                <a:cxn ang="0">
                  <a:pos x="3" y="33"/>
                </a:cxn>
                <a:cxn ang="0">
                  <a:pos x="5" y="41"/>
                </a:cxn>
                <a:cxn ang="0">
                  <a:pos x="9" y="48"/>
                </a:cxn>
                <a:cxn ang="0">
                  <a:pos x="13" y="52"/>
                </a:cxn>
                <a:cxn ang="0">
                  <a:pos x="16" y="55"/>
                </a:cxn>
                <a:cxn ang="0">
                  <a:pos x="18" y="56"/>
                </a:cxn>
                <a:cxn ang="0">
                  <a:pos x="22" y="57"/>
                </a:cxn>
                <a:cxn ang="0">
                  <a:pos x="25" y="57"/>
                </a:cxn>
                <a:cxn ang="0">
                  <a:pos x="27" y="58"/>
                </a:cxn>
                <a:cxn ang="0">
                  <a:pos x="31" y="58"/>
                </a:cxn>
                <a:cxn ang="0">
                  <a:pos x="34" y="58"/>
                </a:cxn>
                <a:cxn ang="0">
                  <a:pos x="37" y="56"/>
                </a:cxn>
                <a:cxn ang="0">
                  <a:pos x="41" y="52"/>
                </a:cxn>
                <a:cxn ang="0">
                  <a:pos x="44" y="48"/>
                </a:cxn>
                <a:cxn ang="0">
                  <a:pos x="48" y="43"/>
                </a:cxn>
              </a:cxnLst>
              <a:rect l="0" t="0" r="r" b="b"/>
              <a:pathLst>
                <a:path w="50" h="58">
                  <a:moveTo>
                    <a:pt x="50" y="42"/>
                  </a:moveTo>
                  <a:lnTo>
                    <a:pt x="48" y="37"/>
                  </a:lnTo>
                  <a:lnTo>
                    <a:pt x="45" y="33"/>
                  </a:lnTo>
                  <a:lnTo>
                    <a:pt x="44" y="29"/>
                  </a:lnTo>
                  <a:lnTo>
                    <a:pt x="43" y="25"/>
                  </a:lnTo>
                  <a:lnTo>
                    <a:pt x="43" y="20"/>
                  </a:lnTo>
                  <a:lnTo>
                    <a:pt x="41" y="16"/>
                  </a:lnTo>
                  <a:lnTo>
                    <a:pt x="41" y="12"/>
                  </a:lnTo>
                  <a:lnTo>
                    <a:pt x="40" y="9"/>
                  </a:lnTo>
                  <a:lnTo>
                    <a:pt x="39" y="9"/>
                  </a:lnTo>
                  <a:lnTo>
                    <a:pt x="37" y="7"/>
                  </a:lnTo>
                  <a:lnTo>
                    <a:pt x="36" y="7"/>
                  </a:lnTo>
                  <a:lnTo>
                    <a:pt x="35" y="7"/>
                  </a:lnTo>
                  <a:lnTo>
                    <a:pt x="34" y="7"/>
                  </a:lnTo>
                  <a:lnTo>
                    <a:pt x="31" y="6"/>
                  </a:lnTo>
                  <a:lnTo>
                    <a:pt x="30" y="6"/>
                  </a:lnTo>
                  <a:lnTo>
                    <a:pt x="28" y="5"/>
                  </a:lnTo>
                  <a:lnTo>
                    <a:pt x="27" y="5"/>
                  </a:lnTo>
                  <a:lnTo>
                    <a:pt x="25" y="5"/>
                  </a:lnTo>
                  <a:lnTo>
                    <a:pt x="23" y="3"/>
                  </a:lnTo>
                  <a:lnTo>
                    <a:pt x="22" y="2"/>
                  </a:lnTo>
                  <a:lnTo>
                    <a:pt x="21" y="2"/>
                  </a:lnTo>
                  <a:lnTo>
                    <a:pt x="20" y="1"/>
                  </a:lnTo>
                  <a:lnTo>
                    <a:pt x="18" y="1"/>
                  </a:lnTo>
                  <a:lnTo>
                    <a:pt x="16" y="0"/>
                  </a:lnTo>
                  <a:lnTo>
                    <a:pt x="13" y="2"/>
                  </a:lnTo>
                  <a:lnTo>
                    <a:pt x="12" y="5"/>
                  </a:lnTo>
                  <a:lnTo>
                    <a:pt x="9" y="7"/>
                  </a:lnTo>
                  <a:lnTo>
                    <a:pt x="8" y="9"/>
                  </a:lnTo>
                  <a:lnTo>
                    <a:pt x="5" y="11"/>
                  </a:lnTo>
                  <a:lnTo>
                    <a:pt x="4" y="15"/>
                  </a:lnTo>
                  <a:lnTo>
                    <a:pt x="2" y="18"/>
                  </a:lnTo>
                  <a:lnTo>
                    <a:pt x="0" y="20"/>
                  </a:lnTo>
                  <a:lnTo>
                    <a:pt x="2" y="25"/>
                  </a:lnTo>
                  <a:lnTo>
                    <a:pt x="2" y="29"/>
                  </a:lnTo>
                  <a:lnTo>
                    <a:pt x="3" y="33"/>
                  </a:lnTo>
                  <a:lnTo>
                    <a:pt x="4" y="37"/>
                  </a:lnTo>
                  <a:lnTo>
                    <a:pt x="5" y="41"/>
                  </a:lnTo>
                  <a:lnTo>
                    <a:pt x="8" y="44"/>
                  </a:lnTo>
                  <a:lnTo>
                    <a:pt x="9" y="48"/>
                  </a:lnTo>
                  <a:lnTo>
                    <a:pt x="12" y="52"/>
                  </a:lnTo>
                  <a:lnTo>
                    <a:pt x="13" y="52"/>
                  </a:lnTo>
                  <a:lnTo>
                    <a:pt x="14" y="53"/>
                  </a:lnTo>
                  <a:lnTo>
                    <a:pt x="16" y="55"/>
                  </a:lnTo>
                  <a:lnTo>
                    <a:pt x="17" y="55"/>
                  </a:lnTo>
                  <a:lnTo>
                    <a:pt x="18" y="56"/>
                  </a:lnTo>
                  <a:lnTo>
                    <a:pt x="21" y="56"/>
                  </a:lnTo>
                  <a:lnTo>
                    <a:pt x="22" y="57"/>
                  </a:lnTo>
                  <a:lnTo>
                    <a:pt x="23" y="57"/>
                  </a:lnTo>
                  <a:lnTo>
                    <a:pt x="25" y="57"/>
                  </a:lnTo>
                  <a:lnTo>
                    <a:pt x="26" y="58"/>
                  </a:lnTo>
                  <a:lnTo>
                    <a:pt x="27" y="58"/>
                  </a:lnTo>
                  <a:lnTo>
                    <a:pt x="30" y="58"/>
                  </a:lnTo>
                  <a:lnTo>
                    <a:pt x="31" y="58"/>
                  </a:lnTo>
                  <a:lnTo>
                    <a:pt x="32" y="58"/>
                  </a:lnTo>
                  <a:lnTo>
                    <a:pt x="34" y="58"/>
                  </a:lnTo>
                  <a:lnTo>
                    <a:pt x="36" y="58"/>
                  </a:lnTo>
                  <a:lnTo>
                    <a:pt x="37" y="56"/>
                  </a:lnTo>
                  <a:lnTo>
                    <a:pt x="39" y="55"/>
                  </a:lnTo>
                  <a:lnTo>
                    <a:pt x="41" y="52"/>
                  </a:lnTo>
                  <a:lnTo>
                    <a:pt x="43" y="50"/>
                  </a:lnTo>
                  <a:lnTo>
                    <a:pt x="44" y="48"/>
                  </a:lnTo>
                  <a:lnTo>
                    <a:pt x="46" y="46"/>
                  </a:lnTo>
                  <a:lnTo>
                    <a:pt x="48" y="43"/>
                  </a:lnTo>
                  <a:lnTo>
                    <a:pt x="50" y="4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365" name="Freeform 105"/>
            <p:cNvSpPr>
              <a:spLocks/>
            </p:cNvSpPr>
            <p:nvPr/>
          </p:nvSpPr>
          <p:spPr bwMode="auto">
            <a:xfrm>
              <a:off x="1409" y="851"/>
              <a:ext cx="14" cy="12"/>
            </a:xfrm>
            <a:custGeom>
              <a:avLst/>
              <a:gdLst/>
              <a:ahLst/>
              <a:cxnLst>
                <a:cxn ang="0">
                  <a:pos x="24" y="50"/>
                </a:cxn>
                <a:cxn ang="0">
                  <a:pos x="21" y="49"/>
                </a:cxn>
                <a:cxn ang="0">
                  <a:pos x="18" y="48"/>
                </a:cxn>
                <a:cxn ang="0">
                  <a:pos x="14" y="48"/>
                </a:cxn>
                <a:cxn ang="0">
                  <a:pos x="11" y="45"/>
                </a:cxn>
                <a:cxn ang="0">
                  <a:pos x="9" y="44"/>
                </a:cxn>
                <a:cxn ang="0">
                  <a:pos x="5" y="44"/>
                </a:cxn>
                <a:cxn ang="0">
                  <a:pos x="2" y="43"/>
                </a:cxn>
                <a:cxn ang="0">
                  <a:pos x="1" y="38"/>
                </a:cxn>
                <a:cxn ang="0">
                  <a:pos x="0" y="31"/>
                </a:cxn>
                <a:cxn ang="0">
                  <a:pos x="0" y="25"/>
                </a:cxn>
                <a:cxn ang="0">
                  <a:pos x="2" y="18"/>
                </a:cxn>
                <a:cxn ang="0">
                  <a:pos x="6" y="13"/>
                </a:cxn>
                <a:cxn ang="0">
                  <a:pos x="11" y="9"/>
                </a:cxn>
                <a:cxn ang="0">
                  <a:pos x="16" y="6"/>
                </a:cxn>
                <a:cxn ang="0">
                  <a:pos x="23" y="2"/>
                </a:cxn>
                <a:cxn ang="0">
                  <a:pos x="27" y="2"/>
                </a:cxn>
                <a:cxn ang="0">
                  <a:pos x="29" y="2"/>
                </a:cxn>
                <a:cxn ang="0">
                  <a:pos x="33" y="3"/>
                </a:cxn>
                <a:cxn ang="0">
                  <a:pos x="36" y="4"/>
                </a:cxn>
                <a:cxn ang="0">
                  <a:pos x="39" y="6"/>
                </a:cxn>
                <a:cxn ang="0">
                  <a:pos x="43" y="7"/>
                </a:cxn>
                <a:cxn ang="0">
                  <a:pos x="46" y="9"/>
                </a:cxn>
                <a:cxn ang="0">
                  <a:pos x="50" y="11"/>
                </a:cxn>
                <a:cxn ang="0">
                  <a:pos x="52" y="17"/>
                </a:cxn>
                <a:cxn ang="0">
                  <a:pos x="51" y="26"/>
                </a:cxn>
                <a:cxn ang="0">
                  <a:pos x="50" y="32"/>
                </a:cxn>
                <a:cxn ang="0">
                  <a:pos x="46" y="34"/>
                </a:cxn>
                <a:cxn ang="0">
                  <a:pos x="42" y="36"/>
                </a:cxn>
                <a:cxn ang="0">
                  <a:pos x="39" y="39"/>
                </a:cxn>
                <a:cxn ang="0">
                  <a:pos x="36" y="41"/>
                </a:cxn>
                <a:cxn ang="0">
                  <a:pos x="33" y="44"/>
                </a:cxn>
                <a:cxn ang="0">
                  <a:pos x="30" y="46"/>
                </a:cxn>
                <a:cxn ang="0">
                  <a:pos x="27" y="49"/>
                </a:cxn>
              </a:cxnLst>
              <a:rect l="0" t="0" r="r" b="b"/>
              <a:pathLst>
                <a:path w="52" h="50">
                  <a:moveTo>
                    <a:pt x="25" y="50"/>
                  </a:moveTo>
                  <a:lnTo>
                    <a:pt x="24" y="50"/>
                  </a:lnTo>
                  <a:lnTo>
                    <a:pt x="23" y="49"/>
                  </a:lnTo>
                  <a:lnTo>
                    <a:pt x="21" y="49"/>
                  </a:lnTo>
                  <a:lnTo>
                    <a:pt x="19" y="49"/>
                  </a:lnTo>
                  <a:lnTo>
                    <a:pt x="18" y="48"/>
                  </a:lnTo>
                  <a:lnTo>
                    <a:pt x="15" y="48"/>
                  </a:lnTo>
                  <a:lnTo>
                    <a:pt x="14" y="48"/>
                  </a:lnTo>
                  <a:lnTo>
                    <a:pt x="12" y="46"/>
                  </a:lnTo>
                  <a:lnTo>
                    <a:pt x="11" y="45"/>
                  </a:lnTo>
                  <a:lnTo>
                    <a:pt x="10" y="45"/>
                  </a:lnTo>
                  <a:lnTo>
                    <a:pt x="9" y="44"/>
                  </a:lnTo>
                  <a:lnTo>
                    <a:pt x="6" y="44"/>
                  </a:lnTo>
                  <a:lnTo>
                    <a:pt x="5" y="44"/>
                  </a:lnTo>
                  <a:lnTo>
                    <a:pt x="4" y="43"/>
                  </a:lnTo>
                  <a:lnTo>
                    <a:pt x="2" y="43"/>
                  </a:lnTo>
                  <a:lnTo>
                    <a:pt x="1" y="41"/>
                  </a:lnTo>
                  <a:lnTo>
                    <a:pt x="1" y="38"/>
                  </a:lnTo>
                  <a:lnTo>
                    <a:pt x="0" y="34"/>
                  </a:lnTo>
                  <a:lnTo>
                    <a:pt x="0" y="31"/>
                  </a:lnTo>
                  <a:lnTo>
                    <a:pt x="0" y="27"/>
                  </a:lnTo>
                  <a:lnTo>
                    <a:pt x="0" y="25"/>
                  </a:lnTo>
                  <a:lnTo>
                    <a:pt x="1" y="21"/>
                  </a:lnTo>
                  <a:lnTo>
                    <a:pt x="2" y="18"/>
                  </a:lnTo>
                  <a:lnTo>
                    <a:pt x="4" y="16"/>
                  </a:lnTo>
                  <a:lnTo>
                    <a:pt x="6" y="13"/>
                  </a:lnTo>
                  <a:lnTo>
                    <a:pt x="9" y="11"/>
                  </a:lnTo>
                  <a:lnTo>
                    <a:pt x="11" y="9"/>
                  </a:lnTo>
                  <a:lnTo>
                    <a:pt x="14" y="7"/>
                  </a:lnTo>
                  <a:lnTo>
                    <a:pt x="16" y="6"/>
                  </a:lnTo>
                  <a:lnTo>
                    <a:pt x="19" y="3"/>
                  </a:lnTo>
                  <a:lnTo>
                    <a:pt x="23" y="2"/>
                  </a:lnTo>
                  <a:lnTo>
                    <a:pt x="25" y="0"/>
                  </a:lnTo>
                  <a:lnTo>
                    <a:pt x="27" y="2"/>
                  </a:lnTo>
                  <a:lnTo>
                    <a:pt x="28" y="2"/>
                  </a:lnTo>
                  <a:lnTo>
                    <a:pt x="29" y="2"/>
                  </a:lnTo>
                  <a:lnTo>
                    <a:pt x="32" y="2"/>
                  </a:lnTo>
                  <a:lnTo>
                    <a:pt x="33" y="3"/>
                  </a:lnTo>
                  <a:lnTo>
                    <a:pt x="34" y="3"/>
                  </a:lnTo>
                  <a:lnTo>
                    <a:pt x="36" y="4"/>
                  </a:lnTo>
                  <a:lnTo>
                    <a:pt x="38" y="4"/>
                  </a:lnTo>
                  <a:lnTo>
                    <a:pt x="39" y="6"/>
                  </a:lnTo>
                  <a:lnTo>
                    <a:pt x="41" y="6"/>
                  </a:lnTo>
                  <a:lnTo>
                    <a:pt x="43" y="7"/>
                  </a:lnTo>
                  <a:lnTo>
                    <a:pt x="44" y="8"/>
                  </a:lnTo>
                  <a:lnTo>
                    <a:pt x="46" y="9"/>
                  </a:lnTo>
                  <a:lnTo>
                    <a:pt x="48" y="9"/>
                  </a:lnTo>
                  <a:lnTo>
                    <a:pt x="50" y="11"/>
                  </a:lnTo>
                  <a:lnTo>
                    <a:pt x="52" y="12"/>
                  </a:lnTo>
                  <a:lnTo>
                    <a:pt x="52" y="17"/>
                  </a:lnTo>
                  <a:lnTo>
                    <a:pt x="52" y="21"/>
                  </a:lnTo>
                  <a:lnTo>
                    <a:pt x="51" y="26"/>
                  </a:lnTo>
                  <a:lnTo>
                    <a:pt x="51" y="31"/>
                  </a:lnTo>
                  <a:lnTo>
                    <a:pt x="50" y="32"/>
                  </a:lnTo>
                  <a:lnTo>
                    <a:pt x="48" y="34"/>
                  </a:lnTo>
                  <a:lnTo>
                    <a:pt x="46" y="34"/>
                  </a:lnTo>
                  <a:lnTo>
                    <a:pt x="44" y="35"/>
                  </a:lnTo>
                  <a:lnTo>
                    <a:pt x="42" y="36"/>
                  </a:lnTo>
                  <a:lnTo>
                    <a:pt x="41" y="38"/>
                  </a:lnTo>
                  <a:lnTo>
                    <a:pt x="39" y="39"/>
                  </a:lnTo>
                  <a:lnTo>
                    <a:pt x="38" y="40"/>
                  </a:lnTo>
                  <a:lnTo>
                    <a:pt x="36" y="41"/>
                  </a:lnTo>
                  <a:lnTo>
                    <a:pt x="34" y="43"/>
                  </a:lnTo>
                  <a:lnTo>
                    <a:pt x="33" y="44"/>
                  </a:lnTo>
                  <a:lnTo>
                    <a:pt x="32" y="45"/>
                  </a:lnTo>
                  <a:lnTo>
                    <a:pt x="30" y="46"/>
                  </a:lnTo>
                  <a:lnTo>
                    <a:pt x="28" y="48"/>
                  </a:lnTo>
                  <a:lnTo>
                    <a:pt x="27" y="49"/>
                  </a:lnTo>
                  <a:lnTo>
                    <a:pt x="25" y="5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366" name="Freeform 106"/>
            <p:cNvSpPr>
              <a:spLocks/>
            </p:cNvSpPr>
            <p:nvPr/>
          </p:nvSpPr>
          <p:spPr bwMode="auto">
            <a:xfrm>
              <a:off x="1406" y="848"/>
              <a:ext cx="12" cy="8"/>
            </a:xfrm>
            <a:custGeom>
              <a:avLst/>
              <a:gdLst/>
              <a:ahLst/>
              <a:cxnLst>
                <a:cxn ang="0">
                  <a:pos x="0" y="32"/>
                </a:cxn>
                <a:cxn ang="0">
                  <a:pos x="2" y="31"/>
                </a:cxn>
                <a:cxn ang="0">
                  <a:pos x="5" y="29"/>
                </a:cxn>
                <a:cxn ang="0">
                  <a:pos x="6" y="29"/>
                </a:cxn>
                <a:cxn ang="0">
                  <a:pos x="9" y="28"/>
                </a:cxn>
                <a:cxn ang="0">
                  <a:pos x="10" y="28"/>
                </a:cxn>
                <a:cxn ang="0">
                  <a:pos x="12" y="27"/>
                </a:cxn>
                <a:cxn ang="0">
                  <a:pos x="14" y="27"/>
                </a:cxn>
                <a:cxn ang="0">
                  <a:pos x="16" y="25"/>
                </a:cxn>
                <a:cxn ang="0">
                  <a:pos x="19" y="23"/>
                </a:cxn>
                <a:cxn ang="0">
                  <a:pos x="21" y="22"/>
                </a:cxn>
                <a:cxn ang="0">
                  <a:pos x="24" y="19"/>
                </a:cxn>
                <a:cxn ang="0">
                  <a:pos x="26" y="17"/>
                </a:cxn>
                <a:cxn ang="0">
                  <a:pos x="29" y="15"/>
                </a:cxn>
                <a:cxn ang="0">
                  <a:pos x="33" y="14"/>
                </a:cxn>
                <a:cxn ang="0">
                  <a:pos x="35" y="11"/>
                </a:cxn>
                <a:cxn ang="0">
                  <a:pos x="38" y="10"/>
                </a:cxn>
                <a:cxn ang="0">
                  <a:pos x="39" y="9"/>
                </a:cxn>
                <a:cxn ang="0">
                  <a:pos x="41" y="8"/>
                </a:cxn>
                <a:cxn ang="0">
                  <a:pos x="42" y="5"/>
                </a:cxn>
                <a:cxn ang="0">
                  <a:pos x="43" y="4"/>
                </a:cxn>
                <a:cxn ang="0">
                  <a:pos x="44" y="2"/>
                </a:cxn>
                <a:cxn ang="0">
                  <a:pos x="46" y="1"/>
                </a:cxn>
                <a:cxn ang="0">
                  <a:pos x="47" y="0"/>
                </a:cxn>
                <a:cxn ang="0">
                  <a:pos x="48" y="0"/>
                </a:cxn>
                <a:cxn ang="0">
                  <a:pos x="44" y="0"/>
                </a:cxn>
                <a:cxn ang="0">
                  <a:pos x="42" y="1"/>
                </a:cxn>
                <a:cxn ang="0">
                  <a:pos x="38" y="2"/>
                </a:cxn>
                <a:cxn ang="0">
                  <a:pos x="35" y="2"/>
                </a:cxn>
                <a:cxn ang="0">
                  <a:pos x="32" y="5"/>
                </a:cxn>
                <a:cxn ang="0">
                  <a:pos x="28" y="6"/>
                </a:cxn>
                <a:cxn ang="0">
                  <a:pos x="25" y="8"/>
                </a:cxn>
                <a:cxn ang="0">
                  <a:pos x="21" y="10"/>
                </a:cxn>
                <a:cxn ang="0">
                  <a:pos x="19" y="13"/>
                </a:cxn>
                <a:cxn ang="0">
                  <a:pos x="16" y="14"/>
                </a:cxn>
                <a:cxn ang="0">
                  <a:pos x="12" y="17"/>
                </a:cxn>
                <a:cxn ang="0">
                  <a:pos x="10" y="19"/>
                </a:cxn>
                <a:cxn ang="0">
                  <a:pos x="7" y="23"/>
                </a:cxn>
                <a:cxn ang="0">
                  <a:pos x="5" y="25"/>
                </a:cxn>
                <a:cxn ang="0">
                  <a:pos x="2" y="28"/>
                </a:cxn>
                <a:cxn ang="0">
                  <a:pos x="0" y="32"/>
                </a:cxn>
              </a:cxnLst>
              <a:rect l="0" t="0" r="r" b="b"/>
              <a:pathLst>
                <a:path w="48" h="32">
                  <a:moveTo>
                    <a:pt x="0" y="32"/>
                  </a:moveTo>
                  <a:lnTo>
                    <a:pt x="2" y="31"/>
                  </a:lnTo>
                  <a:lnTo>
                    <a:pt x="5" y="29"/>
                  </a:lnTo>
                  <a:lnTo>
                    <a:pt x="6" y="29"/>
                  </a:lnTo>
                  <a:lnTo>
                    <a:pt x="9" y="28"/>
                  </a:lnTo>
                  <a:lnTo>
                    <a:pt x="10" y="28"/>
                  </a:lnTo>
                  <a:lnTo>
                    <a:pt x="12" y="27"/>
                  </a:lnTo>
                  <a:lnTo>
                    <a:pt x="14" y="27"/>
                  </a:lnTo>
                  <a:lnTo>
                    <a:pt x="16" y="25"/>
                  </a:lnTo>
                  <a:lnTo>
                    <a:pt x="19" y="23"/>
                  </a:lnTo>
                  <a:lnTo>
                    <a:pt x="21" y="22"/>
                  </a:lnTo>
                  <a:lnTo>
                    <a:pt x="24" y="19"/>
                  </a:lnTo>
                  <a:lnTo>
                    <a:pt x="26" y="17"/>
                  </a:lnTo>
                  <a:lnTo>
                    <a:pt x="29" y="15"/>
                  </a:lnTo>
                  <a:lnTo>
                    <a:pt x="33" y="14"/>
                  </a:lnTo>
                  <a:lnTo>
                    <a:pt x="35" y="11"/>
                  </a:lnTo>
                  <a:lnTo>
                    <a:pt x="38" y="10"/>
                  </a:lnTo>
                  <a:lnTo>
                    <a:pt x="39" y="9"/>
                  </a:lnTo>
                  <a:lnTo>
                    <a:pt x="41" y="8"/>
                  </a:lnTo>
                  <a:lnTo>
                    <a:pt x="42" y="5"/>
                  </a:lnTo>
                  <a:lnTo>
                    <a:pt x="43" y="4"/>
                  </a:lnTo>
                  <a:lnTo>
                    <a:pt x="44" y="2"/>
                  </a:lnTo>
                  <a:lnTo>
                    <a:pt x="46" y="1"/>
                  </a:lnTo>
                  <a:lnTo>
                    <a:pt x="47" y="0"/>
                  </a:lnTo>
                  <a:lnTo>
                    <a:pt x="48" y="0"/>
                  </a:lnTo>
                  <a:lnTo>
                    <a:pt x="44" y="0"/>
                  </a:lnTo>
                  <a:lnTo>
                    <a:pt x="42" y="1"/>
                  </a:lnTo>
                  <a:lnTo>
                    <a:pt x="38" y="2"/>
                  </a:lnTo>
                  <a:lnTo>
                    <a:pt x="35" y="2"/>
                  </a:lnTo>
                  <a:lnTo>
                    <a:pt x="32" y="5"/>
                  </a:lnTo>
                  <a:lnTo>
                    <a:pt x="28" y="6"/>
                  </a:lnTo>
                  <a:lnTo>
                    <a:pt x="25" y="8"/>
                  </a:lnTo>
                  <a:lnTo>
                    <a:pt x="21" y="10"/>
                  </a:lnTo>
                  <a:lnTo>
                    <a:pt x="19" y="13"/>
                  </a:lnTo>
                  <a:lnTo>
                    <a:pt x="16" y="14"/>
                  </a:lnTo>
                  <a:lnTo>
                    <a:pt x="12" y="17"/>
                  </a:lnTo>
                  <a:lnTo>
                    <a:pt x="10" y="19"/>
                  </a:lnTo>
                  <a:lnTo>
                    <a:pt x="7" y="23"/>
                  </a:lnTo>
                  <a:lnTo>
                    <a:pt x="5" y="25"/>
                  </a:lnTo>
                  <a:lnTo>
                    <a:pt x="2" y="28"/>
                  </a:lnTo>
                  <a:lnTo>
                    <a:pt x="0" y="3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367" name="Freeform 107"/>
            <p:cNvSpPr>
              <a:spLocks/>
            </p:cNvSpPr>
            <p:nvPr/>
          </p:nvSpPr>
          <p:spPr bwMode="auto">
            <a:xfrm>
              <a:off x="1423" y="851"/>
              <a:ext cx="13" cy="12"/>
            </a:xfrm>
            <a:custGeom>
              <a:avLst/>
              <a:gdLst/>
              <a:ahLst/>
              <a:cxnLst>
                <a:cxn ang="0">
                  <a:pos x="0" y="24"/>
                </a:cxn>
                <a:cxn ang="0">
                  <a:pos x="0" y="15"/>
                </a:cxn>
                <a:cxn ang="0">
                  <a:pos x="2" y="9"/>
                </a:cxn>
                <a:cxn ang="0">
                  <a:pos x="4" y="6"/>
                </a:cxn>
                <a:cxn ang="0">
                  <a:pos x="7" y="5"/>
                </a:cxn>
                <a:cxn ang="0">
                  <a:pos x="11" y="4"/>
                </a:cxn>
                <a:cxn ang="0">
                  <a:pos x="13" y="2"/>
                </a:cxn>
                <a:cxn ang="0">
                  <a:pos x="16" y="1"/>
                </a:cxn>
                <a:cxn ang="0">
                  <a:pos x="18" y="1"/>
                </a:cxn>
                <a:cxn ang="0">
                  <a:pos x="22" y="0"/>
                </a:cxn>
                <a:cxn ang="0">
                  <a:pos x="26" y="1"/>
                </a:cxn>
                <a:cxn ang="0">
                  <a:pos x="29" y="2"/>
                </a:cxn>
                <a:cxn ang="0">
                  <a:pos x="32" y="4"/>
                </a:cxn>
                <a:cxn ang="0">
                  <a:pos x="36" y="6"/>
                </a:cxn>
                <a:cxn ang="0">
                  <a:pos x="39" y="9"/>
                </a:cxn>
                <a:cxn ang="0">
                  <a:pos x="43" y="11"/>
                </a:cxn>
                <a:cxn ang="0">
                  <a:pos x="45" y="14"/>
                </a:cxn>
                <a:cxn ang="0">
                  <a:pos x="48" y="15"/>
                </a:cxn>
                <a:cxn ang="0">
                  <a:pos x="50" y="23"/>
                </a:cxn>
                <a:cxn ang="0">
                  <a:pos x="52" y="36"/>
                </a:cxn>
                <a:cxn ang="0">
                  <a:pos x="48" y="43"/>
                </a:cxn>
                <a:cxn ang="0">
                  <a:pos x="45" y="44"/>
                </a:cxn>
                <a:cxn ang="0">
                  <a:pos x="43" y="46"/>
                </a:cxn>
                <a:cxn ang="0">
                  <a:pos x="39" y="46"/>
                </a:cxn>
                <a:cxn ang="0">
                  <a:pos x="36" y="47"/>
                </a:cxn>
                <a:cxn ang="0">
                  <a:pos x="32" y="47"/>
                </a:cxn>
                <a:cxn ang="0">
                  <a:pos x="30" y="48"/>
                </a:cxn>
                <a:cxn ang="0">
                  <a:pos x="27" y="48"/>
                </a:cxn>
                <a:cxn ang="0">
                  <a:pos x="23" y="47"/>
                </a:cxn>
                <a:cxn ang="0">
                  <a:pos x="21" y="44"/>
                </a:cxn>
                <a:cxn ang="0">
                  <a:pos x="18" y="42"/>
                </a:cxn>
                <a:cxn ang="0">
                  <a:pos x="14" y="39"/>
                </a:cxn>
                <a:cxn ang="0">
                  <a:pos x="11" y="37"/>
                </a:cxn>
                <a:cxn ang="0">
                  <a:pos x="8" y="34"/>
                </a:cxn>
                <a:cxn ang="0">
                  <a:pos x="6" y="33"/>
                </a:cxn>
                <a:cxn ang="0">
                  <a:pos x="2" y="30"/>
                </a:cxn>
              </a:cxnLst>
              <a:rect l="0" t="0" r="r" b="b"/>
              <a:pathLst>
                <a:path w="52" h="48">
                  <a:moveTo>
                    <a:pt x="0" y="29"/>
                  </a:moveTo>
                  <a:lnTo>
                    <a:pt x="0" y="24"/>
                  </a:lnTo>
                  <a:lnTo>
                    <a:pt x="0" y="19"/>
                  </a:lnTo>
                  <a:lnTo>
                    <a:pt x="0" y="15"/>
                  </a:lnTo>
                  <a:lnTo>
                    <a:pt x="0" y="10"/>
                  </a:lnTo>
                  <a:lnTo>
                    <a:pt x="2" y="9"/>
                  </a:lnTo>
                  <a:lnTo>
                    <a:pt x="3" y="7"/>
                  </a:lnTo>
                  <a:lnTo>
                    <a:pt x="4" y="6"/>
                  </a:lnTo>
                  <a:lnTo>
                    <a:pt x="6" y="6"/>
                  </a:lnTo>
                  <a:lnTo>
                    <a:pt x="7" y="5"/>
                  </a:lnTo>
                  <a:lnTo>
                    <a:pt x="8" y="4"/>
                  </a:lnTo>
                  <a:lnTo>
                    <a:pt x="11" y="4"/>
                  </a:lnTo>
                  <a:lnTo>
                    <a:pt x="12" y="2"/>
                  </a:lnTo>
                  <a:lnTo>
                    <a:pt x="13" y="2"/>
                  </a:lnTo>
                  <a:lnTo>
                    <a:pt x="14" y="2"/>
                  </a:lnTo>
                  <a:lnTo>
                    <a:pt x="16" y="1"/>
                  </a:lnTo>
                  <a:lnTo>
                    <a:pt x="17" y="1"/>
                  </a:lnTo>
                  <a:lnTo>
                    <a:pt x="18" y="1"/>
                  </a:lnTo>
                  <a:lnTo>
                    <a:pt x="21" y="0"/>
                  </a:lnTo>
                  <a:lnTo>
                    <a:pt x="22" y="0"/>
                  </a:lnTo>
                  <a:lnTo>
                    <a:pt x="23" y="0"/>
                  </a:lnTo>
                  <a:lnTo>
                    <a:pt x="26" y="1"/>
                  </a:lnTo>
                  <a:lnTo>
                    <a:pt x="27" y="1"/>
                  </a:lnTo>
                  <a:lnTo>
                    <a:pt x="29" y="2"/>
                  </a:lnTo>
                  <a:lnTo>
                    <a:pt x="31" y="4"/>
                  </a:lnTo>
                  <a:lnTo>
                    <a:pt x="32" y="4"/>
                  </a:lnTo>
                  <a:lnTo>
                    <a:pt x="34" y="5"/>
                  </a:lnTo>
                  <a:lnTo>
                    <a:pt x="36" y="6"/>
                  </a:lnTo>
                  <a:lnTo>
                    <a:pt x="38" y="7"/>
                  </a:lnTo>
                  <a:lnTo>
                    <a:pt x="39" y="9"/>
                  </a:lnTo>
                  <a:lnTo>
                    <a:pt x="41" y="10"/>
                  </a:lnTo>
                  <a:lnTo>
                    <a:pt x="43" y="11"/>
                  </a:lnTo>
                  <a:lnTo>
                    <a:pt x="44" y="12"/>
                  </a:lnTo>
                  <a:lnTo>
                    <a:pt x="45" y="14"/>
                  </a:lnTo>
                  <a:lnTo>
                    <a:pt x="46" y="15"/>
                  </a:lnTo>
                  <a:lnTo>
                    <a:pt x="48" y="15"/>
                  </a:lnTo>
                  <a:lnTo>
                    <a:pt x="49" y="18"/>
                  </a:lnTo>
                  <a:lnTo>
                    <a:pt x="50" y="23"/>
                  </a:lnTo>
                  <a:lnTo>
                    <a:pt x="52" y="29"/>
                  </a:lnTo>
                  <a:lnTo>
                    <a:pt x="52" y="36"/>
                  </a:lnTo>
                  <a:lnTo>
                    <a:pt x="49" y="42"/>
                  </a:lnTo>
                  <a:lnTo>
                    <a:pt x="48" y="43"/>
                  </a:lnTo>
                  <a:lnTo>
                    <a:pt x="46" y="43"/>
                  </a:lnTo>
                  <a:lnTo>
                    <a:pt x="45" y="44"/>
                  </a:lnTo>
                  <a:lnTo>
                    <a:pt x="44" y="44"/>
                  </a:lnTo>
                  <a:lnTo>
                    <a:pt x="43" y="46"/>
                  </a:lnTo>
                  <a:lnTo>
                    <a:pt x="40" y="46"/>
                  </a:lnTo>
                  <a:lnTo>
                    <a:pt x="39" y="46"/>
                  </a:lnTo>
                  <a:lnTo>
                    <a:pt x="38" y="46"/>
                  </a:lnTo>
                  <a:lnTo>
                    <a:pt x="36" y="47"/>
                  </a:lnTo>
                  <a:lnTo>
                    <a:pt x="35" y="47"/>
                  </a:lnTo>
                  <a:lnTo>
                    <a:pt x="32" y="47"/>
                  </a:lnTo>
                  <a:lnTo>
                    <a:pt x="31" y="48"/>
                  </a:lnTo>
                  <a:lnTo>
                    <a:pt x="30" y="48"/>
                  </a:lnTo>
                  <a:lnTo>
                    <a:pt x="29" y="48"/>
                  </a:lnTo>
                  <a:lnTo>
                    <a:pt x="27" y="48"/>
                  </a:lnTo>
                  <a:lnTo>
                    <a:pt x="26" y="48"/>
                  </a:lnTo>
                  <a:lnTo>
                    <a:pt x="23" y="47"/>
                  </a:lnTo>
                  <a:lnTo>
                    <a:pt x="22" y="46"/>
                  </a:lnTo>
                  <a:lnTo>
                    <a:pt x="21" y="44"/>
                  </a:lnTo>
                  <a:lnTo>
                    <a:pt x="20" y="43"/>
                  </a:lnTo>
                  <a:lnTo>
                    <a:pt x="18" y="42"/>
                  </a:lnTo>
                  <a:lnTo>
                    <a:pt x="16" y="41"/>
                  </a:lnTo>
                  <a:lnTo>
                    <a:pt x="14" y="39"/>
                  </a:lnTo>
                  <a:lnTo>
                    <a:pt x="13" y="38"/>
                  </a:lnTo>
                  <a:lnTo>
                    <a:pt x="11" y="37"/>
                  </a:lnTo>
                  <a:lnTo>
                    <a:pt x="9" y="36"/>
                  </a:lnTo>
                  <a:lnTo>
                    <a:pt x="8" y="34"/>
                  </a:lnTo>
                  <a:lnTo>
                    <a:pt x="7" y="34"/>
                  </a:lnTo>
                  <a:lnTo>
                    <a:pt x="6" y="33"/>
                  </a:lnTo>
                  <a:lnTo>
                    <a:pt x="4" y="32"/>
                  </a:lnTo>
                  <a:lnTo>
                    <a:pt x="2" y="30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368" name="Freeform 108"/>
            <p:cNvSpPr>
              <a:spLocks/>
            </p:cNvSpPr>
            <p:nvPr/>
          </p:nvSpPr>
          <p:spPr bwMode="auto">
            <a:xfrm>
              <a:off x="1426" y="848"/>
              <a:ext cx="13" cy="9"/>
            </a:xfrm>
            <a:custGeom>
              <a:avLst/>
              <a:gdLst/>
              <a:ahLst/>
              <a:cxnLst>
                <a:cxn ang="0">
                  <a:pos x="12" y="12"/>
                </a:cxn>
                <a:cxn ang="0">
                  <a:pos x="13" y="12"/>
                </a:cxn>
                <a:cxn ang="0">
                  <a:pos x="16" y="14"/>
                </a:cxn>
                <a:cxn ang="0">
                  <a:pos x="17" y="14"/>
                </a:cxn>
                <a:cxn ang="0">
                  <a:pos x="18" y="15"/>
                </a:cxn>
                <a:cxn ang="0">
                  <a:pos x="19" y="15"/>
                </a:cxn>
                <a:cxn ang="0">
                  <a:pos x="22" y="16"/>
                </a:cxn>
                <a:cxn ang="0">
                  <a:pos x="23" y="18"/>
                </a:cxn>
                <a:cxn ang="0">
                  <a:pos x="25" y="19"/>
                </a:cxn>
                <a:cxn ang="0">
                  <a:pos x="27" y="20"/>
                </a:cxn>
                <a:cxn ang="0">
                  <a:pos x="28" y="21"/>
                </a:cxn>
                <a:cxn ang="0">
                  <a:pos x="30" y="23"/>
                </a:cxn>
                <a:cxn ang="0">
                  <a:pos x="32" y="24"/>
                </a:cxn>
                <a:cxn ang="0">
                  <a:pos x="33" y="25"/>
                </a:cxn>
                <a:cxn ang="0">
                  <a:pos x="35" y="26"/>
                </a:cxn>
                <a:cxn ang="0">
                  <a:pos x="36" y="28"/>
                </a:cxn>
                <a:cxn ang="0">
                  <a:pos x="39" y="30"/>
                </a:cxn>
                <a:cxn ang="0">
                  <a:pos x="40" y="30"/>
                </a:cxn>
                <a:cxn ang="0">
                  <a:pos x="41" y="30"/>
                </a:cxn>
                <a:cxn ang="0">
                  <a:pos x="44" y="32"/>
                </a:cxn>
                <a:cxn ang="0">
                  <a:pos x="45" y="32"/>
                </a:cxn>
                <a:cxn ang="0">
                  <a:pos x="46" y="33"/>
                </a:cxn>
                <a:cxn ang="0">
                  <a:pos x="48" y="34"/>
                </a:cxn>
                <a:cxn ang="0">
                  <a:pos x="50" y="35"/>
                </a:cxn>
                <a:cxn ang="0">
                  <a:pos x="51" y="37"/>
                </a:cxn>
                <a:cxn ang="0">
                  <a:pos x="49" y="32"/>
                </a:cxn>
                <a:cxn ang="0">
                  <a:pos x="46" y="29"/>
                </a:cxn>
                <a:cxn ang="0">
                  <a:pos x="44" y="25"/>
                </a:cxn>
                <a:cxn ang="0">
                  <a:pos x="41" y="21"/>
                </a:cxn>
                <a:cxn ang="0">
                  <a:pos x="37" y="18"/>
                </a:cxn>
                <a:cxn ang="0">
                  <a:pos x="33" y="15"/>
                </a:cxn>
                <a:cxn ang="0">
                  <a:pos x="31" y="12"/>
                </a:cxn>
                <a:cxn ang="0">
                  <a:pos x="27" y="10"/>
                </a:cxn>
                <a:cxn ang="0">
                  <a:pos x="23" y="9"/>
                </a:cxn>
                <a:cxn ang="0">
                  <a:pos x="19" y="6"/>
                </a:cxn>
                <a:cxn ang="0">
                  <a:pos x="17" y="5"/>
                </a:cxn>
                <a:cxn ang="0">
                  <a:pos x="13" y="3"/>
                </a:cxn>
                <a:cxn ang="0">
                  <a:pos x="9" y="2"/>
                </a:cxn>
                <a:cxn ang="0">
                  <a:pos x="7" y="1"/>
                </a:cxn>
                <a:cxn ang="0">
                  <a:pos x="4" y="0"/>
                </a:cxn>
                <a:cxn ang="0">
                  <a:pos x="0" y="0"/>
                </a:cxn>
                <a:cxn ang="0">
                  <a:pos x="3" y="1"/>
                </a:cxn>
                <a:cxn ang="0">
                  <a:pos x="4" y="2"/>
                </a:cxn>
                <a:cxn ang="0">
                  <a:pos x="5" y="3"/>
                </a:cxn>
                <a:cxn ang="0">
                  <a:pos x="7" y="5"/>
                </a:cxn>
                <a:cxn ang="0">
                  <a:pos x="8" y="6"/>
                </a:cxn>
                <a:cxn ang="0">
                  <a:pos x="9" y="9"/>
                </a:cxn>
                <a:cxn ang="0">
                  <a:pos x="10" y="10"/>
                </a:cxn>
                <a:cxn ang="0">
                  <a:pos x="12" y="12"/>
                </a:cxn>
              </a:cxnLst>
              <a:rect l="0" t="0" r="r" b="b"/>
              <a:pathLst>
                <a:path w="51" h="37">
                  <a:moveTo>
                    <a:pt x="12" y="12"/>
                  </a:moveTo>
                  <a:lnTo>
                    <a:pt x="13" y="12"/>
                  </a:lnTo>
                  <a:lnTo>
                    <a:pt x="16" y="14"/>
                  </a:lnTo>
                  <a:lnTo>
                    <a:pt x="17" y="14"/>
                  </a:lnTo>
                  <a:lnTo>
                    <a:pt x="18" y="15"/>
                  </a:lnTo>
                  <a:lnTo>
                    <a:pt x="19" y="15"/>
                  </a:lnTo>
                  <a:lnTo>
                    <a:pt x="22" y="16"/>
                  </a:lnTo>
                  <a:lnTo>
                    <a:pt x="23" y="18"/>
                  </a:lnTo>
                  <a:lnTo>
                    <a:pt x="25" y="19"/>
                  </a:lnTo>
                  <a:lnTo>
                    <a:pt x="27" y="20"/>
                  </a:lnTo>
                  <a:lnTo>
                    <a:pt x="28" y="21"/>
                  </a:lnTo>
                  <a:lnTo>
                    <a:pt x="30" y="23"/>
                  </a:lnTo>
                  <a:lnTo>
                    <a:pt x="32" y="24"/>
                  </a:lnTo>
                  <a:lnTo>
                    <a:pt x="33" y="25"/>
                  </a:lnTo>
                  <a:lnTo>
                    <a:pt x="35" y="26"/>
                  </a:lnTo>
                  <a:lnTo>
                    <a:pt x="36" y="28"/>
                  </a:lnTo>
                  <a:lnTo>
                    <a:pt x="39" y="30"/>
                  </a:lnTo>
                  <a:lnTo>
                    <a:pt x="40" y="30"/>
                  </a:lnTo>
                  <a:lnTo>
                    <a:pt x="41" y="30"/>
                  </a:lnTo>
                  <a:lnTo>
                    <a:pt x="44" y="32"/>
                  </a:lnTo>
                  <a:lnTo>
                    <a:pt x="45" y="32"/>
                  </a:lnTo>
                  <a:lnTo>
                    <a:pt x="46" y="33"/>
                  </a:lnTo>
                  <a:lnTo>
                    <a:pt x="48" y="34"/>
                  </a:lnTo>
                  <a:lnTo>
                    <a:pt x="50" y="35"/>
                  </a:lnTo>
                  <a:lnTo>
                    <a:pt x="51" y="37"/>
                  </a:lnTo>
                  <a:lnTo>
                    <a:pt x="49" y="32"/>
                  </a:lnTo>
                  <a:lnTo>
                    <a:pt x="46" y="29"/>
                  </a:lnTo>
                  <a:lnTo>
                    <a:pt x="44" y="25"/>
                  </a:lnTo>
                  <a:lnTo>
                    <a:pt x="41" y="21"/>
                  </a:lnTo>
                  <a:lnTo>
                    <a:pt x="37" y="18"/>
                  </a:lnTo>
                  <a:lnTo>
                    <a:pt x="33" y="15"/>
                  </a:lnTo>
                  <a:lnTo>
                    <a:pt x="31" y="12"/>
                  </a:lnTo>
                  <a:lnTo>
                    <a:pt x="27" y="10"/>
                  </a:lnTo>
                  <a:lnTo>
                    <a:pt x="23" y="9"/>
                  </a:lnTo>
                  <a:lnTo>
                    <a:pt x="19" y="6"/>
                  </a:lnTo>
                  <a:lnTo>
                    <a:pt x="17" y="5"/>
                  </a:lnTo>
                  <a:lnTo>
                    <a:pt x="13" y="3"/>
                  </a:lnTo>
                  <a:lnTo>
                    <a:pt x="9" y="2"/>
                  </a:lnTo>
                  <a:lnTo>
                    <a:pt x="7" y="1"/>
                  </a:lnTo>
                  <a:lnTo>
                    <a:pt x="4" y="0"/>
                  </a:lnTo>
                  <a:lnTo>
                    <a:pt x="0" y="0"/>
                  </a:lnTo>
                  <a:lnTo>
                    <a:pt x="3" y="1"/>
                  </a:lnTo>
                  <a:lnTo>
                    <a:pt x="4" y="2"/>
                  </a:lnTo>
                  <a:lnTo>
                    <a:pt x="5" y="3"/>
                  </a:lnTo>
                  <a:lnTo>
                    <a:pt x="7" y="5"/>
                  </a:lnTo>
                  <a:lnTo>
                    <a:pt x="8" y="6"/>
                  </a:lnTo>
                  <a:lnTo>
                    <a:pt x="9" y="9"/>
                  </a:lnTo>
                  <a:lnTo>
                    <a:pt x="10" y="10"/>
                  </a:lnTo>
                  <a:lnTo>
                    <a:pt x="12" y="1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369" name="Freeform 109"/>
            <p:cNvSpPr>
              <a:spLocks/>
            </p:cNvSpPr>
            <p:nvPr/>
          </p:nvSpPr>
          <p:spPr bwMode="auto">
            <a:xfrm>
              <a:off x="1427" y="862"/>
              <a:ext cx="12" cy="15"/>
            </a:xfrm>
            <a:custGeom>
              <a:avLst/>
              <a:gdLst/>
              <a:ahLst/>
              <a:cxnLst>
                <a:cxn ang="0">
                  <a:pos x="1" y="34"/>
                </a:cxn>
                <a:cxn ang="0">
                  <a:pos x="4" y="26"/>
                </a:cxn>
                <a:cxn ang="0">
                  <a:pos x="6" y="18"/>
                </a:cxn>
                <a:cxn ang="0">
                  <a:pos x="8" y="11"/>
                </a:cxn>
                <a:cxn ang="0">
                  <a:pos x="10" y="7"/>
                </a:cxn>
                <a:cxn ang="0">
                  <a:pos x="13" y="6"/>
                </a:cxn>
                <a:cxn ang="0">
                  <a:pos x="17" y="6"/>
                </a:cxn>
                <a:cxn ang="0">
                  <a:pos x="19" y="4"/>
                </a:cxn>
                <a:cxn ang="0">
                  <a:pos x="23" y="3"/>
                </a:cxn>
                <a:cxn ang="0">
                  <a:pos x="26" y="3"/>
                </a:cxn>
                <a:cxn ang="0">
                  <a:pos x="28" y="2"/>
                </a:cxn>
                <a:cxn ang="0">
                  <a:pos x="32" y="0"/>
                </a:cxn>
                <a:cxn ang="0">
                  <a:pos x="36" y="3"/>
                </a:cxn>
                <a:cxn ang="0">
                  <a:pos x="40" y="8"/>
                </a:cxn>
                <a:cxn ang="0">
                  <a:pos x="44" y="15"/>
                </a:cxn>
                <a:cxn ang="0">
                  <a:pos x="46" y="21"/>
                </a:cxn>
                <a:cxn ang="0">
                  <a:pos x="47" y="27"/>
                </a:cxn>
                <a:cxn ang="0">
                  <a:pos x="47" y="34"/>
                </a:cxn>
                <a:cxn ang="0">
                  <a:pos x="45" y="41"/>
                </a:cxn>
                <a:cxn ang="0">
                  <a:pos x="42" y="48"/>
                </a:cxn>
                <a:cxn ang="0">
                  <a:pos x="38" y="53"/>
                </a:cxn>
                <a:cxn ang="0">
                  <a:pos x="35" y="54"/>
                </a:cxn>
                <a:cxn ang="0">
                  <a:pos x="32" y="55"/>
                </a:cxn>
                <a:cxn ang="0">
                  <a:pos x="28" y="57"/>
                </a:cxn>
                <a:cxn ang="0">
                  <a:pos x="26" y="58"/>
                </a:cxn>
                <a:cxn ang="0">
                  <a:pos x="22" y="58"/>
                </a:cxn>
                <a:cxn ang="0">
                  <a:pos x="18" y="59"/>
                </a:cxn>
                <a:cxn ang="0">
                  <a:pos x="14" y="59"/>
                </a:cxn>
                <a:cxn ang="0">
                  <a:pos x="12" y="57"/>
                </a:cxn>
                <a:cxn ang="0">
                  <a:pos x="9" y="52"/>
                </a:cxn>
                <a:cxn ang="0">
                  <a:pos x="5" y="45"/>
                </a:cxn>
                <a:cxn ang="0">
                  <a:pos x="1" y="40"/>
                </a:cxn>
              </a:cxnLst>
              <a:rect l="0" t="0" r="r" b="b"/>
              <a:pathLst>
                <a:path w="47" h="59">
                  <a:moveTo>
                    <a:pt x="0" y="38"/>
                  </a:moveTo>
                  <a:lnTo>
                    <a:pt x="1" y="34"/>
                  </a:lnTo>
                  <a:lnTo>
                    <a:pt x="3" y="30"/>
                  </a:lnTo>
                  <a:lnTo>
                    <a:pt x="4" y="26"/>
                  </a:lnTo>
                  <a:lnTo>
                    <a:pt x="5" y="22"/>
                  </a:lnTo>
                  <a:lnTo>
                    <a:pt x="6" y="18"/>
                  </a:lnTo>
                  <a:lnTo>
                    <a:pt x="6" y="15"/>
                  </a:lnTo>
                  <a:lnTo>
                    <a:pt x="8" y="11"/>
                  </a:lnTo>
                  <a:lnTo>
                    <a:pt x="9" y="7"/>
                  </a:lnTo>
                  <a:lnTo>
                    <a:pt x="10" y="7"/>
                  </a:lnTo>
                  <a:lnTo>
                    <a:pt x="12" y="6"/>
                  </a:lnTo>
                  <a:lnTo>
                    <a:pt x="13" y="6"/>
                  </a:lnTo>
                  <a:lnTo>
                    <a:pt x="14" y="6"/>
                  </a:lnTo>
                  <a:lnTo>
                    <a:pt x="17" y="6"/>
                  </a:lnTo>
                  <a:lnTo>
                    <a:pt x="18" y="4"/>
                  </a:lnTo>
                  <a:lnTo>
                    <a:pt x="19" y="4"/>
                  </a:lnTo>
                  <a:lnTo>
                    <a:pt x="21" y="4"/>
                  </a:lnTo>
                  <a:lnTo>
                    <a:pt x="23" y="3"/>
                  </a:lnTo>
                  <a:lnTo>
                    <a:pt x="24" y="3"/>
                  </a:lnTo>
                  <a:lnTo>
                    <a:pt x="26" y="3"/>
                  </a:lnTo>
                  <a:lnTo>
                    <a:pt x="27" y="2"/>
                  </a:lnTo>
                  <a:lnTo>
                    <a:pt x="28" y="2"/>
                  </a:lnTo>
                  <a:lnTo>
                    <a:pt x="31" y="2"/>
                  </a:lnTo>
                  <a:lnTo>
                    <a:pt x="32" y="0"/>
                  </a:lnTo>
                  <a:lnTo>
                    <a:pt x="33" y="0"/>
                  </a:lnTo>
                  <a:lnTo>
                    <a:pt x="36" y="3"/>
                  </a:lnTo>
                  <a:lnTo>
                    <a:pt x="38" y="6"/>
                  </a:lnTo>
                  <a:lnTo>
                    <a:pt x="40" y="8"/>
                  </a:lnTo>
                  <a:lnTo>
                    <a:pt x="41" y="12"/>
                  </a:lnTo>
                  <a:lnTo>
                    <a:pt x="44" y="15"/>
                  </a:lnTo>
                  <a:lnTo>
                    <a:pt x="45" y="17"/>
                  </a:lnTo>
                  <a:lnTo>
                    <a:pt x="46" y="21"/>
                  </a:lnTo>
                  <a:lnTo>
                    <a:pt x="47" y="23"/>
                  </a:lnTo>
                  <a:lnTo>
                    <a:pt x="47" y="27"/>
                  </a:lnTo>
                  <a:lnTo>
                    <a:pt x="47" y="31"/>
                  </a:lnTo>
                  <a:lnTo>
                    <a:pt x="47" y="34"/>
                  </a:lnTo>
                  <a:lnTo>
                    <a:pt x="46" y="38"/>
                  </a:lnTo>
                  <a:lnTo>
                    <a:pt x="45" y="41"/>
                  </a:lnTo>
                  <a:lnTo>
                    <a:pt x="44" y="44"/>
                  </a:lnTo>
                  <a:lnTo>
                    <a:pt x="42" y="48"/>
                  </a:lnTo>
                  <a:lnTo>
                    <a:pt x="40" y="52"/>
                  </a:lnTo>
                  <a:lnTo>
                    <a:pt x="38" y="53"/>
                  </a:lnTo>
                  <a:lnTo>
                    <a:pt x="37" y="53"/>
                  </a:lnTo>
                  <a:lnTo>
                    <a:pt x="35" y="54"/>
                  </a:lnTo>
                  <a:lnTo>
                    <a:pt x="33" y="55"/>
                  </a:lnTo>
                  <a:lnTo>
                    <a:pt x="32" y="55"/>
                  </a:lnTo>
                  <a:lnTo>
                    <a:pt x="31" y="57"/>
                  </a:lnTo>
                  <a:lnTo>
                    <a:pt x="28" y="57"/>
                  </a:lnTo>
                  <a:lnTo>
                    <a:pt x="27" y="58"/>
                  </a:lnTo>
                  <a:lnTo>
                    <a:pt x="26" y="58"/>
                  </a:lnTo>
                  <a:lnTo>
                    <a:pt x="24" y="58"/>
                  </a:lnTo>
                  <a:lnTo>
                    <a:pt x="22" y="58"/>
                  </a:lnTo>
                  <a:lnTo>
                    <a:pt x="21" y="58"/>
                  </a:lnTo>
                  <a:lnTo>
                    <a:pt x="18" y="59"/>
                  </a:lnTo>
                  <a:lnTo>
                    <a:pt x="17" y="59"/>
                  </a:lnTo>
                  <a:lnTo>
                    <a:pt x="14" y="59"/>
                  </a:lnTo>
                  <a:lnTo>
                    <a:pt x="13" y="59"/>
                  </a:lnTo>
                  <a:lnTo>
                    <a:pt x="12" y="57"/>
                  </a:lnTo>
                  <a:lnTo>
                    <a:pt x="12" y="54"/>
                  </a:lnTo>
                  <a:lnTo>
                    <a:pt x="9" y="52"/>
                  </a:lnTo>
                  <a:lnTo>
                    <a:pt x="8" y="48"/>
                  </a:lnTo>
                  <a:lnTo>
                    <a:pt x="5" y="45"/>
                  </a:lnTo>
                  <a:lnTo>
                    <a:pt x="4" y="43"/>
                  </a:lnTo>
                  <a:lnTo>
                    <a:pt x="1" y="40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370" name="Freeform 110"/>
            <p:cNvSpPr>
              <a:spLocks/>
            </p:cNvSpPr>
            <p:nvPr/>
          </p:nvSpPr>
          <p:spPr bwMode="auto">
            <a:xfrm>
              <a:off x="1415" y="872"/>
              <a:ext cx="15" cy="11"/>
            </a:xfrm>
            <a:custGeom>
              <a:avLst/>
              <a:gdLst/>
              <a:ahLst/>
              <a:cxnLst>
                <a:cxn ang="0">
                  <a:pos x="58" y="19"/>
                </a:cxn>
                <a:cxn ang="0">
                  <a:pos x="55" y="13"/>
                </a:cxn>
                <a:cxn ang="0">
                  <a:pos x="53" y="8"/>
                </a:cxn>
                <a:cxn ang="0">
                  <a:pos x="49" y="2"/>
                </a:cxn>
                <a:cxn ang="0">
                  <a:pos x="45" y="0"/>
                </a:cxn>
                <a:cxn ang="0">
                  <a:pos x="41" y="0"/>
                </a:cxn>
                <a:cxn ang="0">
                  <a:pos x="38" y="1"/>
                </a:cxn>
                <a:cxn ang="0">
                  <a:pos x="34" y="1"/>
                </a:cxn>
                <a:cxn ang="0">
                  <a:pos x="29" y="1"/>
                </a:cxn>
                <a:cxn ang="0">
                  <a:pos x="25" y="1"/>
                </a:cxn>
                <a:cxn ang="0">
                  <a:pos x="21" y="1"/>
                </a:cxn>
                <a:cxn ang="0">
                  <a:pos x="16" y="1"/>
                </a:cxn>
                <a:cxn ang="0">
                  <a:pos x="12" y="2"/>
                </a:cxn>
                <a:cxn ang="0">
                  <a:pos x="9" y="8"/>
                </a:cxn>
                <a:cxn ang="0">
                  <a:pos x="6" y="10"/>
                </a:cxn>
                <a:cxn ang="0">
                  <a:pos x="3" y="15"/>
                </a:cxn>
                <a:cxn ang="0">
                  <a:pos x="2" y="20"/>
                </a:cxn>
                <a:cxn ang="0">
                  <a:pos x="6" y="28"/>
                </a:cxn>
                <a:cxn ang="0">
                  <a:pos x="8" y="34"/>
                </a:cxn>
                <a:cxn ang="0">
                  <a:pos x="13" y="40"/>
                </a:cxn>
                <a:cxn ang="0">
                  <a:pos x="17" y="43"/>
                </a:cxn>
                <a:cxn ang="0">
                  <a:pos x="21" y="43"/>
                </a:cxn>
                <a:cxn ang="0">
                  <a:pos x="25" y="45"/>
                </a:cxn>
                <a:cxn ang="0">
                  <a:pos x="29" y="45"/>
                </a:cxn>
                <a:cxn ang="0">
                  <a:pos x="32" y="45"/>
                </a:cxn>
                <a:cxn ang="0">
                  <a:pos x="36" y="43"/>
                </a:cxn>
                <a:cxn ang="0">
                  <a:pos x="40" y="43"/>
                </a:cxn>
                <a:cxn ang="0">
                  <a:pos x="45" y="43"/>
                </a:cxn>
                <a:cxn ang="0">
                  <a:pos x="49" y="40"/>
                </a:cxn>
                <a:cxn ang="0">
                  <a:pos x="53" y="34"/>
                </a:cxn>
                <a:cxn ang="0">
                  <a:pos x="55" y="31"/>
                </a:cxn>
                <a:cxn ang="0">
                  <a:pos x="58" y="25"/>
                </a:cxn>
              </a:cxnLst>
              <a:rect l="0" t="0" r="r" b="b"/>
              <a:pathLst>
                <a:path w="59" h="45">
                  <a:moveTo>
                    <a:pt x="59" y="22"/>
                  </a:moveTo>
                  <a:lnTo>
                    <a:pt x="58" y="19"/>
                  </a:lnTo>
                  <a:lnTo>
                    <a:pt x="57" y="16"/>
                  </a:lnTo>
                  <a:lnTo>
                    <a:pt x="55" y="13"/>
                  </a:lnTo>
                  <a:lnTo>
                    <a:pt x="54" y="10"/>
                  </a:lnTo>
                  <a:lnTo>
                    <a:pt x="53" y="8"/>
                  </a:lnTo>
                  <a:lnTo>
                    <a:pt x="50" y="5"/>
                  </a:lnTo>
                  <a:lnTo>
                    <a:pt x="49" y="2"/>
                  </a:lnTo>
                  <a:lnTo>
                    <a:pt x="46" y="0"/>
                  </a:lnTo>
                  <a:lnTo>
                    <a:pt x="45" y="0"/>
                  </a:lnTo>
                  <a:lnTo>
                    <a:pt x="43" y="0"/>
                  </a:lnTo>
                  <a:lnTo>
                    <a:pt x="41" y="0"/>
                  </a:lnTo>
                  <a:lnTo>
                    <a:pt x="39" y="1"/>
                  </a:lnTo>
                  <a:lnTo>
                    <a:pt x="38" y="1"/>
                  </a:lnTo>
                  <a:lnTo>
                    <a:pt x="35" y="1"/>
                  </a:lnTo>
                  <a:lnTo>
                    <a:pt x="34" y="1"/>
                  </a:lnTo>
                  <a:lnTo>
                    <a:pt x="31" y="1"/>
                  </a:lnTo>
                  <a:lnTo>
                    <a:pt x="29" y="1"/>
                  </a:lnTo>
                  <a:lnTo>
                    <a:pt x="27" y="1"/>
                  </a:lnTo>
                  <a:lnTo>
                    <a:pt x="25" y="1"/>
                  </a:lnTo>
                  <a:lnTo>
                    <a:pt x="23" y="1"/>
                  </a:lnTo>
                  <a:lnTo>
                    <a:pt x="21" y="1"/>
                  </a:lnTo>
                  <a:lnTo>
                    <a:pt x="18" y="1"/>
                  </a:lnTo>
                  <a:lnTo>
                    <a:pt x="16" y="1"/>
                  </a:lnTo>
                  <a:lnTo>
                    <a:pt x="15" y="0"/>
                  </a:lnTo>
                  <a:lnTo>
                    <a:pt x="12" y="2"/>
                  </a:lnTo>
                  <a:lnTo>
                    <a:pt x="11" y="5"/>
                  </a:lnTo>
                  <a:lnTo>
                    <a:pt x="9" y="8"/>
                  </a:lnTo>
                  <a:lnTo>
                    <a:pt x="7" y="9"/>
                  </a:lnTo>
                  <a:lnTo>
                    <a:pt x="6" y="10"/>
                  </a:lnTo>
                  <a:lnTo>
                    <a:pt x="4" y="13"/>
                  </a:lnTo>
                  <a:lnTo>
                    <a:pt x="3" y="15"/>
                  </a:lnTo>
                  <a:lnTo>
                    <a:pt x="0" y="18"/>
                  </a:lnTo>
                  <a:lnTo>
                    <a:pt x="2" y="20"/>
                  </a:lnTo>
                  <a:lnTo>
                    <a:pt x="4" y="24"/>
                  </a:lnTo>
                  <a:lnTo>
                    <a:pt x="6" y="28"/>
                  </a:lnTo>
                  <a:lnTo>
                    <a:pt x="7" y="31"/>
                  </a:lnTo>
                  <a:lnTo>
                    <a:pt x="8" y="34"/>
                  </a:lnTo>
                  <a:lnTo>
                    <a:pt x="11" y="37"/>
                  </a:lnTo>
                  <a:lnTo>
                    <a:pt x="13" y="40"/>
                  </a:lnTo>
                  <a:lnTo>
                    <a:pt x="15" y="43"/>
                  </a:lnTo>
                  <a:lnTo>
                    <a:pt x="17" y="43"/>
                  </a:lnTo>
                  <a:lnTo>
                    <a:pt x="18" y="43"/>
                  </a:lnTo>
                  <a:lnTo>
                    <a:pt x="21" y="43"/>
                  </a:lnTo>
                  <a:lnTo>
                    <a:pt x="23" y="43"/>
                  </a:lnTo>
                  <a:lnTo>
                    <a:pt x="25" y="45"/>
                  </a:lnTo>
                  <a:lnTo>
                    <a:pt x="27" y="45"/>
                  </a:lnTo>
                  <a:lnTo>
                    <a:pt x="29" y="45"/>
                  </a:lnTo>
                  <a:lnTo>
                    <a:pt x="31" y="45"/>
                  </a:lnTo>
                  <a:lnTo>
                    <a:pt x="32" y="45"/>
                  </a:lnTo>
                  <a:lnTo>
                    <a:pt x="35" y="45"/>
                  </a:lnTo>
                  <a:lnTo>
                    <a:pt x="36" y="43"/>
                  </a:lnTo>
                  <a:lnTo>
                    <a:pt x="39" y="43"/>
                  </a:lnTo>
                  <a:lnTo>
                    <a:pt x="40" y="43"/>
                  </a:lnTo>
                  <a:lnTo>
                    <a:pt x="43" y="43"/>
                  </a:lnTo>
                  <a:lnTo>
                    <a:pt x="45" y="43"/>
                  </a:lnTo>
                  <a:lnTo>
                    <a:pt x="46" y="42"/>
                  </a:lnTo>
                  <a:lnTo>
                    <a:pt x="49" y="40"/>
                  </a:lnTo>
                  <a:lnTo>
                    <a:pt x="52" y="37"/>
                  </a:lnTo>
                  <a:lnTo>
                    <a:pt x="53" y="34"/>
                  </a:lnTo>
                  <a:lnTo>
                    <a:pt x="54" y="33"/>
                  </a:lnTo>
                  <a:lnTo>
                    <a:pt x="55" y="31"/>
                  </a:lnTo>
                  <a:lnTo>
                    <a:pt x="57" y="28"/>
                  </a:lnTo>
                  <a:lnTo>
                    <a:pt x="58" y="25"/>
                  </a:lnTo>
                  <a:lnTo>
                    <a:pt x="59" y="2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371" name="Freeform 111"/>
            <p:cNvSpPr>
              <a:spLocks/>
            </p:cNvSpPr>
            <p:nvPr/>
          </p:nvSpPr>
          <p:spPr bwMode="auto">
            <a:xfrm>
              <a:off x="1403" y="864"/>
              <a:ext cx="5" cy="16"/>
            </a:xfrm>
            <a:custGeom>
              <a:avLst/>
              <a:gdLst/>
              <a:ahLst/>
              <a:cxnLst>
                <a:cxn ang="0">
                  <a:pos x="19" y="41"/>
                </a:cxn>
                <a:cxn ang="0">
                  <a:pos x="17" y="37"/>
                </a:cxn>
                <a:cxn ang="0">
                  <a:pos x="15" y="33"/>
                </a:cxn>
                <a:cxn ang="0">
                  <a:pos x="14" y="30"/>
                </a:cxn>
                <a:cxn ang="0">
                  <a:pos x="12" y="26"/>
                </a:cxn>
                <a:cxn ang="0">
                  <a:pos x="10" y="22"/>
                </a:cxn>
                <a:cxn ang="0">
                  <a:pos x="9" y="18"/>
                </a:cxn>
                <a:cxn ang="0">
                  <a:pos x="9" y="14"/>
                </a:cxn>
                <a:cxn ang="0">
                  <a:pos x="8" y="10"/>
                </a:cxn>
                <a:cxn ang="0">
                  <a:pos x="7" y="9"/>
                </a:cxn>
                <a:cxn ang="0">
                  <a:pos x="5" y="8"/>
                </a:cxn>
                <a:cxn ang="0">
                  <a:pos x="5" y="7"/>
                </a:cxn>
                <a:cxn ang="0">
                  <a:pos x="4" y="5"/>
                </a:cxn>
                <a:cxn ang="0">
                  <a:pos x="3" y="4"/>
                </a:cxn>
                <a:cxn ang="0">
                  <a:pos x="3" y="4"/>
                </a:cxn>
                <a:cxn ang="0">
                  <a:pos x="1" y="1"/>
                </a:cxn>
                <a:cxn ang="0">
                  <a:pos x="0" y="0"/>
                </a:cxn>
                <a:cxn ang="0">
                  <a:pos x="0" y="5"/>
                </a:cxn>
                <a:cxn ang="0">
                  <a:pos x="0" y="9"/>
                </a:cxn>
                <a:cxn ang="0">
                  <a:pos x="0" y="14"/>
                </a:cxn>
                <a:cxn ang="0">
                  <a:pos x="0" y="18"/>
                </a:cxn>
                <a:cxn ang="0">
                  <a:pos x="1" y="22"/>
                </a:cxn>
                <a:cxn ang="0">
                  <a:pos x="3" y="26"/>
                </a:cxn>
                <a:cxn ang="0">
                  <a:pos x="3" y="30"/>
                </a:cxn>
                <a:cxn ang="0">
                  <a:pos x="4" y="35"/>
                </a:cxn>
                <a:cxn ang="0">
                  <a:pos x="5" y="37"/>
                </a:cxn>
                <a:cxn ang="0">
                  <a:pos x="8" y="41"/>
                </a:cxn>
                <a:cxn ang="0">
                  <a:pos x="9" y="45"/>
                </a:cxn>
                <a:cxn ang="0">
                  <a:pos x="10" y="49"/>
                </a:cxn>
                <a:cxn ang="0">
                  <a:pos x="13" y="51"/>
                </a:cxn>
                <a:cxn ang="0">
                  <a:pos x="15" y="55"/>
                </a:cxn>
                <a:cxn ang="0">
                  <a:pos x="18" y="59"/>
                </a:cxn>
                <a:cxn ang="0">
                  <a:pos x="22" y="63"/>
                </a:cxn>
                <a:cxn ang="0">
                  <a:pos x="21" y="56"/>
                </a:cxn>
                <a:cxn ang="0">
                  <a:pos x="21" y="51"/>
                </a:cxn>
                <a:cxn ang="0">
                  <a:pos x="19" y="46"/>
                </a:cxn>
                <a:cxn ang="0">
                  <a:pos x="19" y="41"/>
                </a:cxn>
              </a:cxnLst>
              <a:rect l="0" t="0" r="r" b="b"/>
              <a:pathLst>
                <a:path w="22" h="63">
                  <a:moveTo>
                    <a:pt x="19" y="41"/>
                  </a:moveTo>
                  <a:lnTo>
                    <a:pt x="17" y="37"/>
                  </a:lnTo>
                  <a:lnTo>
                    <a:pt x="15" y="33"/>
                  </a:lnTo>
                  <a:lnTo>
                    <a:pt x="14" y="30"/>
                  </a:lnTo>
                  <a:lnTo>
                    <a:pt x="12" y="26"/>
                  </a:lnTo>
                  <a:lnTo>
                    <a:pt x="10" y="22"/>
                  </a:lnTo>
                  <a:lnTo>
                    <a:pt x="9" y="18"/>
                  </a:lnTo>
                  <a:lnTo>
                    <a:pt x="9" y="14"/>
                  </a:lnTo>
                  <a:lnTo>
                    <a:pt x="8" y="10"/>
                  </a:lnTo>
                  <a:lnTo>
                    <a:pt x="7" y="9"/>
                  </a:lnTo>
                  <a:lnTo>
                    <a:pt x="5" y="8"/>
                  </a:lnTo>
                  <a:lnTo>
                    <a:pt x="5" y="7"/>
                  </a:lnTo>
                  <a:lnTo>
                    <a:pt x="4" y="5"/>
                  </a:lnTo>
                  <a:lnTo>
                    <a:pt x="3" y="4"/>
                  </a:lnTo>
                  <a:lnTo>
                    <a:pt x="3" y="4"/>
                  </a:lnTo>
                  <a:lnTo>
                    <a:pt x="1" y="1"/>
                  </a:ln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14"/>
                  </a:lnTo>
                  <a:lnTo>
                    <a:pt x="0" y="18"/>
                  </a:lnTo>
                  <a:lnTo>
                    <a:pt x="1" y="22"/>
                  </a:lnTo>
                  <a:lnTo>
                    <a:pt x="3" y="26"/>
                  </a:lnTo>
                  <a:lnTo>
                    <a:pt x="3" y="30"/>
                  </a:lnTo>
                  <a:lnTo>
                    <a:pt x="4" y="35"/>
                  </a:lnTo>
                  <a:lnTo>
                    <a:pt x="5" y="37"/>
                  </a:lnTo>
                  <a:lnTo>
                    <a:pt x="8" y="41"/>
                  </a:lnTo>
                  <a:lnTo>
                    <a:pt x="9" y="45"/>
                  </a:lnTo>
                  <a:lnTo>
                    <a:pt x="10" y="49"/>
                  </a:lnTo>
                  <a:lnTo>
                    <a:pt x="13" y="51"/>
                  </a:lnTo>
                  <a:lnTo>
                    <a:pt x="15" y="55"/>
                  </a:lnTo>
                  <a:lnTo>
                    <a:pt x="18" y="59"/>
                  </a:lnTo>
                  <a:lnTo>
                    <a:pt x="22" y="63"/>
                  </a:lnTo>
                  <a:lnTo>
                    <a:pt x="21" y="56"/>
                  </a:lnTo>
                  <a:lnTo>
                    <a:pt x="21" y="51"/>
                  </a:lnTo>
                  <a:lnTo>
                    <a:pt x="19" y="46"/>
                  </a:lnTo>
                  <a:lnTo>
                    <a:pt x="19" y="41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372" name="Freeform 112"/>
            <p:cNvSpPr>
              <a:spLocks/>
            </p:cNvSpPr>
            <p:nvPr/>
          </p:nvSpPr>
          <p:spPr bwMode="auto">
            <a:xfrm>
              <a:off x="1416" y="883"/>
              <a:ext cx="12" cy="3"/>
            </a:xfrm>
            <a:custGeom>
              <a:avLst/>
              <a:gdLst/>
              <a:ahLst/>
              <a:cxnLst>
                <a:cxn ang="0">
                  <a:pos x="7" y="0"/>
                </a:cxn>
                <a:cxn ang="0">
                  <a:pos x="10" y="0"/>
                </a:cxn>
                <a:cxn ang="0">
                  <a:pos x="12" y="1"/>
                </a:cxn>
                <a:cxn ang="0">
                  <a:pos x="14" y="1"/>
                </a:cxn>
                <a:cxn ang="0">
                  <a:pos x="16" y="1"/>
                </a:cxn>
                <a:cxn ang="0">
                  <a:pos x="19" y="1"/>
                </a:cxn>
                <a:cxn ang="0">
                  <a:pos x="21" y="1"/>
                </a:cxn>
                <a:cxn ang="0">
                  <a:pos x="23" y="1"/>
                </a:cxn>
                <a:cxn ang="0">
                  <a:pos x="25" y="1"/>
                </a:cxn>
                <a:cxn ang="0">
                  <a:pos x="28" y="1"/>
                </a:cxn>
                <a:cxn ang="0">
                  <a:pos x="30" y="1"/>
                </a:cxn>
                <a:cxn ang="0">
                  <a:pos x="32" y="1"/>
                </a:cxn>
                <a:cxn ang="0">
                  <a:pos x="34" y="1"/>
                </a:cxn>
                <a:cxn ang="0">
                  <a:pos x="35" y="1"/>
                </a:cxn>
                <a:cxn ang="0">
                  <a:pos x="38" y="0"/>
                </a:cxn>
                <a:cxn ang="0">
                  <a:pos x="40" y="0"/>
                </a:cxn>
                <a:cxn ang="0">
                  <a:pos x="42" y="0"/>
                </a:cxn>
                <a:cxn ang="0">
                  <a:pos x="48" y="6"/>
                </a:cxn>
                <a:cxn ang="0">
                  <a:pos x="46" y="7"/>
                </a:cxn>
                <a:cxn ang="0">
                  <a:pos x="42" y="9"/>
                </a:cxn>
                <a:cxn ang="0">
                  <a:pos x="39" y="9"/>
                </a:cxn>
                <a:cxn ang="0">
                  <a:pos x="35" y="10"/>
                </a:cxn>
                <a:cxn ang="0">
                  <a:pos x="32" y="10"/>
                </a:cxn>
                <a:cxn ang="0">
                  <a:pos x="28" y="10"/>
                </a:cxn>
                <a:cxn ang="0">
                  <a:pos x="25" y="10"/>
                </a:cxn>
                <a:cxn ang="0">
                  <a:pos x="21" y="10"/>
                </a:cxn>
                <a:cxn ang="0">
                  <a:pos x="19" y="10"/>
                </a:cxn>
                <a:cxn ang="0">
                  <a:pos x="15" y="10"/>
                </a:cxn>
                <a:cxn ang="0">
                  <a:pos x="12" y="10"/>
                </a:cxn>
                <a:cxn ang="0">
                  <a:pos x="9" y="9"/>
                </a:cxn>
                <a:cxn ang="0">
                  <a:pos x="6" y="9"/>
                </a:cxn>
                <a:cxn ang="0">
                  <a:pos x="5" y="7"/>
                </a:cxn>
                <a:cxn ang="0">
                  <a:pos x="2" y="7"/>
                </a:cxn>
                <a:cxn ang="0">
                  <a:pos x="0" y="6"/>
                </a:cxn>
                <a:cxn ang="0">
                  <a:pos x="7" y="0"/>
                </a:cxn>
              </a:cxnLst>
              <a:rect l="0" t="0" r="r" b="b"/>
              <a:pathLst>
                <a:path w="48" h="10">
                  <a:moveTo>
                    <a:pt x="7" y="0"/>
                  </a:moveTo>
                  <a:lnTo>
                    <a:pt x="10" y="0"/>
                  </a:lnTo>
                  <a:lnTo>
                    <a:pt x="12" y="1"/>
                  </a:lnTo>
                  <a:lnTo>
                    <a:pt x="14" y="1"/>
                  </a:lnTo>
                  <a:lnTo>
                    <a:pt x="16" y="1"/>
                  </a:lnTo>
                  <a:lnTo>
                    <a:pt x="19" y="1"/>
                  </a:lnTo>
                  <a:lnTo>
                    <a:pt x="21" y="1"/>
                  </a:lnTo>
                  <a:lnTo>
                    <a:pt x="23" y="1"/>
                  </a:lnTo>
                  <a:lnTo>
                    <a:pt x="25" y="1"/>
                  </a:lnTo>
                  <a:lnTo>
                    <a:pt x="28" y="1"/>
                  </a:lnTo>
                  <a:lnTo>
                    <a:pt x="30" y="1"/>
                  </a:lnTo>
                  <a:lnTo>
                    <a:pt x="32" y="1"/>
                  </a:lnTo>
                  <a:lnTo>
                    <a:pt x="34" y="1"/>
                  </a:lnTo>
                  <a:lnTo>
                    <a:pt x="35" y="1"/>
                  </a:lnTo>
                  <a:lnTo>
                    <a:pt x="38" y="0"/>
                  </a:lnTo>
                  <a:lnTo>
                    <a:pt x="40" y="0"/>
                  </a:lnTo>
                  <a:lnTo>
                    <a:pt x="42" y="0"/>
                  </a:lnTo>
                  <a:lnTo>
                    <a:pt x="48" y="6"/>
                  </a:lnTo>
                  <a:lnTo>
                    <a:pt x="46" y="7"/>
                  </a:lnTo>
                  <a:lnTo>
                    <a:pt x="42" y="9"/>
                  </a:lnTo>
                  <a:lnTo>
                    <a:pt x="39" y="9"/>
                  </a:lnTo>
                  <a:lnTo>
                    <a:pt x="35" y="10"/>
                  </a:lnTo>
                  <a:lnTo>
                    <a:pt x="32" y="10"/>
                  </a:lnTo>
                  <a:lnTo>
                    <a:pt x="28" y="10"/>
                  </a:lnTo>
                  <a:lnTo>
                    <a:pt x="25" y="10"/>
                  </a:lnTo>
                  <a:lnTo>
                    <a:pt x="21" y="10"/>
                  </a:lnTo>
                  <a:lnTo>
                    <a:pt x="19" y="10"/>
                  </a:lnTo>
                  <a:lnTo>
                    <a:pt x="15" y="10"/>
                  </a:lnTo>
                  <a:lnTo>
                    <a:pt x="12" y="10"/>
                  </a:lnTo>
                  <a:lnTo>
                    <a:pt x="9" y="9"/>
                  </a:lnTo>
                  <a:lnTo>
                    <a:pt x="6" y="9"/>
                  </a:lnTo>
                  <a:lnTo>
                    <a:pt x="5" y="7"/>
                  </a:lnTo>
                  <a:lnTo>
                    <a:pt x="2" y="7"/>
                  </a:lnTo>
                  <a:lnTo>
                    <a:pt x="0" y="6"/>
                  </a:lnTo>
                  <a:lnTo>
                    <a:pt x="7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373" name="Freeform 113"/>
            <p:cNvSpPr>
              <a:spLocks/>
            </p:cNvSpPr>
            <p:nvPr/>
          </p:nvSpPr>
          <p:spPr bwMode="auto">
            <a:xfrm>
              <a:off x="1437" y="866"/>
              <a:ext cx="4" cy="13"/>
            </a:xfrm>
            <a:custGeom>
              <a:avLst/>
              <a:gdLst/>
              <a:ahLst/>
              <a:cxnLst>
                <a:cxn ang="0">
                  <a:pos x="0" y="39"/>
                </a:cxn>
                <a:cxn ang="0">
                  <a:pos x="3" y="36"/>
                </a:cxn>
                <a:cxn ang="0">
                  <a:pos x="4" y="32"/>
                </a:cxn>
                <a:cxn ang="0">
                  <a:pos x="5" y="28"/>
                </a:cxn>
                <a:cxn ang="0">
                  <a:pos x="6" y="25"/>
                </a:cxn>
                <a:cxn ang="0">
                  <a:pos x="8" y="21"/>
                </a:cxn>
                <a:cxn ang="0">
                  <a:pos x="8" y="17"/>
                </a:cxn>
                <a:cxn ang="0">
                  <a:pos x="9" y="14"/>
                </a:cxn>
                <a:cxn ang="0">
                  <a:pos x="9" y="10"/>
                </a:cxn>
                <a:cxn ang="0">
                  <a:pos x="10" y="9"/>
                </a:cxn>
                <a:cxn ang="0">
                  <a:pos x="11" y="8"/>
                </a:cxn>
                <a:cxn ang="0">
                  <a:pos x="13" y="7"/>
                </a:cxn>
                <a:cxn ang="0">
                  <a:pos x="14" y="5"/>
                </a:cxn>
                <a:cxn ang="0">
                  <a:pos x="14" y="4"/>
                </a:cxn>
                <a:cxn ang="0">
                  <a:pos x="15" y="3"/>
                </a:cxn>
                <a:cxn ang="0">
                  <a:pos x="17" y="2"/>
                </a:cxn>
                <a:cxn ang="0">
                  <a:pos x="17" y="0"/>
                </a:cxn>
                <a:cxn ang="0">
                  <a:pos x="17" y="7"/>
                </a:cxn>
                <a:cxn ang="0">
                  <a:pos x="17" y="13"/>
                </a:cxn>
                <a:cxn ang="0">
                  <a:pos x="15" y="21"/>
                </a:cxn>
                <a:cxn ang="0">
                  <a:pos x="14" y="27"/>
                </a:cxn>
                <a:cxn ang="0">
                  <a:pos x="11" y="34"/>
                </a:cxn>
                <a:cxn ang="0">
                  <a:pos x="9" y="40"/>
                </a:cxn>
                <a:cxn ang="0">
                  <a:pos x="5" y="46"/>
                </a:cxn>
                <a:cxn ang="0">
                  <a:pos x="0" y="53"/>
                </a:cxn>
                <a:cxn ang="0">
                  <a:pos x="1" y="49"/>
                </a:cxn>
                <a:cxn ang="0">
                  <a:pos x="1" y="45"/>
                </a:cxn>
                <a:cxn ang="0">
                  <a:pos x="0" y="42"/>
                </a:cxn>
                <a:cxn ang="0">
                  <a:pos x="0" y="39"/>
                </a:cxn>
              </a:cxnLst>
              <a:rect l="0" t="0" r="r" b="b"/>
              <a:pathLst>
                <a:path w="17" h="53">
                  <a:moveTo>
                    <a:pt x="0" y="39"/>
                  </a:moveTo>
                  <a:lnTo>
                    <a:pt x="3" y="36"/>
                  </a:lnTo>
                  <a:lnTo>
                    <a:pt x="4" y="32"/>
                  </a:lnTo>
                  <a:lnTo>
                    <a:pt x="5" y="28"/>
                  </a:lnTo>
                  <a:lnTo>
                    <a:pt x="6" y="25"/>
                  </a:lnTo>
                  <a:lnTo>
                    <a:pt x="8" y="21"/>
                  </a:lnTo>
                  <a:lnTo>
                    <a:pt x="8" y="17"/>
                  </a:lnTo>
                  <a:lnTo>
                    <a:pt x="9" y="14"/>
                  </a:lnTo>
                  <a:lnTo>
                    <a:pt x="9" y="10"/>
                  </a:lnTo>
                  <a:lnTo>
                    <a:pt x="10" y="9"/>
                  </a:lnTo>
                  <a:lnTo>
                    <a:pt x="11" y="8"/>
                  </a:lnTo>
                  <a:lnTo>
                    <a:pt x="13" y="7"/>
                  </a:lnTo>
                  <a:lnTo>
                    <a:pt x="14" y="5"/>
                  </a:lnTo>
                  <a:lnTo>
                    <a:pt x="14" y="4"/>
                  </a:lnTo>
                  <a:lnTo>
                    <a:pt x="15" y="3"/>
                  </a:lnTo>
                  <a:lnTo>
                    <a:pt x="17" y="2"/>
                  </a:lnTo>
                  <a:lnTo>
                    <a:pt x="17" y="0"/>
                  </a:lnTo>
                  <a:lnTo>
                    <a:pt x="17" y="7"/>
                  </a:lnTo>
                  <a:lnTo>
                    <a:pt x="17" y="13"/>
                  </a:lnTo>
                  <a:lnTo>
                    <a:pt x="15" y="21"/>
                  </a:lnTo>
                  <a:lnTo>
                    <a:pt x="14" y="27"/>
                  </a:lnTo>
                  <a:lnTo>
                    <a:pt x="11" y="34"/>
                  </a:lnTo>
                  <a:lnTo>
                    <a:pt x="9" y="40"/>
                  </a:lnTo>
                  <a:lnTo>
                    <a:pt x="5" y="46"/>
                  </a:lnTo>
                  <a:lnTo>
                    <a:pt x="0" y="53"/>
                  </a:lnTo>
                  <a:lnTo>
                    <a:pt x="1" y="49"/>
                  </a:lnTo>
                  <a:lnTo>
                    <a:pt x="1" y="45"/>
                  </a:lnTo>
                  <a:lnTo>
                    <a:pt x="0" y="42"/>
                  </a:lnTo>
                  <a:lnTo>
                    <a:pt x="0" y="39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</p:grpSp>
      <p:sp>
        <p:nvSpPr>
          <p:cNvPr id="374" name="373 CuadroTexto"/>
          <p:cNvSpPr txBox="1"/>
          <p:nvPr/>
        </p:nvSpPr>
        <p:spPr>
          <a:xfrm>
            <a:off x="5857884" y="2714620"/>
            <a:ext cx="85725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sz="1200" dirty="0" smtClean="0">
                <a:solidFill>
                  <a:schemeClr val="bg1"/>
                </a:solidFill>
              </a:rPr>
              <a:t>Balones</a:t>
            </a:r>
            <a:endParaRPr lang="es-ES" sz="1200" dirty="0">
              <a:solidFill>
                <a:schemeClr val="bg1"/>
              </a:solidFill>
            </a:endParaRPr>
          </a:p>
        </p:txBody>
      </p:sp>
      <p:sp>
        <p:nvSpPr>
          <p:cNvPr id="375" name="374 CuadroTexto"/>
          <p:cNvSpPr txBox="1"/>
          <p:nvPr/>
        </p:nvSpPr>
        <p:spPr>
          <a:xfrm>
            <a:off x="4714876" y="512185"/>
            <a:ext cx="571504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sz="1200" dirty="0" smtClean="0">
                <a:solidFill>
                  <a:schemeClr val="bg1"/>
                </a:solidFill>
              </a:rPr>
              <a:t>Valla</a:t>
            </a:r>
            <a:endParaRPr lang="es-ES" sz="1200" dirty="0">
              <a:solidFill>
                <a:schemeClr val="bg1"/>
              </a:solidFill>
            </a:endParaRPr>
          </a:p>
        </p:txBody>
      </p:sp>
      <p:sp>
        <p:nvSpPr>
          <p:cNvPr id="376" name="375 CuadroTexto"/>
          <p:cNvSpPr txBox="1"/>
          <p:nvPr/>
        </p:nvSpPr>
        <p:spPr>
          <a:xfrm>
            <a:off x="4786314" y="1142984"/>
            <a:ext cx="571504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sz="1200" dirty="0" smtClean="0">
                <a:solidFill>
                  <a:schemeClr val="bg1"/>
                </a:solidFill>
              </a:rPr>
              <a:t>Pica</a:t>
            </a:r>
            <a:endParaRPr lang="es-ES" sz="1200" dirty="0">
              <a:solidFill>
                <a:schemeClr val="bg1"/>
              </a:solidFill>
            </a:endParaRPr>
          </a:p>
        </p:txBody>
      </p:sp>
      <p:sp>
        <p:nvSpPr>
          <p:cNvPr id="377" name="376 CuadroTexto"/>
          <p:cNvSpPr txBox="1"/>
          <p:nvPr/>
        </p:nvSpPr>
        <p:spPr>
          <a:xfrm>
            <a:off x="5857884" y="500042"/>
            <a:ext cx="571504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sz="1200" dirty="0" smtClean="0">
                <a:solidFill>
                  <a:schemeClr val="bg1"/>
                </a:solidFill>
              </a:rPr>
              <a:t>Palo</a:t>
            </a:r>
            <a:endParaRPr lang="es-ES" sz="1200" dirty="0">
              <a:solidFill>
                <a:schemeClr val="bg1"/>
              </a:solidFill>
            </a:endParaRPr>
          </a:p>
        </p:txBody>
      </p:sp>
      <p:sp>
        <p:nvSpPr>
          <p:cNvPr id="378" name="Rectangle 20" descr="Rombos transparentes"/>
          <p:cNvSpPr>
            <a:spLocks noChangeArrowheads="1"/>
          </p:cNvSpPr>
          <p:nvPr/>
        </p:nvSpPr>
        <p:spPr bwMode="auto">
          <a:xfrm rot="5400000">
            <a:off x="6468198" y="3461628"/>
            <a:ext cx="216000" cy="1008000"/>
          </a:xfrm>
          <a:prstGeom prst="rect">
            <a:avLst/>
          </a:prstGeom>
          <a:pattFill prst="openDmnd">
            <a:fgClr>
              <a:schemeClr val="bg1"/>
            </a:fgClr>
            <a:bgClr>
              <a:srgbClr val="008000"/>
            </a:bgClr>
          </a:pattFill>
          <a:ln w="25400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379" name="378 CuadroTexto"/>
          <p:cNvSpPr txBox="1"/>
          <p:nvPr/>
        </p:nvSpPr>
        <p:spPr>
          <a:xfrm>
            <a:off x="5715008" y="3500438"/>
            <a:ext cx="14287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sz="1200" dirty="0" smtClean="0">
                <a:solidFill>
                  <a:schemeClr val="bg1"/>
                </a:solidFill>
              </a:rPr>
              <a:t>Portería grande</a:t>
            </a:r>
            <a:endParaRPr lang="es-ES" sz="1200" dirty="0">
              <a:solidFill>
                <a:schemeClr val="bg1"/>
              </a:solidFill>
            </a:endParaRPr>
          </a:p>
        </p:txBody>
      </p:sp>
      <p:sp>
        <p:nvSpPr>
          <p:cNvPr id="380" name="379 CuadroTexto"/>
          <p:cNvSpPr txBox="1"/>
          <p:nvPr/>
        </p:nvSpPr>
        <p:spPr>
          <a:xfrm>
            <a:off x="4643438" y="5854503"/>
            <a:ext cx="235745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200" dirty="0" smtClean="0">
                <a:solidFill>
                  <a:schemeClr val="bg1"/>
                </a:solidFill>
              </a:rPr>
              <a:t>Nota.- Las Porterías pequeñas que están en los campos se pueden mover.</a:t>
            </a:r>
            <a:endParaRPr lang="es-ES" sz="1200" dirty="0">
              <a:solidFill>
                <a:schemeClr val="bg1"/>
              </a:solidFill>
            </a:endParaRPr>
          </a:p>
        </p:txBody>
      </p:sp>
      <p:sp>
        <p:nvSpPr>
          <p:cNvPr id="381" name="380 CuadroTexto"/>
          <p:cNvSpPr txBox="1"/>
          <p:nvPr/>
        </p:nvSpPr>
        <p:spPr>
          <a:xfrm>
            <a:off x="2071670" y="5213362"/>
            <a:ext cx="14287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200" dirty="0" smtClean="0">
                <a:solidFill>
                  <a:schemeClr val="bg1"/>
                </a:solidFill>
              </a:rPr>
              <a:t>Carrera sin balón</a:t>
            </a:r>
            <a:endParaRPr lang="es-ES" sz="1200" dirty="0">
              <a:solidFill>
                <a:schemeClr val="bg1"/>
              </a:solidFill>
            </a:endParaRPr>
          </a:p>
        </p:txBody>
      </p:sp>
      <p:cxnSp>
        <p:nvCxnSpPr>
          <p:cNvPr id="382" name="381 Conector recto de flecha"/>
          <p:cNvCxnSpPr/>
          <p:nvPr/>
        </p:nvCxnSpPr>
        <p:spPr>
          <a:xfrm>
            <a:off x="2071670" y="6286520"/>
            <a:ext cx="1428760" cy="1588"/>
          </a:xfrm>
          <a:prstGeom prst="straightConnector1">
            <a:avLst/>
          </a:prstGeom>
          <a:ln w="38100">
            <a:solidFill>
              <a:schemeClr val="bg1"/>
            </a:solidFill>
            <a:prstDash val="dash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3" name="382 CuadroTexto"/>
          <p:cNvSpPr txBox="1"/>
          <p:nvPr/>
        </p:nvSpPr>
        <p:spPr>
          <a:xfrm>
            <a:off x="2071670" y="5927742"/>
            <a:ext cx="157163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200" dirty="0" smtClean="0">
                <a:solidFill>
                  <a:schemeClr val="bg1"/>
                </a:solidFill>
              </a:rPr>
              <a:t>Carrera  con balón</a:t>
            </a:r>
            <a:endParaRPr lang="es-ES" sz="1200" dirty="0">
              <a:solidFill>
                <a:schemeClr val="bg1"/>
              </a:solidFill>
            </a:endParaRPr>
          </a:p>
        </p:txBody>
      </p:sp>
      <p:cxnSp>
        <p:nvCxnSpPr>
          <p:cNvPr id="384" name="383 Conector recto de flecha"/>
          <p:cNvCxnSpPr/>
          <p:nvPr/>
        </p:nvCxnSpPr>
        <p:spPr>
          <a:xfrm>
            <a:off x="2071670" y="5572140"/>
            <a:ext cx="1428760" cy="1588"/>
          </a:xfrm>
          <a:prstGeom prst="straightConnector1">
            <a:avLst/>
          </a:prstGeom>
          <a:ln w="57150">
            <a:solidFill>
              <a:schemeClr val="bg1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5" name="384 CuadroTexto"/>
          <p:cNvSpPr txBox="1"/>
          <p:nvPr/>
        </p:nvSpPr>
        <p:spPr>
          <a:xfrm>
            <a:off x="5500694" y="4500570"/>
            <a:ext cx="157163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200" dirty="0" smtClean="0">
                <a:solidFill>
                  <a:schemeClr val="bg1"/>
                </a:solidFill>
              </a:rPr>
              <a:t>Pase al compañero</a:t>
            </a:r>
            <a:endParaRPr lang="es-ES" sz="1200" dirty="0">
              <a:solidFill>
                <a:schemeClr val="bg1"/>
              </a:solidFill>
            </a:endParaRPr>
          </a:p>
        </p:txBody>
      </p:sp>
      <p:cxnSp>
        <p:nvCxnSpPr>
          <p:cNvPr id="386" name="385 Conector recto de flecha"/>
          <p:cNvCxnSpPr/>
          <p:nvPr/>
        </p:nvCxnSpPr>
        <p:spPr>
          <a:xfrm>
            <a:off x="5572132" y="4857760"/>
            <a:ext cx="1428760" cy="1588"/>
          </a:xfrm>
          <a:prstGeom prst="straightConnector1">
            <a:avLst/>
          </a:prstGeom>
          <a:ln w="57150">
            <a:solidFill>
              <a:srgbClr val="002060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7" name="386 CuadroTexto"/>
          <p:cNvSpPr txBox="1"/>
          <p:nvPr/>
        </p:nvSpPr>
        <p:spPr>
          <a:xfrm>
            <a:off x="5715008" y="5214950"/>
            <a:ext cx="972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 dirty="0" smtClean="0">
                <a:solidFill>
                  <a:schemeClr val="bg1"/>
                </a:solidFill>
              </a:rPr>
              <a:t>Tiro a gol</a:t>
            </a:r>
            <a:endParaRPr lang="es-ES" sz="1200" dirty="0">
              <a:solidFill>
                <a:schemeClr val="bg1"/>
              </a:solidFill>
            </a:endParaRPr>
          </a:p>
        </p:txBody>
      </p:sp>
      <p:cxnSp>
        <p:nvCxnSpPr>
          <p:cNvPr id="388" name="387 Conector recto de flecha"/>
          <p:cNvCxnSpPr/>
          <p:nvPr/>
        </p:nvCxnSpPr>
        <p:spPr>
          <a:xfrm>
            <a:off x="5643570" y="5572140"/>
            <a:ext cx="1428760" cy="1588"/>
          </a:xfrm>
          <a:prstGeom prst="straightConnector1">
            <a:avLst/>
          </a:prstGeom>
          <a:ln w="57150">
            <a:solidFill>
              <a:srgbClr val="FF0000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89" name="18 Grupo"/>
          <p:cNvGrpSpPr/>
          <p:nvPr/>
        </p:nvGrpSpPr>
        <p:grpSpPr>
          <a:xfrm>
            <a:off x="5072066" y="1500174"/>
            <a:ext cx="36000" cy="720000"/>
            <a:chOff x="0" y="0"/>
            <a:chExt cx="36000" cy="860475"/>
          </a:xfrm>
        </p:grpSpPr>
        <p:grpSp>
          <p:nvGrpSpPr>
            <p:cNvPr id="390" name="16 Grupo"/>
            <p:cNvGrpSpPr/>
            <p:nvPr/>
          </p:nvGrpSpPr>
          <p:grpSpPr>
            <a:xfrm>
              <a:off x="0" y="0"/>
              <a:ext cx="36000" cy="756001"/>
              <a:chOff x="0" y="0"/>
              <a:chExt cx="161925" cy="2838450"/>
            </a:xfrm>
          </p:grpSpPr>
          <p:sp>
            <p:nvSpPr>
              <p:cNvPr id="392" name="11 Rectángulo"/>
              <p:cNvSpPr/>
              <p:nvPr/>
            </p:nvSpPr>
            <p:spPr>
              <a:xfrm>
                <a:off x="0" y="0"/>
                <a:ext cx="152400" cy="561975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lvl1pPr marL="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s-ES" sz="1100"/>
              </a:p>
            </p:txBody>
          </p:sp>
          <p:sp>
            <p:nvSpPr>
              <p:cNvPr id="393" name="12 Rectángulo"/>
              <p:cNvSpPr/>
              <p:nvPr/>
            </p:nvSpPr>
            <p:spPr>
              <a:xfrm>
                <a:off x="9525" y="561975"/>
                <a:ext cx="152400" cy="561975"/>
              </a:xfrm>
              <a:prstGeom prst="rect">
                <a:avLst/>
              </a:prstGeom>
              <a:solidFill>
                <a:sysClr val="window" lastClr="FFFF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lvl1pPr marL="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s-ES" sz="1100"/>
              </a:p>
            </p:txBody>
          </p:sp>
          <p:sp>
            <p:nvSpPr>
              <p:cNvPr id="394" name="13 Rectángulo"/>
              <p:cNvSpPr/>
              <p:nvPr/>
            </p:nvSpPr>
            <p:spPr>
              <a:xfrm>
                <a:off x="9525" y="1133475"/>
                <a:ext cx="152400" cy="561975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lvl1pPr marL="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s-ES" sz="1100"/>
              </a:p>
            </p:txBody>
          </p:sp>
          <p:sp>
            <p:nvSpPr>
              <p:cNvPr id="395" name="14 Rectángulo"/>
              <p:cNvSpPr/>
              <p:nvPr/>
            </p:nvSpPr>
            <p:spPr>
              <a:xfrm>
                <a:off x="9525" y="1704975"/>
                <a:ext cx="152400" cy="561975"/>
              </a:xfrm>
              <a:prstGeom prst="rect">
                <a:avLst/>
              </a:prstGeom>
              <a:solidFill>
                <a:sysClr val="window" lastClr="FFFF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lvl1pPr marL="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s-ES" sz="1100"/>
              </a:p>
            </p:txBody>
          </p:sp>
          <p:sp>
            <p:nvSpPr>
              <p:cNvPr id="396" name="15 Rectángulo"/>
              <p:cNvSpPr/>
              <p:nvPr/>
            </p:nvSpPr>
            <p:spPr>
              <a:xfrm>
                <a:off x="9525" y="2276475"/>
                <a:ext cx="152400" cy="561975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lvl1pPr marL="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s-ES" sz="1100"/>
              </a:p>
            </p:txBody>
          </p:sp>
        </p:grpSp>
        <p:sp>
          <p:nvSpPr>
            <p:cNvPr id="391" name="17 Combinar"/>
            <p:cNvSpPr/>
            <p:nvPr/>
          </p:nvSpPr>
          <p:spPr>
            <a:xfrm>
              <a:off x="0" y="752475"/>
              <a:ext cx="36000" cy="108000"/>
            </a:xfrm>
            <a:prstGeom prst="flowChartMerg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s-ES" sz="1100"/>
            </a:p>
          </p:txBody>
        </p:sp>
      </p:grpSp>
      <p:grpSp>
        <p:nvGrpSpPr>
          <p:cNvPr id="397" name="16 Grupo"/>
          <p:cNvGrpSpPr/>
          <p:nvPr/>
        </p:nvGrpSpPr>
        <p:grpSpPr>
          <a:xfrm rot="3720000">
            <a:off x="6270478" y="633886"/>
            <a:ext cx="36000" cy="632582"/>
            <a:chOff x="0" y="0"/>
            <a:chExt cx="161925" cy="2838450"/>
          </a:xfrm>
        </p:grpSpPr>
        <p:sp>
          <p:nvSpPr>
            <p:cNvPr id="398" name="11 Rectángulo"/>
            <p:cNvSpPr/>
            <p:nvPr/>
          </p:nvSpPr>
          <p:spPr>
            <a:xfrm>
              <a:off x="0" y="0"/>
              <a:ext cx="152400" cy="561975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s-ES" sz="1100"/>
            </a:p>
          </p:txBody>
        </p:sp>
        <p:sp>
          <p:nvSpPr>
            <p:cNvPr id="399" name="12 Rectángulo"/>
            <p:cNvSpPr/>
            <p:nvPr/>
          </p:nvSpPr>
          <p:spPr>
            <a:xfrm>
              <a:off x="9525" y="561975"/>
              <a:ext cx="152400" cy="561975"/>
            </a:xfrm>
            <a:prstGeom prst="rect">
              <a:avLst/>
            </a:prstGeom>
            <a:solidFill>
              <a:sysClr val="window" lastClr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s-ES" sz="1100"/>
            </a:p>
          </p:txBody>
        </p:sp>
        <p:sp>
          <p:nvSpPr>
            <p:cNvPr id="400" name="13 Rectángulo"/>
            <p:cNvSpPr/>
            <p:nvPr/>
          </p:nvSpPr>
          <p:spPr>
            <a:xfrm>
              <a:off x="9525" y="1133475"/>
              <a:ext cx="152400" cy="561975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s-ES" sz="1100"/>
            </a:p>
          </p:txBody>
        </p:sp>
        <p:sp>
          <p:nvSpPr>
            <p:cNvPr id="401" name="14 Rectángulo"/>
            <p:cNvSpPr/>
            <p:nvPr/>
          </p:nvSpPr>
          <p:spPr>
            <a:xfrm>
              <a:off x="9525" y="1704975"/>
              <a:ext cx="152400" cy="561975"/>
            </a:xfrm>
            <a:prstGeom prst="rect">
              <a:avLst/>
            </a:prstGeom>
            <a:solidFill>
              <a:sysClr val="window" lastClr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s-ES" sz="1100"/>
            </a:p>
          </p:txBody>
        </p:sp>
        <p:sp>
          <p:nvSpPr>
            <p:cNvPr id="402" name="15 Rectángulo"/>
            <p:cNvSpPr/>
            <p:nvPr/>
          </p:nvSpPr>
          <p:spPr>
            <a:xfrm>
              <a:off x="9525" y="2276475"/>
              <a:ext cx="152400" cy="561975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s-ES" sz="1100"/>
            </a:p>
          </p:txBody>
        </p:sp>
      </p:grpSp>
      <p:grpSp>
        <p:nvGrpSpPr>
          <p:cNvPr id="403" name="35 Grupo"/>
          <p:cNvGrpSpPr/>
          <p:nvPr/>
        </p:nvGrpSpPr>
        <p:grpSpPr>
          <a:xfrm>
            <a:off x="4786314" y="857232"/>
            <a:ext cx="216001" cy="144001"/>
            <a:chOff x="0" y="0"/>
            <a:chExt cx="470921" cy="306388"/>
          </a:xfrm>
        </p:grpSpPr>
        <p:cxnSp>
          <p:nvCxnSpPr>
            <p:cNvPr id="404" name="26 Conector recto"/>
            <p:cNvCxnSpPr/>
            <p:nvPr/>
          </p:nvCxnSpPr>
          <p:spPr>
            <a:xfrm flipV="1">
              <a:off x="4196" y="0"/>
              <a:ext cx="371475" cy="123825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5" name="29 Conector recto"/>
            <p:cNvCxnSpPr/>
            <p:nvPr/>
          </p:nvCxnSpPr>
          <p:spPr>
            <a:xfrm rot="16200000" flipH="1">
              <a:off x="-81529" y="209549"/>
              <a:ext cx="180975" cy="9525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6" name="31 Conector recto"/>
            <p:cNvCxnSpPr/>
            <p:nvPr/>
          </p:nvCxnSpPr>
          <p:spPr>
            <a:xfrm rot="5400000">
              <a:off x="285184" y="80962"/>
              <a:ext cx="161925" cy="1588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7" name="33 Conector recto"/>
            <p:cNvCxnSpPr/>
            <p:nvPr/>
          </p:nvCxnSpPr>
          <p:spPr>
            <a:xfrm>
              <a:off x="366146" y="161925"/>
              <a:ext cx="104775" cy="1588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8" name="34 Conector recto"/>
            <p:cNvCxnSpPr/>
            <p:nvPr/>
          </p:nvCxnSpPr>
          <p:spPr>
            <a:xfrm>
              <a:off x="0" y="304800"/>
              <a:ext cx="144001" cy="1588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09" name="408 CuadroTexto"/>
          <p:cNvSpPr txBox="1"/>
          <p:nvPr/>
        </p:nvSpPr>
        <p:spPr>
          <a:xfrm>
            <a:off x="5929322" y="2000240"/>
            <a:ext cx="571504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200" dirty="0" smtClean="0">
                <a:solidFill>
                  <a:schemeClr val="bg1"/>
                </a:solidFill>
              </a:rPr>
              <a:t>Aros</a:t>
            </a:r>
            <a:endParaRPr lang="es-ES" sz="1200" dirty="0">
              <a:solidFill>
                <a:schemeClr val="bg1"/>
              </a:solidFill>
            </a:endParaRPr>
          </a:p>
        </p:txBody>
      </p:sp>
      <p:sp>
        <p:nvSpPr>
          <p:cNvPr id="410" name="36 Elipse"/>
          <p:cNvSpPr/>
          <p:nvPr/>
        </p:nvSpPr>
        <p:spPr>
          <a:xfrm rot="20615068">
            <a:off x="5796571" y="2390837"/>
            <a:ext cx="252000" cy="10800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ES" sz="1100"/>
          </a:p>
        </p:txBody>
      </p:sp>
      <p:sp>
        <p:nvSpPr>
          <p:cNvPr id="411" name="36 Elipse"/>
          <p:cNvSpPr/>
          <p:nvPr/>
        </p:nvSpPr>
        <p:spPr>
          <a:xfrm rot="20615068">
            <a:off x="6238701" y="2388463"/>
            <a:ext cx="252000" cy="108000"/>
          </a:xfrm>
          <a:prstGeom prst="ellipse">
            <a:avLst/>
          </a:prstGeom>
          <a:noFill/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ES" sz="1100"/>
          </a:p>
        </p:txBody>
      </p:sp>
      <p:sp>
        <p:nvSpPr>
          <p:cNvPr id="412" name="36 Elipse"/>
          <p:cNvSpPr/>
          <p:nvPr/>
        </p:nvSpPr>
        <p:spPr>
          <a:xfrm rot="20615068">
            <a:off x="6738767" y="2388463"/>
            <a:ext cx="252000" cy="108000"/>
          </a:xfrm>
          <a:prstGeom prst="ellipse">
            <a:avLst/>
          </a:prstGeom>
          <a:noFill/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ES" sz="1100"/>
          </a:p>
        </p:txBody>
      </p:sp>
      <p:grpSp>
        <p:nvGrpSpPr>
          <p:cNvPr id="413" name="46 Grupo"/>
          <p:cNvGrpSpPr/>
          <p:nvPr/>
        </p:nvGrpSpPr>
        <p:grpSpPr>
          <a:xfrm rot="20118481">
            <a:off x="6070069" y="1608027"/>
            <a:ext cx="540000" cy="108000"/>
            <a:chOff x="0" y="0"/>
            <a:chExt cx="1224000" cy="143669"/>
          </a:xfrm>
        </p:grpSpPr>
        <p:sp>
          <p:nvSpPr>
            <p:cNvPr id="414" name="37 Rectángulo"/>
            <p:cNvSpPr/>
            <p:nvPr/>
          </p:nvSpPr>
          <p:spPr>
            <a:xfrm>
              <a:off x="0" y="0"/>
              <a:ext cx="1224000" cy="133350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s-ES" sz="1100"/>
            </a:p>
          </p:txBody>
        </p:sp>
        <p:cxnSp>
          <p:nvCxnSpPr>
            <p:cNvPr id="415" name="39 Conector recto"/>
            <p:cNvCxnSpPr>
              <a:stCxn id="414" idx="0"/>
              <a:endCxn id="414" idx="2"/>
            </p:cNvCxnSpPr>
            <p:nvPr/>
          </p:nvCxnSpPr>
          <p:spPr>
            <a:xfrm rot="16200000" flipH="1">
              <a:off x="545325" y="66675"/>
              <a:ext cx="133350" cy="1588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6" name="40 Conector recto"/>
            <p:cNvCxnSpPr/>
            <p:nvPr/>
          </p:nvCxnSpPr>
          <p:spPr>
            <a:xfrm rot="16200000" flipH="1">
              <a:off x="704850" y="76200"/>
              <a:ext cx="133350" cy="1588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7" name="41 Conector recto"/>
            <p:cNvCxnSpPr/>
            <p:nvPr/>
          </p:nvCxnSpPr>
          <p:spPr>
            <a:xfrm rot="16200000" flipH="1">
              <a:off x="857250" y="76200"/>
              <a:ext cx="133350" cy="1588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8" name="42 Conector recto"/>
            <p:cNvCxnSpPr/>
            <p:nvPr/>
          </p:nvCxnSpPr>
          <p:spPr>
            <a:xfrm rot="16200000" flipH="1">
              <a:off x="1009650" y="76200"/>
              <a:ext cx="133350" cy="1588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9" name="43 Conector recto"/>
            <p:cNvCxnSpPr/>
            <p:nvPr/>
          </p:nvCxnSpPr>
          <p:spPr>
            <a:xfrm rot="16200000" flipH="1">
              <a:off x="95250" y="76200"/>
              <a:ext cx="133350" cy="1588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0" name="44 Conector recto"/>
            <p:cNvCxnSpPr/>
            <p:nvPr/>
          </p:nvCxnSpPr>
          <p:spPr>
            <a:xfrm rot="16200000" flipH="1">
              <a:off x="247650" y="76200"/>
              <a:ext cx="133350" cy="1588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1" name="45 Conector recto"/>
            <p:cNvCxnSpPr/>
            <p:nvPr/>
          </p:nvCxnSpPr>
          <p:spPr>
            <a:xfrm rot="16200000" flipH="1">
              <a:off x="400050" y="76200"/>
              <a:ext cx="133350" cy="1588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22" name="421 CuadroTexto"/>
          <p:cNvSpPr txBox="1"/>
          <p:nvPr/>
        </p:nvSpPr>
        <p:spPr>
          <a:xfrm>
            <a:off x="5929322" y="1142984"/>
            <a:ext cx="78581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sz="1200" dirty="0" smtClean="0">
                <a:solidFill>
                  <a:schemeClr val="bg1"/>
                </a:solidFill>
              </a:rPr>
              <a:t>Escalera</a:t>
            </a:r>
            <a:endParaRPr lang="es-ES" sz="1200" dirty="0">
              <a:solidFill>
                <a:schemeClr val="bg1"/>
              </a:solidFill>
            </a:endParaRPr>
          </a:p>
        </p:txBody>
      </p:sp>
      <p:grpSp>
        <p:nvGrpSpPr>
          <p:cNvPr id="423" name="35 Grupo"/>
          <p:cNvGrpSpPr/>
          <p:nvPr/>
        </p:nvGrpSpPr>
        <p:grpSpPr>
          <a:xfrm flipH="1">
            <a:off x="5143504" y="857232"/>
            <a:ext cx="216001" cy="144001"/>
            <a:chOff x="0" y="0"/>
            <a:chExt cx="470921" cy="306388"/>
          </a:xfrm>
        </p:grpSpPr>
        <p:cxnSp>
          <p:nvCxnSpPr>
            <p:cNvPr id="424" name="26 Conector recto"/>
            <p:cNvCxnSpPr/>
            <p:nvPr/>
          </p:nvCxnSpPr>
          <p:spPr>
            <a:xfrm flipV="1">
              <a:off x="4196" y="0"/>
              <a:ext cx="371475" cy="123825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5" name="29 Conector recto"/>
            <p:cNvCxnSpPr/>
            <p:nvPr/>
          </p:nvCxnSpPr>
          <p:spPr>
            <a:xfrm rot="16200000" flipH="1">
              <a:off x="-81529" y="209549"/>
              <a:ext cx="180975" cy="9525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6" name="31 Conector recto"/>
            <p:cNvCxnSpPr/>
            <p:nvPr/>
          </p:nvCxnSpPr>
          <p:spPr>
            <a:xfrm rot="5400000">
              <a:off x="285184" y="80962"/>
              <a:ext cx="161925" cy="1588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7" name="33 Conector recto"/>
            <p:cNvCxnSpPr/>
            <p:nvPr/>
          </p:nvCxnSpPr>
          <p:spPr>
            <a:xfrm>
              <a:off x="366146" y="161925"/>
              <a:ext cx="104775" cy="1588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8" name="34 Conector recto"/>
            <p:cNvCxnSpPr/>
            <p:nvPr/>
          </p:nvCxnSpPr>
          <p:spPr>
            <a:xfrm>
              <a:off x="0" y="304800"/>
              <a:ext cx="144001" cy="1588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29" name="428 Forma libre"/>
          <p:cNvSpPr/>
          <p:nvPr/>
        </p:nvSpPr>
        <p:spPr>
          <a:xfrm>
            <a:off x="2071670" y="3786190"/>
            <a:ext cx="2279504" cy="378691"/>
          </a:xfrm>
          <a:custGeom>
            <a:avLst/>
            <a:gdLst>
              <a:gd name="connsiteX0" fmla="*/ 0 w 2050472"/>
              <a:gd name="connsiteY0" fmla="*/ 270164 h 378691"/>
              <a:gd name="connsiteX1" fmla="*/ 193963 w 2050472"/>
              <a:gd name="connsiteY1" fmla="*/ 6927 h 378691"/>
              <a:gd name="connsiteX2" fmla="*/ 360218 w 2050472"/>
              <a:gd name="connsiteY2" fmla="*/ 311727 h 378691"/>
              <a:gd name="connsiteX3" fmla="*/ 554182 w 2050472"/>
              <a:gd name="connsiteY3" fmla="*/ 6927 h 378691"/>
              <a:gd name="connsiteX4" fmla="*/ 748145 w 2050472"/>
              <a:gd name="connsiteY4" fmla="*/ 325582 h 378691"/>
              <a:gd name="connsiteX5" fmla="*/ 900545 w 2050472"/>
              <a:gd name="connsiteY5" fmla="*/ 6927 h 378691"/>
              <a:gd name="connsiteX6" fmla="*/ 1094509 w 2050472"/>
              <a:gd name="connsiteY6" fmla="*/ 325582 h 378691"/>
              <a:gd name="connsiteX7" fmla="*/ 1260763 w 2050472"/>
              <a:gd name="connsiteY7" fmla="*/ 6927 h 378691"/>
              <a:gd name="connsiteX8" fmla="*/ 1454727 w 2050472"/>
              <a:gd name="connsiteY8" fmla="*/ 325582 h 378691"/>
              <a:gd name="connsiteX9" fmla="*/ 1967345 w 2050472"/>
              <a:gd name="connsiteY9" fmla="*/ 325582 h 378691"/>
              <a:gd name="connsiteX10" fmla="*/ 1953491 w 2050472"/>
              <a:gd name="connsiteY10" fmla="*/ 339436 h 3786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050472" h="378691">
                <a:moveTo>
                  <a:pt x="0" y="270164"/>
                </a:moveTo>
                <a:cubicBezTo>
                  <a:pt x="66963" y="135082"/>
                  <a:pt x="133927" y="0"/>
                  <a:pt x="193963" y="6927"/>
                </a:cubicBezTo>
                <a:cubicBezTo>
                  <a:pt x="253999" y="13854"/>
                  <a:pt x="300182" y="311727"/>
                  <a:pt x="360218" y="311727"/>
                </a:cubicBezTo>
                <a:cubicBezTo>
                  <a:pt x="420254" y="311727"/>
                  <a:pt x="489528" y="4618"/>
                  <a:pt x="554182" y="6927"/>
                </a:cubicBezTo>
                <a:cubicBezTo>
                  <a:pt x="618836" y="9236"/>
                  <a:pt x="690418" y="325582"/>
                  <a:pt x="748145" y="325582"/>
                </a:cubicBezTo>
                <a:cubicBezTo>
                  <a:pt x="805872" y="325582"/>
                  <a:pt x="842818" y="6927"/>
                  <a:pt x="900545" y="6927"/>
                </a:cubicBezTo>
                <a:cubicBezTo>
                  <a:pt x="958272" y="6927"/>
                  <a:pt x="1034473" y="325582"/>
                  <a:pt x="1094509" y="325582"/>
                </a:cubicBezTo>
                <a:cubicBezTo>
                  <a:pt x="1154545" y="325582"/>
                  <a:pt x="1200727" y="6927"/>
                  <a:pt x="1260763" y="6927"/>
                </a:cubicBezTo>
                <a:cubicBezTo>
                  <a:pt x="1320799" y="6927"/>
                  <a:pt x="1336963" y="272473"/>
                  <a:pt x="1454727" y="325582"/>
                </a:cubicBezTo>
                <a:cubicBezTo>
                  <a:pt x="1572491" y="378691"/>
                  <a:pt x="1884218" y="323273"/>
                  <a:pt x="1967345" y="325582"/>
                </a:cubicBezTo>
                <a:cubicBezTo>
                  <a:pt x="2050472" y="327891"/>
                  <a:pt x="2001981" y="333663"/>
                  <a:pt x="1953491" y="339436"/>
                </a:cubicBezTo>
              </a:path>
            </a:pathLst>
          </a:custGeom>
          <a:ln w="28575">
            <a:solidFill>
              <a:schemeClr val="bg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30" name="429 Forma libre"/>
          <p:cNvSpPr/>
          <p:nvPr/>
        </p:nvSpPr>
        <p:spPr>
          <a:xfrm>
            <a:off x="2071670" y="4643446"/>
            <a:ext cx="2279504" cy="378691"/>
          </a:xfrm>
          <a:custGeom>
            <a:avLst/>
            <a:gdLst>
              <a:gd name="connsiteX0" fmla="*/ 0 w 2050472"/>
              <a:gd name="connsiteY0" fmla="*/ 270164 h 378691"/>
              <a:gd name="connsiteX1" fmla="*/ 193963 w 2050472"/>
              <a:gd name="connsiteY1" fmla="*/ 6927 h 378691"/>
              <a:gd name="connsiteX2" fmla="*/ 360218 w 2050472"/>
              <a:gd name="connsiteY2" fmla="*/ 311727 h 378691"/>
              <a:gd name="connsiteX3" fmla="*/ 554182 w 2050472"/>
              <a:gd name="connsiteY3" fmla="*/ 6927 h 378691"/>
              <a:gd name="connsiteX4" fmla="*/ 748145 w 2050472"/>
              <a:gd name="connsiteY4" fmla="*/ 325582 h 378691"/>
              <a:gd name="connsiteX5" fmla="*/ 900545 w 2050472"/>
              <a:gd name="connsiteY5" fmla="*/ 6927 h 378691"/>
              <a:gd name="connsiteX6" fmla="*/ 1094509 w 2050472"/>
              <a:gd name="connsiteY6" fmla="*/ 325582 h 378691"/>
              <a:gd name="connsiteX7" fmla="*/ 1260763 w 2050472"/>
              <a:gd name="connsiteY7" fmla="*/ 6927 h 378691"/>
              <a:gd name="connsiteX8" fmla="*/ 1454727 w 2050472"/>
              <a:gd name="connsiteY8" fmla="*/ 325582 h 378691"/>
              <a:gd name="connsiteX9" fmla="*/ 1967345 w 2050472"/>
              <a:gd name="connsiteY9" fmla="*/ 325582 h 378691"/>
              <a:gd name="connsiteX10" fmla="*/ 1953491 w 2050472"/>
              <a:gd name="connsiteY10" fmla="*/ 339436 h 3786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050472" h="378691">
                <a:moveTo>
                  <a:pt x="0" y="270164"/>
                </a:moveTo>
                <a:cubicBezTo>
                  <a:pt x="66963" y="135082"/>
                  <a:pt x="133927" y="0"/>
                  <a:pt x="193963" y="6927"/>
                </a:cubicBezTo>
                <a:cubicBezTo>
                  <a:pt x="253999" y="13854"/>
                  <a:pt x="300182" y="311727"/>
                  <a:pt x="360218" y="311727"/>
                </a:cubicBezTo>
                <a:cubicBezTo>
                  <a:pt x="420254" y="311727"/>
                  <a:pt x="489528" y="4618"/>
                  <a:pt x="554182" y="6927"/>
                </a:cubicBezTo>
                <a:cubicBezTo>
                  <a:pt x="618836" y="9236"/>
                  <a:pt x="690418" y="325582"/>
                  <a:pt x="748145" y="325582"/>
                </a:cubicBezTo>
                <a:cubicBezTo>
                  <a:pt x="805872" y="325582"/>
                  <a:pt x="842818" y="6927"/>
                  <a:pt x="900545" y="6927"/>
                </a:cubicBezTo>
                <a:cubicBezTo>
                  <a:pt x="958272" y="6927"/>
                  <a:pt x="1034473" y="325582"/>
                  <a:pt x="1094509" y="325582"/>
                </a:cubicBezTo>
                <a:cubicBezTo>
                  <a:pt x="1154545" y="325582"/>
                  <a:pt x="1200727" y="6927"/>
                  <a:pt x="1260763" y="6927"/>
                </a:cubicBezTo>
                <a:cubicBezTo>
                  <a:pt x="1320799" y="6927"/>
                  <a:pt x="1336963" y="272473"/>
                  <a:pt x="1454727" y="325582"/>
                </a:cubicBezTo>
                <a:cubicBezTo>
                  <a:pt x="1572491" y="378691"/>
                  <a:pt x="1884218" y="323273"/>
                  <a:pt x="1967345" y="325582"/>
                </a:cubicBezTo>
                <a:cubicBezTo>
                  <a:pt x="2050472" y="327891"/>
                  <a:pt x="2001981" y="333663"/>
                  <a:pt x="1953491" y="339436"/>
                </a:cubicBezTo>
              </a:path>
            </a:pathLst>
          </a:custGeom>
          <a:ln w="38100">
            <a:solidFill>
              <a:schemeClr val="bg1"/>
            </a:solidFill>
            <a:prstDash val="dashDot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31" name="430 CuadroTexto"/>
          <p:cNvSpPr txBox="1"/>
          <p:nvPr/>
        </p:nvSpPr>
        <p:spPr>
          <a:xfrm>
            <a:off x="1714480" y="3500438"/>
            <a:ext cx="29289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200" dirty="0" smtClean="0">
                <a:solidFill>
                  <a:schemeClr val="bg1"/>
                </a:solidFill>
              </a:rPr>
              <a:t>Línea para saltos y </a:t>
            </a:r>
            <a:r>
              <a:rPr lang="es-ES" sz="1200" dirty="0" err="1" smtClean="0">
                <a:solidFill>
                  <a:schemeClr val="bg1"/>
                </a:solidFill>
              </a:rPr>
              <a:t>dibling</a:t>
            </a:r>
            <a:r>
              <a:rPr lang="es-ES" sz="1200" dirty="0" smtClean="0">
                <a:solidFill>
                  <a:schemeClr val="bg1"/>
                </a:solidFill>
              </a:rPr>
              <a:t> sin </a:t>
            </a:r>
            <a:r>
              <a:rPr lang="es-ES" sz="1200" dirty="0" err="1" smtClean="0">
                <a:solidFill>
                  <a:schemeClr val="bg1"/>
                </a:solidFill>
              </a:rPr>
              <a:t>balon</a:t>
            </a:r>
            <a:endParaRPr lang="es-ES" sz="1200" dirty="0" smtClean="0">
              <a:solidFill>
                <a:schemeClr val="bg1"/>
              </a:solidFill>
            </a:endParaRPr>
          </a:p>
          <a:p>
            <a:endParaRPr lang="es-ES" sz="1200" dirty="0">
              <a:solidFill>
                <a:schemeClr val="bg1"/>
              </a:solidFill>
            </a:endParaRPr>
          </a:p>
        </p:txBody>
      </p:sp>
      <p:grpSp>
        <p:nvGrpSpPr>
          <p:cNvPr id="432" name="Group 114"/>
          <p:cNvGrpSpPr>
            <a:grpSpLocks/>
          </p:cNvGrpSpPr>
          <p:nvPr/>
        </p:nvGrpSpPr>
        <p:grpSpPr bwMode="auto">
          <a:xfrm>
            <a:off x="2643174" y="2571744"/>
            <a:ext cx="144000" cy="180000"/>
            <a:chOff x="801" y="4864"/>
            <a:chExt cx="720" cy="720"/>
          </a:xfrm>
        </p:grpSpPr>
        <p:sp>
          <p:nvSpPr>
            <p:cNvPr id="433" name="Freeform 115"/>
            <p:cNvSpPr>
              <a:spLocks/>
            </p:cNvSpPr>
            <p:nvPr/>
          </p:nvSpPr>
          <p:spPr bwMode="auto">
            <a:xfrm>
              <a:off x="801" y="5224"/>
              <a:ext cx="720" cy="360"/>
            </a:xfrm>
            <a:custGeom>
              <a:avLst/>
              <a:gdLst/>
              <a:ahLst/>
              <a:cxnLst>
                <a:cxn ang="0">
                  <a:pos x="180" y="0"/>
                </a:cxn>
                <a:cxn ang="0">
                  <a:pos x="720" y="0"/>
                </a:cxn>
                <a:cxn ang="0">
                  <a:pos x="540" y="360"/>
                </a:cxn>
                <a:cxn ang="0">
                  <a:pos x="0" y="360"/>
                </a:cxn>
                <a:cxn ang="0">
                  <a:pos x="180" y="0"/>
                </a:cxn>
              </a:cxnLst>
              <a:rect l="0" t="0" r="r" b="b"/>
              <a:pathLst>
                <a:path w="720" h="360">
                  <a:moveTo>
                    <a:pt x="180" y="0"/>
                  </a:moveTo>
                  <a:lnTo>
                    <a:pt x="720" y="0"/>
                  </a:lnTo>
                  <a:lnTo>
                    <a:pt x="540" y="360"/>
                  </a:lnTo>
                  <a:lnTo>
                    <a:pt x="0" y="360"/>
                  </a:lnTo>
                  <a:lnTo>
                    <a:pt x="180" y="0"/>
                  </a:lnTo>
                  <a:close/>
                </a:path>
              </a:pathLst>
            </a:custGeom>
            <a:gradFill rotWithShape="1">
              <a:gsLst>
                <a:gs pos="0">
                  <a:srgbClr val="FFFF00"/>
                </a:gs>
                <a:gs pos="100000">
                  <a:srgbClr val="FFFF00">
                    <a:gamma/>
                    <a:shade val="46275"/>
                    <a:invGamma/>
                  </a:srgbClr>
                </a:gs>
              </a:gsLst>
              <a:lin ang="0" scaled="1"/>
            </a:gra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434" name="Freeform 116"/>
            <p:cNvSpPr>
              <a:spLocks/>
            </p:cNvSpPr>
            <p:nvPr/>
          </p:nvSpPr>
          <p:spPr bwMode="auto">
            <a:xfrm>
              <a:off x="981" y="4864"/>
              <a:ext cx="360" cy="616"/>
            </a:xfrm>
            <a:custGeom>
              <a:avLst/>
              <a:gdLst/>
              <a:ahLst/>
              <a:cxnLst>
                <a:cxn ang="0">
                  <a:pos x="0" y="540"/>
                </a:cxn>
                <a:cxn ang="0">
                  <a:pos x="180" y="0"/>
                </a:cxn>
                <a:cxn ang="0">
                  <a:pos x="360" y="540"/>
                </a:cxn>
                <a:cxn ang="0">
                  <a:pos x="159" y="616"/>
                </a:cxn>
                <a:cxn ang="0">
                  <a:pos x="0" y="540"/>
                </a:cxn>
              </a:cxnLst>
              <a:rect l="0" t="0" r="r" b="b"/>
              <a:pathLst>
                <a:path w="360" h="616">
                  <a:moveTo>
                    <a:pt x="0" y="540"/>
                  </a:moveTo>
                  <a:lnTo>
                    <a:pt x="180" y="0"/>
                  </a:lnTo>
                  <a:lnTo>
                    <a:pt x="360" y="540"/>
                  </a:lnTo>
                  <a:lnTo>
                    <a:pt x="159" y="616"/>
                  </a:lnTo>
                  <a:lnTo>
                    <a:pt x="0" y="540"/>
                  </a:lnTo>
                  <a:close/>
                </a:path>
              </a:pathLst>
            </a:custGeom>
            <a:gradFill rotWithShape="1">
              <a:gsLst>
                <a:gs pos="0">
                  <a:srgbClr val="FFFF00"/>
                </a:gs>
                <a:gs pos="100000">
                  <a:srgbClr val="FFFF00">
                    <a:gamma/>
                    <a:shade val="46275"/>
                    <a:invGamma/>
                  </a:srgbClr>
                </a:gs>
              </a:gsLst>
              <a:lin ang="0" scaled="1"/>
            </a:gra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</p:grpSp>
      <p:grpSp>
        <p:nvGrpSpPr>
          <p:cNvPr id="435" name="Group 117"/>
          <p:cNvGrpSpPr>
            <a:grpSpLocks/>
          </p:cNvGrpSpPr>
          <p:nvPr/>
        </p:nvGrpSpPr>
        <p:grpSpPr bwMode="auto">
          <a:xfrm>
            <a:off x="2282811" y="2571744"/>
            <a:ext cx="144000" cy="180000"/>
            <a:chOff x="801" y="4864"/>
            <a:chExt cx="720" cy="720"/>
          </a:xfrm>
        </p:grpSpPr>
        <p:sp>
          <p:nvSpPr>
            <p:cNvPr id="436" name="Freeform 118"/>
            <p:cNvSpPr>
              <a:spLocks/>
            </p:cNvSpPr>
            <p:nvPr/>
          </p:nvSpPr>
          <p:spPr bwMode="auto">
            <a:xfrm>
              <a:off x="801" y="5224"/>
              <a:ext cx="720" cy="360"/>
            </a:xfrm>
            <a:custGeom>
              <a:avLst/>
              <a:gdLst/>
              <a:ahLst/>
              <a:cxnLst>
                <a:cxn ang="0">
                  <a:pos x="180" y="0"/>
                </a:cxn>
                <a:cxn ang="0">
                  <a:pos x="720" y="0"/>
                </a:cxn>
                <a:cxn ang="0">
                  <a:pos x="540" y="360"/>
                </a:cxn>
                <a:cxn ang="0">
                  <a:pos x="0" y="360"/>
                </a:cxn>
                <a:cxn ang="0">
                  <a:pos x="180" y="0"/>
                </a:cxn>
              </a:cxnLst>
              <a:rect l="0" t="0" r="r" b="b"/>
              <a:pathLst>
                <a:path w="720" h="360">
                  <a:moveTo>
                    <a:pt x="180" y="0"/>
                  </a:moveTo>
                  <a:lnTo>
                    <a:pt x="720" y="0"/>
                  </a:lnTo>
                  <a:lnTo>
                    <a:pt x="540" y="360"/>
                  </a:lnTo>
                  <a:lnTo>
                    <a:pt x="0" y="360"/>
                  </a:lnTo>
                  <a:lnTo>
                    <a:pt x="180" y="0"/>
                  </a:lnTo>
                  <a:close/>
                </a:path>
              </a:pathLst>
            </a:custGeom>
            <a:gradFill rotWithShape="1">
              <a:gsLst>
                <a:gs pos="0">
                  <a:srgbClr val="FF0000"/>
                </a:gs>
                <a:gs pos="100000">
                  <a:srgbClr val="FF0000">
                    <a:gamma/>
                    <a:shade val="46275"/>
                    <a:invGamma/>
                  </a:srgbClr>
                </a:gs>
              </a:gsLst>
              <a:lin ang="0" scaled="1"/>
            </a:gra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437" name="Freeform 119"/>
            <p:cNvSpPr>
              <a:spLocks/>
            </p:cNvSpPr>
            <p:nvPr/>
          </p:nvSpPr>
          <p:spPr bwMode="auto">
            <a:xfrm>
              <a:off x="981" y="4864"/>
              <a:ext cx="360" cy="616"/>
            </a:xfrm>
            <a:custGeom>
              <a:avLst/>
              <a:gdLst/>
              <a:ahLst/>
              <a:cxnLst>
                <a:cxn ang="0">
                  <a:pos x="0" y="540"/>
                </a:cxn>
                <a:cxn ang="0">
                  <a:pos x="180" y="0"/>
                </a:cxn>
                <a:cxn ang="0">
                  <a:pos x="360" y="540"/>
                </a:cxn>
                <a:cxn ang="0">
                  <a:pos x="159" y="616"/>
                </a:cxn>
                <a:cxn ang="0">
                  <a:pos x="0" y="540"/>
                </a:cxn>
              </a:cxnLst>
              <a:rect l="0" t="0" r="r" b="b"/>
              <a:pathLst>
                <a:path w="360" h="616">
                  <a:moveTo>
                    <a:pt x="0" y="540"/>
                  </a:moveTo>
                  <a:lnTo>
                    <a:pt x="180" y="0"/>
                  </a:lnTo>
                  <a:lnTo>
                    <a:pt x="360" y="540"/>
                  </a:lnTo>
                  <a:lnTo>
                    <a:pt x="159" y="616"/>
                  </a:lnTo>
                  <a:lnTo>
                    <a:pt x="0" y="540"/>
                  </a:lnTo>
                  <a:close/>
                </a:path>
              </a:pathLst>
            </a:custGeom>
            <a:gradFill rotWithShape="1">
              <a:gsLst>
                <a:gs pos="0">
                  <a:srgbClr val="FF0000"/>
                </a:gs>
                <a:gs pos="100000">
                  <a:srgbClr val="FF0000">
                    <a:gamma/>
                    <a:shade val="46275"/>
                    <a:invGamma/>
                  </a:srgbClr>
                </a:gs>
              </a:gsLst>
              <a:lin ang="0" scaled="1"/>
            </a:gra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</p:grpSp>
      <p:sp>
        <p:nvSpPr>
          <p:cNvPr id="438" name="437 CuadroTexto"/>
          <p:cNvSpPr txBox="1"/>
          <p:nvPr/>
        </p:nvSpPr>
        <p:spPr>
          <a:xfrm>
            <a:off x="2000232" y="500042"/>
            <a:ext cx="100013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sz="1200" dirty="0" smtClean="0">
                <a:solidFill>
                  <a:schemeClr val="bg1"/>
                </a:solidFill>
              </a:rPr>
              <a:t>Jugadores</a:t>
            </a:r>
            <a:endParaRPr lang="es-ES" sz="1200" dirty="0">
              <a:solidFill>
                <a:schemeClr val="bg1"/>
              </a:solidFill>
            </a:endParaRPr>
          </a:p>
        </p:txBody>
      </p:sp>
      <p:sp>
        <p:nvSpPr>
          <p:cNvPr id="439" name="438 CuadroTexto"/>
          <p:cNvSpPr txBox="1"/>
          <p:nvPr/>
        </p:nvSpPr>
        <p:spPr>
          <a:xfrm>
            <a:off x="2143108" y="1381571"/>
            <a:ext cx="92869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200" dirty="0" smtClean="0">
                <a:solidFill>
                  <a:schemeClr val="bg1"/>
                </a:solidFill>
              </a:rPr>
              <a:t>Porteros</a:t>
            </a:r>
            <a:endParaRPr lang="es-ES" sz="1200" dirty="0">
              <a:solidFill>
                <a:schemeClr val="bg1"/>
              </a:solidFill>
            </a:endParaRPr>
          </a:p>
        </p:txBody>
      </p:sp>
      <p:sp>
        <p:nvSpPr>
          <p:cNvPr id="440" name="439 CuadroTexto"/>
          <p:cNvSpPr txBox="1"/>
          <p:nvPr/>
        </p:nvSpPr>
        <p:spPr>
          <a:xfrm>
            <a:off x="2143108" y="2285992"/>
            <a:ext cx="71438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200" dirty="0" smtClean="0">
                <a:solidFill>
                  <a:schemeClr val="bg1"/>
                </a:solidFill>
              </a:rPr>
              <a:t>Conos</a:t>
            </a:r>
            <a:endParaRPr lang="es-ES" sz="1200" dirty="0">
              <a:solidFill>
                <a:schemeClr val="bg1"/>
              </a:solidFill>
            </a:endParaRPr>
          </a:p>
        </p:txBody>
      </p:sp>
      <p:sp>
        <p:nvSpPr>
          <p:cNvPr id="441" name="440 CuadroTexto"/>
          <p:cNvSpPr txBox="1"/>
          <p:nvPr/>
        </p:nvSpPr>
        <p:spPr>
          <a:xfrm>
            <a:off x="2214546" y="2928934"/>
            <a:ext cx="71438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200" dirty="0" smtClean="0">
                <a:solidFill>
                  <a:schemeClr val="bg1"/>
                </a:solidFill>
              </a:rPr>
              <a:t>Chinos</a:t>
            </a:r>
            <a:endParaRPr lang="es-ES" sz="1200" dirty="0">
              <a:solidFill>
                <a:schemeClr val="bg1"/>
              </a:solidFill>
            </a:endParaRPr>
          </a:p>
        </p:txBody>
      </p:sp>
      <p:grpSp>
        <p:nvGrpSpPr>
          <p:cNvPr id="442" name="48 Grupo"/>
          <p:cNvGrpSpPr/>
          <p:nvPr/>
        </p:nvGrpSpPr>
        <p:grpSpPr>
          <a:xfrm>
            <a:off x="2248860" y="3214686"/>
            <a:ext cx="144000" cy="144000"/>
            <a:chOff x="0" y="0"/>
            <a:chExt cx="1080000" cy="1080000"/>
          </a:xfrm>
        </p:grpSpPr>
        <p:sp>
          <p:nvSpPr>
            <p:cNvPr id="443" name="38 Elipse"/>
            <p:cNvSpPr/>
            <p:nvPr/>
          </p:nvSpPr>
          <p:spPr>
            <a:xfrm>
              <a:off x="0" y="0"/>
              <a:ext cx="1080000" cy="1080000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s-ES" sz="1100"/>
            </a:p>
          </p:txBody>
        </p:sp>
        <p:sp>
          <p:nvSpPr>
            <p:cNvPr id="444" name="47 Elipse"/>
            <p:cNvSpPr/>
            <p:nvPr/>
          </p:nvSpPr>
          <p:spPr>
            <a:xfrm>
              <a:off x="209550" y="104778"/>
              <a:ext cx="648000" cy="648000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s-ES" sz="1100"/>
            </a:p>
          </p:txBody>
        </p:sp>
      </p:grpSp>
      <p:grpSp>
        <p:nvGrpSpPr>
          <p:cNvPr id="445" name="52 Grupo"/>
          <p:cNvGrpSpPr/>
          <p:nvPr/>
        </p:nvGrpSpPr>
        <p:grpSpPr>
          <a:xfrm>
            <a:off x="2643174" y="3214686"/>
            <a:ext cx="144000" cy="144000"/>
            <a:chOff x="304800" y="304800"/>
            <a:chExt cx="1080000" cy="1080000"/>
          </a:xfrm>
        </p:grpSpPr>
        <p:sp>
          <p:nvSpPr>
            <p:cNvPr id="446" name="53 Elipse"/>
            <p:cNvSpPr/>
            <p:nvPr/>
          </p:nvSpPr>
          <p:spPr>
            <a:xfrm>
              <a:off x="304800" y="304800"/>
              <a:ext cx="1080000" cy="1080000"/>
            </a:xfrm>
            <a:prstGeom prst="ellipse">
              <a:avLst/>
            </a:prstGeom>
            <a:solidFill>
              <a:srgbClr val="FFFF00"/>
            </a:solidFill>
            <a:ln w="12700">
              <a:solidFill>
                <a:srgbClr val="D5D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s-ES" sz="1100"/>
            </a:p>
          </p:txBody>
        </p:sp>
        <p:sp>
          <p:nvSpPr>
            <p:cNvPr id="447" name="54 Elipse"/>
            <p:cNvSpPr/>
            <p:nvPr/>
          </p:nvSpPr>
          <p:spPr>
            <a:xfrm>
              <a:off x="514350" y="409578"/>
              <a:ext cx="648000" cy="648000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rgbClr val="D5D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s-ES" sz="1100"/>
            </a:p>
          </p:txBody>
        </p:sp>
      </p:grpSp>
      <p:grpSp>
        <p:nvGrpSpPr>
          <p:cNvPr id="448" name="Group 41"/>
          <p:cNvGrpSpPr>
            <a:grpSpLocks/>
          </p:cNvGrpSpPr>
          <p:nvPr/>
        </p:nvGrpSpPr>
        <p:grpSpPr bwMode="auto">
          <a:xfrm>
            <a:off x="2143108" y="1714488"/>
            <a:ext cx="288000" cy="540000"/>
            <a:chOff x="3895" y="1008"/>
            <a:chExt cx="1003" cy="1375"/>
          </a:xfrm>
          <a:solidFill>
            <a:schemeClr val="accent6">
              <a:lumMod val="20000"/>
              <a:lumOff val="80000"/>
            </a:schemeClr>
          </a:solidFill>
        </p:grpSpPr>
        <p:sp>
          <p:nvSpPr>
            <p:cNvPr id="449" name="Freeform 42"/>
            <p:cNvSpPr>
              <a:spLocks/>
            </p:cNvSpPr>
            <p:nvPr/>
          </p:nvSpPr>
          <p:spPr bwMode="auto">
            <a:xfrm>
              <a:off x="4472" y="1008"/>
              <a:ext cx="292" cy="283"/>
            </a:xfrm>
            <a:custGeom>
              <a:avLst/>
              <a:gdLst>
                <a:gd name="T0" fmla="*/ 0 w 292"/>
                <a:gd name="T1" fmla="*/ 196 h 283"/>
                <a:gd name="T2" fmla="*/ 104 w 292"/>
                <a:gd name="T3" fmla="*/ 283 h 283"/>
                <a:gd name="T4" fmla="*/ 134 w 292"/>
                <a:gd name="T5" fmla="*/ 206 h 283"/>
                <a:gd name="T6" fmla="*/ 204 w 292"/>
                <a:gd name="T7" fmla="*/ 211 h 283"/>
                <a:gd name="T8" fmla="*/ 221 w 292"/>
                <a:gd name="T9" fmla="*/ 57 h 283"/>
                <a:gd name="T10" fmla="*/ 292 w 292"/>
                <a:gd name="T11" fmla="*/ 17 h 283"/>
                <a:gd name="T12" fmla="*/ 49 w 292"/>
                <a:gd name="T13" fmla="*/ 0 h 283"/>
                <a:gd name="T14" fmla="*/ 0 w 292"/>
                <a:gd name="T15" fmla="*/ 196 h 283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292"/>
                <a:gd name="T25" fmla="*/ 0 h 283"/>
                <a:gd name="T26" fmla="*/ 292 w 292"/>
                <a:gd name="T27" fmla="*/ 283 h 283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92" h="283">
                  <a:moveTo>
                    <a:pt x="0" y="196"/>
                  </a:moveTo>
                  <a:lnTo>
                    <a:pt x="104" y="283"/>
                  </a:lnTo>
                  <a:lnTo>
                    <a:pt x="134" y="206"/>
                  </a:lnTo>
                  <a:lnTo>
                    <a:pt x="204" y="211"/>
                  </a:lnTo>
                  <a:lnTo>
                    <a:pt x="221" y="57"/>
                  </a:lnTo>
                  <a:lnTo>
                    <a:pt x="292" y="17"/>
                  </a:lnTo>
                  <a:lnTo>
                    <a:pt x="49" y="0"/>
                  </a:lnTo>
                  <a:lnTo>
                    <a:pt x="0" y="196"/>
                  </a:lnTo>
                  <a:close/>
                </a:path>
              </a:pathLst>
            </a:custGeom>
            <a:grpFill/>
            <a:ln w="9525">
              <a:solidFill>
                <a:srgbClr val="000080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450" name="Freeform 43"/>
            <p:cNvSpPr>
              <a:spLocks/>
            </p:cNvSpPr>
            <p:nvPr/>
          </p:nvSpPr>
          <p:spPr bwMode="auto">
            <a:xfrm>
              <a:off x="3895" y="1217"/>
              <a:ext cx="1003" cy="1166"/>
            </a:xfrm>
            <a:custGeom>
              <a:avLst/>
              <a:gdLst>
                <a:gd name="T0" fmla="*/ 530 w 1003"/>
                <a:gd name="T1" fmla="*/ 0 h 1166"/>
                <a:gd name="T2" fmla="*/ 685 w 1003"/>
                <a:gd name="T3" fmla="*/ 93 h 1166"/>
                <a:gd name="T4" fmla="*/ 756 w 1003"/>
                <a:gd name="T5" fmla="*/ 23 h 1166"/>
                <a:gd name="T6" fmla="*/ 888 w 1003"/>
                <a:gd name="T7" fmla="*/ 180 h 1166"/>
                <a:gd name="T8" fmla="*/ 922 w 1003"/>
                <a:gd name="T9" fmla="*/ 372 h 1166"/>
                <a:gd name="T10" fmla="*/ 967 w 1003"/>
                <a:gd name="T11" fmla="*/ 457 h 1166"/>
                <a:gd name="T12" fmla="*/ 941 w 1003"/>
                <a:gd name="T13" fmla="*/ 517 h 1166"/>
                <a:gd name="T14" fmla="*/ 894 w 1003"/>
                <a:gd name="T15" fmla="*/ 444 h 1166"/>
                <a:gd name="T16" fmla="*/ 888 w 1003"/>
                <a:gd name="T17" fmla="*/ 485 h 1166"/>
                <a:gd name="T18" fmla="*/ 858 w 1003"/>
                <a:gd name="T19" fmla="*/ 461 h 1166"/>
                <a:gd name="T20" fmla="*/ 858 w 1003"/>
                <a:gd name="T21" fmla="*/ 376 h 1166"/>
                <a:gd name="T22" fmla="*/ 813 w 1003"/>
                <a:gd name="T23" fmla="*/ 257 h 1166"/>
                <a:gd name="T24" fmla="*/ 762 w 1003"/>
                <a:gd name="T25" fmla="*/ 217 h 1166"/>
                <a:gd name="T26" fmla="*/ 728 w 1003"/>
                <a:gd name="T27" fmla="*/ 342 h 1166"/>
                <a:gd name="T28" fmla="*/ 803 w 1003"/>
                <a:gd name="T29" fmla="*/ 491 h 1166"/>
                <a:gd name="T30" fmla="*/ 813 w 1003"/>
                <a:gd name="T31" fmla="*/ 604 h 1166"/>
                <a:gd name="T32" fmla="*/ 894 w 1003"/>
                <a:gd name="T33" fmla="*/ 766 h 1166"/>
                <a:gd name="T34" fmla="*/ 898 w 1003"/>
                <a:gd name="T35" fmla="*/ 976 h 1166"/>
                <a:gd name="T36" fmla="*/ 1003 w 1003"/>
                <a:gd name="T37" fmla="*/ 1159 h 1166"/>
                <a:gd name="T38" fmla="*/ 905 w 1003"/>
                <a:gd name="T39" fmla="*/ 1166 h 1166"/>
                <a:gd name="T40" fmla="*/ 820 w 1003"/>
                <a:gd name="T41" fmla="*/ 1062 h 1166"/>
                <a:gd name="T42" fmla="*/ 837 w 1003"/>
                <a:gd name="T43" fmla="*/ 976 h 1166"/>
                <a:gd name="T44" fmla="*/ 741 w 1003"/>
                <a:gd name="T45" fmla="*/ 738 h 1166"/>
                <a:gd name="T46" fmla="*/ 728 w 1003"/>
                <a:gd name="T47" fmla="*/ 627 h 1166"/>
                <a:gd name="T48" fmla="*/ 585 w 1003"/>
                <a:gd name="T49" fmla="*/ 468 h 1166"/>
                <a:gd name="T50" fmla="*/ 313 w 1003"/>
                <a:gd name="T51" fmla="*/ 661 h 1166"/>
                <a:gd name="T52" fmla="*/ 334 w 1003"/>
                <a:gd name="T53" fmla="*/ 708 h 1166"/>
                <a:gd name="T54" fmla="*/ 147 w 1003"/>
                <a:gd name="T55" fmla="*/ 953 h 1166"/>
                <a:gd name="T56" fmla="*/ 134 w 1003"/>
                <a:gd name="T57" fmla="*/ 1047 h 1166"/>
                <a:gd name="T58" fmla="*/ 0 w 1003"/>
                <a:gd name="T59" fmla="*/ 1047 h 1166"/>
                <a:gd name="T60" fmla="*/ 72 w 1003"/>
                <a:gd name="T61" fmla="*/ 932 h 1166"/>
                <a:gd name="T62" fmla="*/ 198 w 1003"/>
                <a:gd name="T63" fmla="*/ 661 h 1166"/>
                <a:gd name="T64" fmla="*/ 277 w 1003"/>
                <a:gd name="T65" fmla="*/ 512 h 1166"/>
                <a:gd name="T66" fmla="*/ 490 w 1003"/>
                <a:gd name="T67" fmla="*/ 342 h 1166"/>
                <a:gd name="T68" fmla="*/ 466 w 1003"/>
                <a:gd name="T69" fmla="*/ 187 h 1166"/>
                <a:gd name="T70" fmla="*/ 381 w 1003"/>
                <a:gd name="T71" fmla="*/ 278 h 1166"/>
                <a:gd name="T72" fmla="*/ 294 w 1003"/>
                <a:gd name="T73" fmla="*/ 353 h 1166"/>
                <a:gd name="T74" fmla="*/ 307 w 1003"/>
                <a:gd name="T75" fmla="*/ 468 h 1166"/>
                <a:gd name="T76" fmla="*/ 277 w 1003"/>
                <a:gd name="T77" fmla="*/ 434 h 1166"/>
                <a:gd name="T78" fmla="*/ 226 w 1003"/>
                <a:gd name="T79" fmla="*/ 491 h 1166"/>
                <a:gd name="T80" fmla="*/ 177 w 1003"/>
                <a:gd name="T81" fmla="*/ 438 h 1166"/>
                <a:gd name="T82" fmla="*/ 238 w 1003"/>
                <a:gd name="T83" fmla="*/ 353 h 1166"/>
                <a:gd name="T84" fmla="*/ 272 w 1003"/>
                <a:gd name="T85" fmla="*/ 176 h 1166"/>
                <a:gd name="T86" fmla="*/ 415 w 1003"/>
                <a:gd name="T87" fmla="*/ 44 h 1166"/>
                <a:gd name="T88" fmla="*/ 530 w 1003"/>
                <a:gd name="T89" fmla="*/ 0 h 116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w 1003"/>
                <a:gd name="T136" fmla="*/ 0 h 1166"/>
                <a:gd name="T137" fmla="*/ 1003 w 1003"/>
                <a:gd name="T138" fmla="*/ 1166 h 1166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T135" t="T136" r="T137" b="T138"/>
              <a:pathLst>
                <a:path w="1003" h="1166">
                  <a:moveTo>
                    <a:pt x="530" y="0"/>
                  </a:moveTo>
                  <a:lnTo>
                    <a:pt x="685" y="93"/>
                  </a:lnTo>
                  <a:lnTo>
                    <a:pt x="756" y="23"/>
                  </a:lnTo>
                  <a:lnTo>
                    <a:pt x="888" y="180"/>
                  </a:lnTo>
                  <a:lnTo>
                    <a:pt x="922" y="372"/>
                  </a:lnTo>
                  <a:lnTo>
                    <a:pt x="967" y="457"/>
                  </a:lnTo>
                  <a:lnTo>
                    <a:pt x="941" y="517"/>
                  </a:lnTo>
                  <a:lnTo>
                    <a:pt x="894" y="444"/>
                  </a:lnTo>
                  <a:lnTo>
                    <a:pt x="888" y="485"/>
                  </a:lnTo>
                  <a:lnTo>
                    <a:pt x="858" y="461"/>
                  </a:lnTo>
                  <a:lnTo>
                    <a:pt x="858" y="376"/>
                  </a:lnTo>
                  <a:lnTo>
                    <a:pt x="813" y="257"/>
                  </a:lnTo>
                  <a:lnTo>
                    <a:pt x="762" y="217"/>
                  </a:lnTo>
                  <a:lnTo>
                    <a:pt x="728" y="342"/>
                  </a:lnTo>
                  <a:lnTo>
                    <a:pt x="803" y="491"/>
                  </a:lnTo>
                  <a:lnTo>
                    <a:pt x="813" y="604"/>
                  </a:lnTo>
                  <a:lnTo>
                    <a:pt x="894" y="766"/>
                  </a:lnTo>
                  <a:lnTo>
                    <a:pt x="898" y="976"/>
                  </a:lnTo>
                  <a:lnTo>
                    <a:pt x="1003" y="1159"/>
                  </a:lnTo>
                  <a:lnTo>
                    <a:pt x="905" y="1166"/>
                  </a:lnTo>
                  <a:lnTo>
                    <a:pt x="820" y="1062"/>
                  </a:lnTo>
                  <a:lnTo>
                    <a:pt x="837" y="976"/>
                  </a:lnTo>
                  <a:lnTo>
                    <a:pt x="741" y="738"/>
                  </a:lnTo>
                  <a:lnTo>
                    <a:pt x="728" y="627"/>
                  </a:lnTo>
                  <a:lnTo>
                    <a:pt x="585" y="468"/>
                  </a:lnTo>
                  <a:lnTo>
                    <a:pt x="313" y="661"/>
                  </a:lnTo>
                  <a:lnTo>
                    <a:pt x="334" y="708"/>
                  </a:lnTo>
                  <a:lnTo>
                    <a:pt x="147" y="953"/>
                  </a:lnTo>
                  <a:lnTo>
                    <a:pt x="134" y="1047"/>
                  </a:lnTo>
                  <a:lnTo>
                    <a:pt x="0" y="1047"/>
                  </a:lnTo>
                  <a:lnTo>
                    <a:pt x="72" y="932"/>
                  </a:lnTo>
                  <a:lnTo>
                    <a:pt x="198" y="661"/>
                  </a:lnTo>
                  <a:lnTo>
                    <a:pt x="277" y="512"/>
                  </a:lnTo>
                  <a:lnTo>
                    <a:pt x="490" y="342"/>
                  </a:lnTo>
                  <a:lnTo>
                    <a:pt x="466" y="187"/>
                  </a:lnTo>
                  <a:lnTo>
                    <a:pt x="381" y="278"/>
                  </a:lnTo>
                  <a:lnTo>
                    <a:pt x="294" y="353"/>
                  </a:lnTo>
                  <a:lnTo>
                    <a:pt x="307" y="468"/>
                  </a:lnTo>
                  <a:lnTo>
                    <a:pt x="277" y="434"/>
                  </a:lnTo>
                  <a:lnTo>
                    <a:pt x="226" y="491"/>
                  </a:lnTo>
                  <a:lnTo>
                    <a:pt x="177" y="438"/>
                  </a:lnTo>
                  <a:lnTo>
                    <a:pt x="238" y="353"/>
                  </a:lnTo>
                  <a:lnTo>
                    <a:pt x="272" y="176"/>
                  </a:lnTo>
                  <a:lnTo>
                    <a:pt x="415" y="44"/>
                  </a:lnTo>
                  <a:lnTo>
                    <a:pt x="530" y="0"/>
                  </a:lnTo>
                  <a:close/>
                </a:path>
              </a:pathLst>
            </a:custGeom>
            <a:grpFill/>
            <a:ln w="9525">
              <a:solidFill>
                <a:srgbClr val="000080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</p:grpSp>
      <p:grpSp>
        <p:nvGrpSpPr>
          <p:cNvPr id="451" name="Group 41"/>
          <p:cNvGrpSpPr>
            <a:grpSpLocks/>
          </p:cNvGrpSpPr>
          <p:nvPr/>
        </p:nvGrpSpPr>
        <p:grpSpPr bwMode="auto">
          <a:xfrm>
            <a:off x="2643174" y="1714488"/>
            <a:ext cx="288000" cy="540000"/>
            <a:chOff x="3895" y="1008"/>
            <a:chExt cx="1003" cy="1375"/>
          </a:xfrm>
          <a:solidFill>
            <a:schemeClr val="accent3">
              <a:lumMod val="20000"/>
              <a:lumOff val="80000"/>
            </a:schemeClr>
          </a:solidFill>
        </p:grpSpPr>
        <p:sp>
          <p:nvSpPr>
            <p:cNvPr id="452" name="Freeform 42"/>
            <p:cNvSpPr>
              <a:spLocks/>
            </p:cNvSpPr>
            <p:nvPr/>
          </p:nvSpPr>
          <p:spPr bwMode="auto">
            <a:xfrm>
              <a:off x="4472" y="1008"/>
              <a:ext cx="292" cy="283"/>
            </a:xfrm>
            <a:custGeom>
              <a:avLst/>
              <a:gdLst>
                <a:gd name="T0" fmla="*/ 0 w 292"/>
                <a:gd name="T1" fmla="*/ 196 h 283"/>
                <a:gd name="T2" fmla="*/ 104 w 292"/>
                <a:gd name="T3" fmla="*/ 283 h 283"/>
                <a:gd name="T4" fmla="*/ 134 w 292"/>
                <a:gd name="T5" fmla="*/ 206 h 283"/>
                <a:gd name="T6" fmla="*/ 204 w 292"/>
                <a:gd name="T7" fmla="*/ 211 h 283"/>
                <a:gd name="T8" fmla="*/ 221 w 292"/>
                <a:gd name="T9" fmla="*/ 57 h 283"/>
                <a:gd name="T10" fmla="*/ 292 w 292"/>
                <a:gd name="T11" fmla="*/ 17 h 283"/>
                <a:gd name="T12" fmla="*/ 49 w 292"/>
                <a:gd name="T13" fmla="*/ 0 h 283"/>
                <a:gd name="T14" fmla="*/ 0 w 292"/>
                <a:gd name="T15" fmla="*/ 196 h 283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292"/>
                <a:gd name="T25" fmla="*/ 0 h 283"/>
                <a:gd name="T26" fmla="*/ 292 w 292"/>
                <a:gd name="T27" fmla="*/ 283 h 283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92" h="283">
                  <a:moveTo>
                    <a:pt x="0" y="196"/>
                  </a:moveTo>
                  <a:lnTo>
                    <a:pt x="104" y="283"/>
                  </a:lnTo>
                  <a:lnTo>
                    <a:pt x="134" y="206"/>
                  </a:lnTo>
                  <a:lnTo>
                    <a:pt x="204" y="211"/>
                  </a:lnTo>
                  <a:lnTo>
                    <a:pt x="221" y="57"/>
                  </a:lnTo>
                  <a:lnTo>
                    <a:pt x="292" y="17"/>
                  </a:lnTo>
                  <a:lnTo>
                    <a:pt x="49" y="0"/>
                  </a:lnTo>
                  <a:lnTo>
                    <a:pt x="0" y="196"/>
                  </a:lnTo>
                  <a:close/>
                </a:path>
              </a:pathLst>
            </a:custGeom>
            <a:grpFill/>
            <a:ln w="6350">
              <a:solidFill>
                <a:srgbClr val="000080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453" name="Freeform 43"/>
            <p:cNvSpPr>
              <a:spLocks/>
            </p:cNvSpPr>
            <p:nvPr/>
          </p:nvSpPr>
          <p:spPr bwMode="auto">
            <a:xfrm>
              <a:off x="3895" y="1217"/>
              <a:ext cx="1003" cy="1166"/>
            </a:xfrm>
            <a:custGeom>
              <a:avLst/>
              <a:gdLst>
                <a:gd name="T0" fmla="*/ 530 w 1003"/>
                <a:gd name="T1" fmla="*/ 0 h 1166"/>
                <a:gd name="T2" fmla="*/ 685 w 1003"/>
                <a:gd name="T3" fmla="*/ 93 h 1166"/>
                <a:gd name="T4" fmla="*/ 756 w 1003"/>
                <a:gd name="T5" fmla="*/ 23 h 1166"/>
                <a:gd name="T6" fmla="*/ 888 w 1003"/>
                <a:gd name="T7" fmla="*/ 180 h 1166"/>
                <a:gd name="T8" fmla="*/ 922 w 1003"/>
                <a:gd name="T9" fmla="*/ 372 h 1166"/>
                <a:gd name="T10" fmla="*/ 967 w 1003"/>
                <a:gd name="T11" fmla="*/ 457 h 1166"/>
                <a:gd name="T12" fmla="*/ 941 w 1003"/>
                <a:gd name="T13" fmla="*/ 517 h 1166"/>
                <a:gd name="T14" fmla="*/ 894 w 1003"/>
                <a:gd name="T15" fmla="*/ 444 h 1166"/>
                <a:gd name="T16" fmla="*/ 888 w 1003"/>
                <a:gd name="T17" fmla="*/ 485 h 1166"/>
                <a:gd name="T18" fmla="*/ 858 w 1003"/>
                <a:gd name="T19" fmla="*/ 461 h 1166"/>
                <a:gd name="T20" fmla="*/ 858 w 1003"/>
                <a:gd name="T21" fmla="*/ 376 h 1166"/>
                <a:gd name="T22" fmla="*/ 813 w 1003"/>
                <a:gd name="T23" fmla="*/ 257 h 1166"/>
                <a:gd name="T24" fmla="*/ 762 w 1003"/>
                <a:gd name="T25" fmla="*/ 217 h 1166"/>
                <a:gd name="T26" fmla="*/ 728 w 1003"/>
                <a:gd name="T27" fmla="*/ 342 h 1166"/>
                <a:gd name="T28" fmla="*/ 803 w 1003"/>
                <a:gd name="T29" fmla="*/ 491 h 1166"/>
                <a:gd name="T30" fmla="*/ 813 w 1003"/>
                <a:gd name="T31" fmla="*/ 604 h 1166"/>
                <a:gd name="T32" fmla="*/ 894 w 1003"/>
                <a:gd name="T33" fmla="*/ 766 h 1166"/>
                <a:gd name="T34" fmla="*/ 898 w 1003"/>
                <a:gd name="T35" fmla="*/ 976 h 1166"/>
                <a:gd name="T36" fmla="*/ 1003 w 1003"/>
                <a:gd name="T37" fmla="*/ 1159 h 1166"/>
                <a:gd name="T38" fmla="*/ 905 w 1003"/>
                <a:gd name="T39" fmla="*/ 1166 h 1166"/>
                <a:gd name="T40" fmla="*/ 820 w 1003"/>
                <a:gd name="T41" fmla="*/ 1062 h 1166"/>
                <a:gd name="T42" fmla="*/ 837 w 1003"/>
                <a:gd name="T43" fmla="*/ 976 h 1166"/>
                <a:gd name="T44" fmla="*/ 741 w 1003"/>
                <a:gd name="T45" fmla="*/ 738 h 1166"/>
                <a:gd name="T46" fmla="*/ 728 w 1003"/>
                <a:gd name="T47" fmla="*/ 627 h 1166"/>
                <a:gd name="T48" fmla="*/ 585 w 1003"/>
                <a:gd name="T49" fmla="*/ 468 h 1166"/>
                <a:gd name="T50" fmla="*/ 313 w 1003"/>
                <a:gd name="T51" fmla="*/ 661 h 1166"/>
                <a:gd name="T52" fmla="*/ 334 w 1003"/>
                <a:gd name="T53" fmla="*/ 708 h 1166"/>
                <a:gd name="T54" fmla="*/ 147 w 1003"/>
                <a:gd name="T55" fmla="*/ 953 h 1166"/>
                <a:gd name="T56" fmla="*/ 134 w 1003"/>
                <a:gd name="T57" fmla="*/ 1047 h 1166"/>
                <a:gd name="T58" fmla="*/ 0 w 1003"/>
                <a:gd name="T59" fmla="*/ 1047 h 1166"/>
                <a:gd name="T60" fmla="*/ 72 w 1003"/>
                <a:gd name="T61" fmla="*/ 932 h 1166"/>
                <a:gd name="T62" fmla="*/ 198 w 1003"/>
                <a:gd name="T63" fmla="*/ 661 h 1166"/>
                <a:gd name="T64" fmla="*/ 277 w 1003"/>
                <a:gd name="T65" fmla="*/ 512 h 1166"/>
                <a:gd name="T66" fmla="*/ 490 w 1003"/>
                <a:gd name="T67" fmla="*/ 342 h 1166"/>
                <a:gd name="T68" fmla="*/ 466 w 1003"/>
                <a:gd name="T69" fmla="*/ 187 h 1166"/>
                <a:gd name="T70" fmla="*/ 381 w 1003"/>
                <a:gd name="T71" fmla="*/ 278 h 1166"/>
                <a:gd name="T72" fmla="*/ 294 w 1003"/>
                <a:gd name="T73" fmla="*/ 353 h 1166"/>
                <a:gd name="T74" fmla="*/ 307 w 1003"/>
                <a:gd name="T75" fmla="*/ 468 h 1166"/>
                <a:gd name="T76" fmla="*/ 277 w 1003"/>
                <a:gd name="T77" fmla="*/ 434 h 1166"/>
                <a:gd name="T78" fmla="*/ 226 w 1003"/>
                <a:gd name="T79" fmla="*/ 491 h 1166"/>
                <a:gd name="T80" fmla="*/ 177 w 1003"/>
                <a:gd name="T81" fmla="*/ 438 h 1166"/>
                <a:gd name="T82" fmla="*/ 238 w 1003"/>
                <a:gd name="T83" fmla="*/ 353 h 1166"/>
                <a:gd name="T84" fmla="*/ 272 w 1003"/>
                <a:gd name="T85" fmla="*/ 176 h 1166"/>
                <a:gd name="T86" fmla="*/ 415 w 1003"/>
                <a:gd name="T87" fmla="*/ 44 h 1166"/>
                <a:gd name="T88" fmla="*/ 530 w 1003"/>
                <a:gd name="T89" fmla="*/ 0 h 116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w 1003"/>
                <a:gd name="T136" fmla="*/ 0 h 1166"/>
                <a:gd name="T137" fmla="*/ 1003 w 1003"/>
                <a:gd name="T138" fmla="*/ 1166 h 1166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T135" t="T136" r="T137" b="T138"/>
              <a:pathLst>
                <a:path w="1003" h="1166">
                  <a:moveTo>
                    <a:pt x="530" y="0"/>
                  </a:moveTo>
                  <a:lnTo>
                    <a:pt x="685" y="93"/>
                  </a:lnTo>
                  <a:lnTo>
                    <a:pt x="756" y="23"/>
                  </a:lnTo>
                  <a:lnTo>
                    <a:pt x="888" y="180"/>
                  </a:lnTo>
                  <a:lnTo>
                    <a:pt x="922" y="372"/>
                  </a:lnTo>
                  <a:lnTo>
                    <a:pt x="967" y="457"/>
                  </a:lnTo>
                  <a:lnTo>
                    <a:pt x="941" y="517"/>
                  </a:lnTo>
                  <a:lnTo>
                    <a:pt x="894" y="444"/>
                  </a:lnTo>
                  <a:lnTo>
                    <a:pt x="888" y="485"/>
                  </a:lnTo>
                  <a:lnTo>
                    <a:pt x="858" y="461"/>
                  </a:lnTo>
                  <a:lnTo>
                    <a:pt x="858" y="376"/>
                  </a:lnTo>
                  <a:lnTo>
                    <a:pt x="813" y="257"/>
                  </a:lnTo>
                  <a:lnTo>
                    <a:pt x="762" y="217"/>
                  </a:lnTo>
                  <a:lnTo>
                    <a:pt x="728" y="342"/>
                  </a:lnTo>
                  <a:lnTo>
                    <a:pt x="803" y="491"/>
                  </a:lnTo>
                  <a:lnTo>
                    <a:pt x="813" y="604"/>
                  </a:lnTo>
                  <a:lnTo>
                    <a:pt x="894" y="766"/>
                  </a:lnTo>
                  <a:lnTo>
                    <a:pt x="898" y="976"/>
                  </a:lnTo>
                  <a:lnTo>
                    <a:pt x="1003" y="1159"/>
                  </a:lnTo>
                  <a:lnTo>
                    <a:pt x="905" y="1166"/>
                  </a:lnTo>
                  <a:lnTo>
                    <a:pt x="820" y="1062"/>
                  </a:lnTo>
                  <a:lnTo>
                    <a:pt x="837" y="976"/>
                  </a:lnTo>
                  <a:lnTo>
                    <a:pt x="741" y="738"/>
                  </a:lnTo>
                  <a:lnTo>
                    <a:pt x="728" y="627"/>
                  </a:lnTo>
                  <a:lnTo>
                    <a:pt x="585" y="468"/>
                  </a:lnTo>
                  <a:lnTo>
                    <a:pt x="313" y="661"/>
                  </a:lnTo>
                  <a:lnTo>
                    <a:pt x="334" y="708"/>
                  </a:lnTo>
                  <a:lnTo>
                    <a:pt x="147" y="953"/>
                  </a:lnTo>
                  <a:lnTo>
                    <a:pt x="134" y="1047"/>
                  </a:lnTo>
                  <a:lnTo>
                    <a:pt x="0" y="1047"/>
                  </a:lnTo>
                  <a:lnTo>
                    <a:pt x="72" y="932"/>
                  </a:lnTo>
                  <a:lnTo>
                    <a:pt x="198" y="661"/>
                  </a:lnTo>
                  <a:lnTo>
                    <a:pt x="277" y="512"/>
                  </a:lnTo>
                  <a:lnTo>
                    <a:pt x="490" y="342"/>
                  </a:lnTo>
                  <a:lnTo>
                    <a:pt x="466" y="187"/>
                  </a:lnTo>
                  <a:lnTo>
                    <a:pt x="381" y="278"/>
                  </a:lnTo>
                  <a:lnTo>
                    <a:pt x="294" y="353"/>
                  </a:lnTo>
                  <a:lnTo>
                    <a:pt x="307" y="468"/>
                  </a:lnTo>
                  <a:lnTo>
                    <a:pt x="277" y="434"/>
                  </a:lnTo>
                  <a:lnTo>
                    <a:pt x="226" y="491"/>
                  </a:lnTo>
                  <a:lnTo>
                    <a:pt x="177" y="438"/>
                  </a:lnTo>
                  <a:lnTo>
                    <a:pt x="238" y="353"/>
                  </a:lnTo>
                  <a:lnTo>
                    <a:pt x="272" y="176"/>
                  </a:lnTo>
                  <a:lnTo>
                    <a:pt x="415" y="44"/>
                  </a:lnTo>
                  <a:lnTo>
                    <a:pt x="530" y="0"/>
                  </a:lnTo>
                  <a:close/>
                </a:path>
              </a:pathLst>
            </a:custGeom>
            <a:grpFill/>
            <a:ln w="6350">
              <a:solidFill>
                <a:srgbClr val="000080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</p:grpSp>
      <p:sp>
        <p:nvSpPr>
          <p:cNvPr id="454" name="35 Forma libre"/>
          <p:cNvSpPr/>
          <p:nvPr/>
        </p:nvSpPr>
        <p:spPr>
          <a:xfrm>
            <a:off x="1285834" y="766745"/>
            <a:ext cx="216000" cy="540000"/>
          </a:xfrm>
          <a:custGeom>
            <a:avLst/>
            <a:gdLst>
              <a:gd name="connsiteX0" fmla="*/ 992187 w 2179637"/>
              <a:gd name="connsiteY0" fmla="*/ 557212 h 4332287"/>
              <a:gd name="connsiteX1" fmla="*/ 992187 w 2179637"/>
              <a:gd name="connsiteY1" fmla="*/ 490537 h 4332287"/>
              <a:gd name="connsiteX2" fmla="*/ 982662 w 2179637"/>
              <a:gd name="connsiteY2" fmla="*/ 461962 h 4332287"/>
              <a:gd name="connsiteX3" fmla="*/ 963612 w 2179637"/>
              <a:gd name="connsiteY3" fmla="*/ 452437 h 4332287"/>
              <a:gd name="connsiteX4" fmla="*/ 935037 w 2179637"/>
              <a:gd name="connsiteY4" fmla="*/ 433387 h 4332287"/>
              <a:gd name="connsiteX5" fmla="*/ 925512 w 2179637"/>
              <a:gd name="connsiteY5" fmla="*/ 338137 h 4332287"/>
              <a:gd name="connsiteX6" fmla="*/ 935037 w 2179637"/>
              <a:gd name="connsiteY6" fmla="*/ 271462 h 4332287"/>
              <a:gd name="connsiteX7" fmla="*/ 925512 w 2179637"/>
              <a:gd name="connsiteY7" fmla="*/ 204787 h 4332287"/>
              <a:gd name="connsiteX8" fmla="*/ 925512 w 2179637"/>
              <a:gd name="connsiteY8" fmla="*/ 138112 h 4332287"/>
              <a:gd name="connsiteX9" fmla="*/ 1001712 w 2179637"/>
              <a:gd name="connsiteY9" fmla="*/ 52387 h 4332287"/>
              <a:gd name="connsiteX10" fmla="*/ 1068387 w 2179637"/>
              <a:gd name="connsiteY10" fmla="*/ 14287 h 4332287"/>
              <a:gd name="connsiteX11" fmla="*/ 1106487 w 2179637"/>
              <a:gd name="connsiteY11" fmla="*/ 4762 h 4332287"/>
              <a:gd name="connsiteX12" fmla="*/ 1354137 w 2179637"/>
              <a:gd name="connsiteY12" fmla="*/ 4762 h 4332287"/>
              <a:gd name="connsiteX13" fmla="*/ 1354137 w 2179637"/>
              <a:gd name="connsiteY13" fmla="*/ 33337 h 4332287"/>
              <a:gd name="connsiteX14" fmla="*/ 1382712 w 2179637"/>
              <a:gd name="connsiteY14" fmla="*/ 109537 h 4332287"/>
              <a:gd name="connsiteX15" fmla="*/ 1420812 w 2179637"/>
              <a:gd name="connsiteY15" fmla="*/ 176212 h 4332287"/>
              <a:gd name="connsiteX16" fmla="*/ 1430337 w 2179637"/>
              <a:gd name="connsiteY16" fmla="*/ 271462 h 4332287"/>
              <a:gd name="connsiteX17" fmla="*/ 1439862 w 2179637"/>
              <a:gd name="connsiteY17" fmla="*/ 357187 h 4332287"/>
              <a:gd name="connsiteX18" fmla="*/ 1439862 w 2179637"/>
              <a:gd name="connsiteY18" fmla="*/ 461962 h 4332287"/>
              <a:gd name="connsiteX19" fmla="*/ 1420812 w 2179637"/>
              <a:gd name="connsiteY19" fmla="*/ 528637 h 4332287"/>
              <a:gd name="connsiteX20" fmla="*/ 1411287 w 2179637"/>
              <a:gd name="connsiteY20" fmla="*/ 528637 h 4332287"/>
              <a:gd name="connsiteX21" fmla="*/ 1363662 w 2179637"/>
              <a:gd name="connsiteY21" fmla="*/ 576262 h 4332287"/>
              <a:gd name="connsiteX22" fmla="*/ 1363662 w 2179637"/>
              <a:gd name="connsiteY22" fmla="*/ 595312 h 4332287"/>
              <a:gd name="connsiteX23" fmla="*/ 1497012 w 2179637"/>
              <a:gd name="connsiteY23" fmla="*/ 690562 h 4332287"/>
              <a:gd name="connsiteX24" fmla="*/ 1582737 w 2179637"/>
              <a:gd name="connsiteY24" fmla="*/ 776287 h 4332287"/>
              <a:gd name="connsiteX25" fmla="*/ 1716087 w 2179637"/>
              <a:gd name="connsiteY25" fmla="*/ 852487 h 4332287"/>
              <a:gd name="connsiteX26" fmla="*/ 1763712 w 2179637"/>
              <a:gd name="connsiteY26" fmla="*/ 919162 h 4332287"/>
              <a:gd name="connsiteX27" fmla="*/ 1782762 w 2179637"/>
              <a:gd name="connsiteY27" fmla="*/ 938212 h 4332287"/>
              <a:gd name="connsiteX28" fmla="*/ 1782762 w 2179637"/>
              <a:gd name="connsiteY28" fmla="*/ 1014412 h 4332287"/>
              <a:gd name="connsiteX29" fmla="*/ 1782762 w 2179637"/>
              <a:gd name="connsiteY29" fmla="*/ 1033462 h 4332287"/>
              <a:gd name="connsiteX30" fmla="*/ 1839912 w 2179637"/>
              <a:gd name="connsiteY30" fmla="*/ 1119187 h 4332287"/>
              <a:gd name="connsiteX31" fmla="*/ 1906587 w 2179637"/>
              <a:gd name="connsiteY31" fmla="*/ 1252537 h 4332287"/>
              <a:gd name="connsiteX32" fmla="*/ 1982787 w 2179637"/>
              <a:gd name="connsiteY32" fmla="*/ 1366837 h 4332287"/>
              <a:gd name="connsiteX33" fmla="*/ 2001837 w 2179637"/>
              <a:gd name="connsiteY33" fmla="*/ 1462087 h 4332287"/>
              <a:gd name="connsiteX34" fmla="*/ 2039937 w 2179637"/>
              <a:gd name="connsiteY34" fmla="*/ 1519237 h 4332287"/>
              <a:gd name="connsiteX35" fmla="*/ 2049462 w 2179637"/>
              <a:gd name="connsiteY35" fmla="*/ 1585912 h 4332287"/>
              <a:gd name="connsiteX36" fmla="*/ 2049462 w 2179637"/>
              <a:gd name="connsiteY36" fmla="*/ 1614487 h 4332287"/>
              <a:gd name="connsiteX37" fmla="*/ 2030412 w 2179637"/>
              <a:gd name="connsiteY37" fmla="*/ 1681162 h 4332287"/>
              <a:gd name="connsiteX38" fmla="*/ 2020887 w 2179637"/>
              <a:gd name="connsiteY38" fmla="*/ 1738312 h 4332287"/>
              <a:gd name="connsiteX39" fmla="*/ 2011362 w 2179637"/>
              <a:gd name="connsiteY39" fmla="*/ 1785937 h 4332287"/>
              <a:gd name="connsiteX40" fmla="*/ 1982787 w 2179637"/>
              <a:gd name="connsiteY40" fmla="*/ 1852612 h 4332287"/>
              <a:gd name="connsiteX41" fmla="*/ 1916112 w 2179637"/>
              <a:gd name="connsiteY41" fmla="*/ 1938337 h 4332287"/>
              <a:gd name="connsiteX42" fmla="*/ 1868487 w 2179637"/>
              <a:gd name="connsiteY42" fmla="*/ 1985962 h 4332287"/>
              <a:gd name="connsiteX43" fmla="*/ 1849437 w 2179637"/>
              <a:gd name="connsiteY43" fmla="*/ 2071687 h 4332287"/>
              <a:gd name="connsiteX44" fmla="*/ 1811337 w 2179637"/>
              <a:gd name="connsiteY44" fmla="*/ 2090737 h 4332287"/>
              <a:gd name="connsiteX45" fmla="*/ 1773237 w 2179637"/>
              <a:gd name="connsiteY45" fmla="*/ 2128837 h 4332287"/>
              <a:gd name="connsiteX46" fmla="*/ 1763712 w 2179637"/>
              <a:gd name="connsiteY46" fmla="*/ 2147887 h 4332287"/>
              <a:gd name="connsiteX47" fmla="*/ 1773237 w 2179637"/>
              <a:gd name="connsiteY47" fmla="*/ 2176462 h 4332287"/>
              <a:gd name="connsiteX48" fmla="*/ 1782762 w 2179637"/>
              <a:gd name="connsiteY48" fmla="*/ 2252662 h 4332287"/>
              <a:gd name="connsiteX49" fmla="*/ 1782762 w 2179637"/>
              <a:gd name="connsiteY49" fmla="*/ 2328862 h 4332287"/>
              <a:gd name="connsiteX50" fmla="*/ 1773237 w 2179637"/>
              <a:gd name="connsiteY50" fmla="*/ 2424112 h 4332287"/>
              <a:gd name="connsiteX51" fmla="*/ 1744662 w 2179637"/>
              <a:gd name="connsiteY51" fmla="*/ 2424112 h 4332287"/>
              <a:gd name="connsiteX52" fmla="*/ 1716087 w 2179637"/>
              <a:gd name="connsiteY52" fmla="*/ 2471737 h 4332287"/>
              <a:gd name="connsiteX53" fmla="*/ 1649412 w 2179637"/>
              <a:gd name="connsiteY53" fmla="*/ 2500312 h 4332287"/>
              <a:gd name="connsiteX54" fmla="*/ 1573212 w 2179637"/>
              <a:gd name="connsiteY54" fmla="*/ 2462212 h 4332287"/>
              <a:gd name="connsiteX55" fmla="*/ 1563687 w 2179637"/>
              <a:gd name="connsiteY55" fmla="*/ 2443162 h 4332287"/>
              <a:gd name="connsiteX56" fmla="*/ 1458912 w 2179637"/>
              <a:gd name="connsiteY56" fmla="*/ 2586037 h 4332287"/>
              <a:gd name="connsiteX57" fmla="*/ 1449387 w 2179637"/>
              <a:gd name="connsiteY57" fmla="*/ 2643187 h 4332287"/>
              <a:gd name="connsiteX58" fmla="*/ 1373187 w 2179637"/>
              <a:gd name="connsiteY58" fmla="*/ 2719387 h 4332287"/>
              <a:gd name="connsiteX59" fmla="*/ 1325562 w 2179637"/>
              <a:gd name="connsiteY59" fmla="*/ 2776537 h 4332287"/>
              <a:gd name="connsiteX60" fmla="*/ 1287462 w 2179637"/>
              <a:gd name="connsiteY60" fmla="*/ 2795587 h 4332287"/>
              <a:gd name="connsiteX61" fmla="*/ 1268412 w 2179637"/>
              <a:gd name="connsiteY61" fmla="*/ 2843212 h 4332287"/>
              <a:gd name="connsiteX62" fmla="*/ 1249362 w 2179637"/>
              <a:gd name="connsiteY62" fmla="*/ 2871787 h 4332287"/>
              <a:gd name="connsiteX63" fmla="*/ 1220787 w 2179637"/>
              <a:gd name="connsiteY63" fmla="*/ 2909887 h 4332287"/>
              <a:gd name="connsiteX64" fmla="*/ 1192212 w 2179637"/>
              <a:gd name="connsiteY64" fmla="*/ 2919412 h 4332287"/>
              <a:gd name="connsiteX65" fmla="*/ 1182687 w 2179637"/>
              <a:gd name="connsiteY65" fmla="*/ 2919412 h 4332287"/>
              <a:gd name="connsiteX66" fmla="*/ 1182687 w 2179637"/>
              <a:gd name="connsiteY66" fmla="*/ 2938462 h 4332287"/>
              <a:gd name="connsiteX67" fmla="*/ 1182687 w 2179637"/>
              <a:gd name="connsiteY67" fmla="*/ 2957512 h 4332287"/>
              <a:gd name="connsiteX68" fmla="*/ 1192212 w 2179637"/>
              <a:gd name="connsiteY68" fmla="*/ 2995612 h 4332287"/>
              <a:gd name="connsiteX69" fmla="*/ 1249362 w 2179637"/>
              <a:gd name="connsiteY69" fmla="*/ 2976562 h 4332287"/>
              <a:gd name="connsiteX70" fmla="*/ 1287462 w 2179637"/>
              <a:gd name="connsiteY70" fmla="*/ 2967037 h 4332287"/>
              <a:gd name="connsiteX71" fmla="*/ 1335087 w 2179637"/>
              <a:gd name="connsiteY71" fmla="*/ 2967037 h 4332287"/>
              <a:gd name="connsiteX72" fmla="*/ 1382712 w 2179637"/>
              <a:gd name="connsiteY72" fmla="*/ 2976562 h 4332287"/>
              <a:gd name="connsiteX73" fmla="*/ 1468437 w 2179637"/>
              <a:gd name="connsiteY73" fmla="*/ 2986087 h 4332287"/>
              <a:gd name="connsiteX74" fmla="*/ 1554162 w 2179637"/>
              <a:gd name="connsiteY74" fmla="*/ 2967037 h 4332287"/>
              <a:gd name="connsiteX75" fmla="*/ 1639887 w 2179637"/>
              <a:gd name="connsiteY75" fmla="*/ 2967037 h 4332287"/>
              <a:gd name="connsiteX76" fmla="*/ 1668462 w 2179637"/>
              <a:gd name="connsiteY76" fmla="*/ 2967037 h 4332287"/>
              <a:gd name="connsiteX77" fmla="*/ 1725612 w 2179637"/>
              <a:gd name="connsiteY77" fmla="*/ 2947987 h 4332287"/>
              <a:gd name="connsiteX78" fmla="*/ 1763712 w 2179637"/>
              <a:gd name="connsiteY78" fmla="*/ 2881312 h 4332287"/>
              <a:gd name="connsiteX79" fmla="*/ 1878012 w 2179637"/>
              <a:gd name="connsiteY79" fmla="*/ 2805112 h 4332287"/>
              <a:gd name="connsiteX80" fmla="*/ 1897062 w 2179637"/>
              <a:gd name="connsiteY80" fmla="*/ 2776537 h 4332287"/>
              <a:gd name="connsiteX81" fmla="*/ 1992312 w 2179637"/>
              <a:gd name="connsiteY81" fmla="*/ 2786062 h 4332287"/>
              <a:gd name="connsiteX82" fmla="*/ 2030412 w 2179637"/>
              <a:gd name="connsiteY82" fmla="*/ 2871787 h 4332287"/>
              <a:gd name="connsiteX83" fmla="*/ 2106612 w 2179637"/>
              <a:gd name="connsiteY83" fmla="*/ 3033712 h 4332287"/>
              <a:gd name="connsiteX84" fmla="*/ 2163762 w 2179637"/>
              <a:gd name="connsiteY84" fmla="*/ 3148012 h 4332287"/>
              <a:gd name="connsiteX85" fmla="*/ 2163762 w 2179637"/>
              <a:gd name="connsiteY85" fmla="*/ 3214687 h 4332287"/>
              <a:gd name="connsiteX86" fmla="*/ 2163762 w 2179637"/>
              <a:gd name="connsiteY86" fmla="*/ 3309937 h 4332287"/>
              <a:gd name="connsiteX87" fmla="*/ 2173287 w 2179637"/>
              <a:gd name="connsiteY87" fmla="*/ 3376612 h 4332287"/>
              <a:gd name="connsiteX88" fmla="*/ 2125662 w 2179637"/>
              <a:gd name="connsiteY88" fmla="*/ 3414712 h 4332287"/>
              <a:gd name="connsiteX89" fmla="*/ 2106612 w 2179637"/>
              <a:gd name="connsiteY89" fmla="*/ 3395662 h 4332287"/>
              <a:gd name="connsiteX90" fmla="*/ 2049462 w 2179637"/>
              <a:gd name="connsiteY90" fmla="*/ 3357562 h 4332287"/>
              <a:gd name="connsiteX91" fmla="*/ 2020887 w 2179637"/>
              <a:gd name="connsiteY91" fmla="*/ 3290887 h 4332287"/>
              <a:gd name="connsiteX92" fmla="*/ 2011362 w 2179637"/>
              <a:gd name="connsiteY92" fmla="*/ 3281362 h 4332287"/>
              <a:gd name="connsiteX93" fmla="*/ 1973262 w 2179637"/>
              <a:gd name="connsiteY93" fmla="*/ 3271837 h 4332287"/>
              <a:gd name="connsiteX94" fmla="*/ 1973262 w 2179637"/>
              <a:gd name="connsiteY94" fmla="*/ 3243262 h 4332287"/>
              <a:gd name="connsiteX95" fmla="*/ 1963737 w 2179637"/>
              <a:gd name="connsiteY95" fmla="*/ 3214687 h 4332287"/>
              <a:gd name="connsiteX96" fmla="*/ 1925637 w 2179637"/>
              <a:gd name="connsiteY96" fmla="*/ 3195637 h 4332287"/>
              <a:gd name="connsiteX97" fmla="*/ 1897062 w 2179637"/>
              <a:gd name="connsiteY97" fmla="*/ 3195637 h 4332287"/>
              <a:gd name="connsiteX98" fmla="*/ 1858962 w 2179637"/>
              <a:gd name="connsiteY98" fmla="*/ 3195637 h 4332287"/>
              <a:gd name="connsiteX99" fmla="*/ 1839912 w 2179637"/>
              <a:gd name="connsiteY99" fmla="*/ 3176587 h 4332287"/>
              <a:gd name="connsiteX100" fmla="*/ 1811337 w 2179637"/>
              <a:gd name="connsiteY100" fmla="*/ 3128962 h 4332287"/>
              <a:gd name="connsiteX101" fmla="*/ 1801812 w 2179637"/>
              <a:gd name="connsiteY101" fmla="*/ 3128962 h 4332287"/>
              <a:gd name="connsiteX102" fmla="*/ 1735137 w 2179637"/>
              <a:gd name="connsiteY102" fmla="*/ 3128962 h 4332287"/>
              <a:gd name="connsiteX103" fmla="*/ 1687512 w 2179637"/>
              <a:gd name="connsiteY103" fmla="*/ 3128962 h 4332287"/>
              <a:gd name="connsiteX104" fmla="*/ 1649412 w 2179637"/>
              <a:gd name="connsiteY104" fmla="*/ 3167062 h 4332287"/>
              <a:gd name="connsiteX105" fmla="*/ 1544637 w 2179637"/>
              <a:gd name="connsiteY105" fmla="*/ 3205162 h 4332287"/>
              <a:gd name="connsiteX106" fmla="*/ 1497012 w 2179637"/>
              <a:gd name="connsiteY106" fmla="*/ 3224212 h 4332287"/>
              <a:gd name="connsiteX107" fmla="*/ 1439862 w 2179637"/>
              <a:gd name="connsiteY107" fmla="*/ 3262312 h 4332287"/>
              <a:gd name="connsiteX108" fmla="*/ 1392237 w 2179637"/>
              <a:gd name="connsiteY108" fmla="*/ 3262312 h 4332287"/>
              <a:gd name="connsiteX109" fmla="*/ 1354137 w 2179637"/>
              <a:gd name="connsiteY109" fmla="*/ 3271837 h 4332287"/>
              <a:gd name="connsiteX110" fmla="*/ 1277937 w 2179637"/>
              <a:gd name="connsiteY110" fmla="*/ 3271837 h 4332287"/>
              <a:gd name="connsiteX111" fmla="*/ 1258887 w 2179637"/>
              <a:gd name="connsiteY111" fmla="*/ 3262312 h 4332287"/>
              <a:gd name="connsiteX112" fmla="*/ 1211262 w 2179637"/>
              <a:gd name="connsiteY112" fmla="*/ 3252787 h 4332287"/>
              <a:gd name="connsiteX113" fmla="*/ 1192212 w 2179637"/>
              <a:gd name="connsiteY113" fmla="*/ 3252787 h 4332287"/>
              <a:gd name="connsiteX114" fmla="*/ 1173162 w 2179637"/>
              <a:gd name="connsiteY114" fmla="*/ 3252787 h 4332287"/>
              <a:gd name="connsiteX115" fmla="*/ 1154112 w 2179637"/>
              <a:gd name="connsiteY115" fmla="*/ 3300412 h 4332287"/>
              <a:gd name="connsiteX116" fmla="*/ 1182687 w 2179637"/>
              <a:gd name="connsiteY116" fmla="*/ 3338512 h 4332287"/>
              <a:gd name="connsiteX117" fmla="*/ 1220787 w 2179637"/>
              <a:gd name="connsiteY117" fmla="*/ 3357562 h 4332287"/>
              <a:gd name="connsiteX118" fmla="*/ 1220787 w 2179637"/>
              <a:gd name="connsiteY118" fmla="*/ 3424237 h 4332287"/>
              <a:gd name="connsiteX119" fmla="*/ 1230312 w 2179637"/>
              <a:gd name="connsiteY119" fmla="*/ 3519487 h 4332287"/>
              <a:gd name="connsiteX120" fmla="*/ 1230312 w 2179637"/>
              <a:gd name="connsiteY120" fmla="*/ 3605212 h 4332287"/>
              <a:gd name="connsiteX121" fmla="*/ 1230312 w 2179637"/>
              <a:gd name="connsiteY121" fmla="*/ 3719512 h 4332287"/>
              <a:gd name="connsiteX122" fmla="*/ 1220787 w 2179637"/>
              <a:gd name="connsiteY122" fmla="*/ 3814762 h 4332287"/>
              <a:gd name="connsiteX123" fmla="*/ 1220787 w 2179637"/>
              <a:gd name="connsiteY123" fmla="*/ 3871912 h 4332287"/>
              <a:gd name="connsiteX124" fmla="*/ 1220787 w 2179637"/>
              <a:gd name="connsiteY124" fmla="*/ 3919537 h 4332287"/>
              <a:gd name="connsiteX125" fmla="*/ 1239837 w 2179637"/>
              <a:gd name="connsiteY125" fmla="*/ 3995737 h 4332287"/>
              <a:gd name="connsiteX126" fmla="*/ 1268412 w 2179637"/>
              <a:gd name="connsiteY126" fmla="*/ 4024312 h 4332287"/>
              <a:gd name="connsiteX127" fmla="*/ 1306512 w 2179637"/>
              <a:gd name="connsiteY127" fmla="*/ 4062412 h 4332287"/>
              <a:gd name="connsiteX128" fmla="*/ 1325562 w 2179637"/>
              <a:gd name="connsiteY128" fmla="*/ 4167187 h 4332287"/>
              <a:gd name="connsiteX129" fmla="*/ 1344612 w 2179637"/>
              <a:gd name="connsiteY129" fmla="*/ 4271962 h 4332287"/>
              <a:gd name="connsiteX130" fmla="*/ 1325562 w 2179637"/>
              <a:gd name="connsiteY130" fmla="*/ 4300537 h 4332287"/>
              <a:gd name="connsiteX131" fmla="*/ 1239837 w 2179637"/>
              <a:gd name="connsiteY131" fmla="*/ 4300537 h 4332287"/>
              <a:gd name="connsiteX132" fmla="*/ 1125537 w 2179637"/>
              <a:gd name="connsiteY132" fmla="*/ 4300537 h 4332287"/>
              <a:gd name="connsiteX133" fmla="*/ 1030287 w 2179637"/>
              <a:gd name="connsiteY133" fmla="*/ 4319587 h 4332287"/>
              <a:gd name="connsiteX134" fmla="*/ 963612 w 2179637"/>
              <a:gd name="connsiteY134" fmla="*/ 4319587 h 4332287"/>
              <a:gd name="connsiteX135" fmla="*/ 858837 w 2179637"/>
              <a:gd name="connsiteY135" fmla="*/ 4319587 h 4332287"/>
              <a:gd name="connsiteX136" fmla="*/ 801687 w 2179637"/>
              <a:gd name="connsiteY136" fmla="*/ 4319587 h 4332287"/>
              <a:gd name="connsiteX137" fmla="*/ 744537 w 2179637"/>
              <a:gd name="connsiteY137" fmla="*/ 4319587 h 4332287"/>
              <a:gd name="connsiteX138" fmla="*/ 706437 w 2179637"/>
              <a:gd name="connsiteY138" fmla="*/ 4319587 h 4332287"/>
              <a:gd name="connsiteX139" fmla="*/ 649287 w 2179637"/>
              <a:gd name="connsiteY139" fmla="*/ 4319587 h 4332287"/>
              <a:gd name="connsiteX140" fmla="*/ 763587 w 2179637"/>
              <a:gd name="connsiteY140" fmla="*/ 4243387 h 4332287"/>
              <a:gd name="connsiteX141" fmla="*/ 849312 w 2179637"/>
              <a:gd name="connsiteY141" fmla="*/ 4176712 h 4332287"/>
              <a:gd name="connsiteX142" fmla="*/ 896937 w 2179637"/>
              <a:gd name="connsiteY142" fmla="*/ 4138612 h 4332287"/>
              <a:gd name="connsiteX143" fmla="*/ 954087 w 2179637"/>
              <a:gd name="connsiteY143" fmla="*/ 4129087 h 4332287"/>
              <a:gd name="connsiteX144" fmla="*/ 954087 w 2179637"/>
              <a:gd name="connsiteY144" fmla="*/ 4052887 h 4332287"/>
              <a:gd name="connsiteX145" fmla="*/ 1011237 w 2179637"/>
              <a:gd name="connsiteY145" fmla="*/ 4052887 h 4332287"/>
              <a:gd name="connsiteX146" fmla="*/ 1011237 w 2179637"/>
              <a:gd name="connsiteY146" fmla="*/ 3919537 h 4332287"/>
              <a:gd name="connsiteX147" fmla="*/ 954087 w 2179637"/>
              <a:gd name="connsiteY147" fmla="*/ 3843337 h 4332287"/>
              <a:gd name="connsiteX148" fmla="*/ 935037 w 2179637"/>
              <a:gd name="connsiteY148" fmla="*/ 3767137 h 4332287"/>
              <a:gd name="connsiteX149" fmla="*/ 896937 w 2179637"/>
              <a:gd name="connsiteY149" fmla="*/ 3690937 h 4332287"/>
              <a:gd name="connsiteX150" fmla="*/ 877887 w 2179637"/>
              <a:gd name="connsiteY150" fmla="*/ 3605212 h 4332287"/>
              <a:gd name="connsiteX151" fmla="*/ 877887 w 2179637"/>
              <a:gd name="connsiteY151" fmla="*/ 3548062 h 4332287"/>
              <a:gd name="connsiteX152" fmla="*/ 849312 w 2179637"/>
              <a:gd name="connsiteY152" fmla="*/ 3529012 h 4332287"/>
              <a:gd name="connsiteX153" fmla="*/ 839787 w 2179637"/>
              <a:gd name="connsiteY153" fmla="*/ 3500437 h 4332287"/>
              <a:gd name="connsiteX154" fmla="*/ 811212 w 2179637"/>
              <a:gd name="connsiteY154" fmla="*/ 3452812 h 4332287"/>
              <a:gd name="connsiteX155" fmla="*/ 820737 w 2179637"/>
              <a:gd name="connsiteY155" fmla="*/ 3376612 h 4332287"/>
              <a:gd name="connsiteX156" fmla="*/ 811212 w 2179637"/>
              <a:gd name="connsiteY156" fmla="*/ 3300412 h 4332287"/>
              <a:gd name="connsiteX157" fmla="*/ 801687 w 2179637"/>
              <a:gd name="connsiteY157" fmla="*/ 3290887 h 4332287"/>
              <a:gd name="connsiteX158" fmla="*/ 735012 w 2179637"/>
              <a:gd name="connsiteY158" fmla="*/ 3290887 h 4332287"/>
              <a:gd name="connsiteX159" fmla="*/ 687387 w 2179637"/>
              <a:gd name="connsiteY159" fmla="*/ 3281362 h 4332287"/>
              <a:gd name="connsiteX160" fmla="*/ 658812 w 2179637"/>
              <a:gd name="connsiteY160" fmla="*/ 3243262 h 4332287"/>
              <a:gd name="connsiteX161" fmla="*/ 639762 w 2179637"/>
              <a:gd name="connsiteY161" fmla="*/ 3214687 h 4332287"/>
              <a:gd name="connsiteX162" fmla="*/ 630237 w 2179637"/>
              <a:gd name="connsiteY162" fmla="*/ 3148012 h 4332287"/>
              <a:gd name="connsiteX163" fmla="*/ 630237 w 2179637"/>
              <a:gd name="connsiteY163" fmla="*/ 3071812 h 4332287"/>
              <a:gd name="connsiteX164" fmla="*/ 630237 w 2179637"/>
              <a:gd name="connsiteY164" fmla="*/ 3005137 h 4332287"/>
              <a:gd name="connsiteX165" fmla="*/ 639762 w 2179637"/>
              <a:gd name="connsiteY165" fmla="*/ 2957512 h 4332287"/>
              <a:gd name="connsiteX166" fmla="*/ 639762 w 2179637"/>
              <a:gd name="connsiteY166" fmla="*/ 2900362 h 4332287"/>
              <a:gd name="connsiteX167" fmla="*/ 630237 w 2179637"/>
              <a:gd name="connsiteY167" fmla="*/ 2890837 h 4332287"/>
              <a:gd name="connsiteX168" fmla="*/ 582612 w 2179637"/>
              <a:gd name="connsiteY168" fmla="*/ 2862262 h 4332287"/>
              <a:gd name="connsiteX169" fmla="*/ 601662 w 2179637"/>
              <a:gd name="connsiteY169" fmla="*/ 2805112 h 4332287"/>
              <a:gd name="connsiteX170" fmla="*/ 620712 w 2179637"/>
              <a:gd name="connsiteY170" fmla="*/ 2728912 h 4332287"/>
              <a:gd name="connsiteX171" fmla="*/ 630237 w 2179637"/>
              <a:gd name="connsiteY171" fmla="*/ 2624137 h 4332287"/>
              <a:gd name="connsiteX172" fmla="*/ 668337 w 2179637"/>
              <a:gd name="connsiteY172" fmla="*/ 2528887 h 4332287"/>
              <a:gd name="connsiteX173" fmla="*/ 668337 w 2179637"/>
              <a:gd name="connsiteY173" fmla="*/ 2471737 h 4332287"/>
              <a:gd name="connsiteX174" fmla="*/ 715962 w 2179637"/>
              <a:gd name="connsiteY174" fmla="*/ 2395537 h 4332287"/>
              <a:gd name="connsiteX175" fmla="*/ 773112 w 2179637"/>
              <a:gd name="connsiteY175" fmla="*/ 2271712 h 4332287"/>
              <a:gd name="connsiteX176" fmla="*/ 773112 w 2179637"/>
              <a:gd name="connsiteY176" fmla="*/ 2233612 h 4332287"/>
              <a:gd name="connsiteX177" fmla="*/ 782637 w 2179637"/>
              <a:gd name="connsiteY177" fmla="*/ 2147887 h 4332287"/>
              <a:gd name="connsiteX178" fmla="*/ 782637 w 2179637"/>
              <a:gd name="connsiteY178" fmla="*/ 2109787 h 4332287"/>
              <a:gd name="connsiteX179" fmla="*/ 820737 w 2179637"/>
              <a:gd name="connsiteY179" fmla="*/ 2071687 h 4332287"/>
              <a:gd name="connsiteX180" fmla="*/ 830262 w 2179637"/>
              <a:gd name="connsiteY180" fmla="*/ 2005012 h 4332287"/>
              <a:gd name="connsiteX181" fmla="*/ 849312 w 2179637"/>
              <a:gd name="connsiteY181" fmla="*/ 1919287 h 4332287"/>
              <a:gd name="connsiteX182" fmla="*/ 839787 w 2179637"/>
              <a:gd name="connsiteY182" fmla="*/ 1824037 h 4332287"/>
              <a:gd name="connsiteX183" fmla="*/ 830262 w 2179637"/>
              <a:gd name="connsiteY183" fmla="*/ 1747837 h 4332287"/>
              <a:gd name="connsiteX184" fmla="*/ 830262 w 2179637"/>
              <a:gd name="connsiteY184" fmla="*/ 1690687 h 4332287"/>
              <a:gd name="connsiteX185" fmla="*/ 830262 w 2179637"/>
              <a:gd name="connsiteY185" fmla="*/ 1662112 h 4332287"/>
              <a:gd name="connsiteX186" fmla="*/ 820737 w 2179637"/>
              <a:gd name="connsiteY186" fmla="*/ 1652587 h 4332287"/>
              <a:gd name="connsiteX187" fmla="*/ 801687 w 2179637"/>
              <a:gd name="connsiteY187" fmla="*/ 1624012 h 4332287"/>
              <a:gd name="connsiteX188" fmla="*/ 763587 w 2179637"/>
              <a:gd name="connsiteY188" fmla="*/ 1643062 h 4332287"/>
              <a:gd name="connsiteX189" fmla="*/ 715962 w 2179637"/>
              <a:gd name="connsiteY189" fmla="*/ 1681162 h 4332287"/>
              <a:gd name="connsiteX190" fmla="*/ 649287 w 2179637"/>
              <a:gd name="connsiteY190" fmla="*/ 1709737 h 4332287"/>
              <a:gd name="connsiteX191" fmla="*/ 620712 w 2179637"/>
              <a:gd name="connsiteY191" fmla="*/ 1728787 h 4332287"/>
              <a:gd name="connsiteX192" fmla="*/ 573087 w 2179637"/>
              <a:gd name="connsiteY192" fmla="*/ 1747837 h 4332287"/>
              <a:gd name="connsiteX193" fmla="*/ 525462 w 2179637"/>
              <a:gd name="connsiteY193" fmla="*/ 1747837 h 4332287"/>
              <a:gd name="connsiteX194" fmla="*/ 477837 w 2179637"/>
              <a:gd name="connsiteY194" fmla="*/ 1747837 h 4332287"/>
              <a:gd name="connsiteX195" fmla="*/ 430212 w 2179637"/>
              <a:gd name="connsiteY195" fmla="*/ 1785937 h 4332287"/>
              <a:gd name="connsiteX196" fmla="*/ 392112 w 2179637"/>
              <a:gd name="connsiteY196" fmla="*/ 1833562 h 4332287"/>
              <a:gd name="connsiteX197" fmla="*/ 363537 w 2179637"/>
              <a:gd name="connsiteY197" fmla="*/ 1900237 h 4332287"/>
              <a:gd name="connsiteX198" fmla="*/ 296862 w 2179637"/>
              <a:gd name="connsiteY198" fmla="*/ 1938337 h 4332287"/>
              <a:gd name="connsiteX199" fmla="*/ 249237 w 2179637"/>
              <a:gd name="connsiteY199" fmla="*/ 1947862 h 4332287"/>
              <a:gd name="connsiteX200" fmla="*/ 220662 w 2179637"/>
              <a:gd name="connsiteY200" fmla="*/ 1938337 h 4332287"/>
              <a:gd name="connsiteX201" fmla="*/ 220662 w 2179637"/>
              <a:gd name="connsiteY201" fmla="*/ 1909762 h 4332287"/>
              <a:gd name="connsiteX202" fmla="*/ 192087 w 2179637"/>
              <a:gd name="connsiteY202" fmla="*/ 1890712 h 4332287"/>
              <a:gd name="connsiteX203" fmla="*/ 173037 w 2179637"/>
              <a:gd name="connsiteY203" fmla="*/ 1900237 h 4332287"/>
              <a:gd name="connsiteX204" fmla="*/ 173037 w 2179637"/>
              <a:gd name="connsiteY204" fmla="*/ 1919287 h 4332287"/>
              <a:gd name="connsiteX205" fmla="*/ 173037 w 2179637"/>
              <a:gd name="connsiteY205" fmla="*/ 1966912 h 4332287"/>
              <a:gd name="connsiteX206" fmla="*/ 163512 w 2179637"/>
              <a:gd name="connsiteY206" fmla="*/ 1985962 h 4332287"/>
              <a:gd name="connsiteX207" fmla="*/ 106362 w 2179637"/>
              <a:gd name="connsiteY207" fmla="*/ 1995487 h 4332287"/>
              <a:gd name="connsiteX208" fmla="*/ 96837 w 2179637"/>
              <a:gd name="connsiteY208" fmla="*/ 2033587 h 4332287"/>
              <a:gd name="connsiteX209" fmla="*/ 49212 w 2179637"/>
              <a:gd name="connsiteY209" fmla="*/ 2062162 h 4332287"/>
              <a:gd name="connsiteX210" fmla="*/ 30162 w 2179637"/>
              <a:gd name="connsiteY210" fmla="*/ 2052637 h 4332287"/>
              <a:gd name="connsiteX211" fmla="*/ 1587 w 2179637"/>
              <a:gd name="connsiteY211" fmla="*/ 1938337 h 4332287"/>
              <a:gd name="connsiteX212" fmla="*/ 20637 w 2179637"/>
              <a:gd name="connsiteY212" fmla="*/ 1890712 h 4332287"/>
              <a:gd name="connsiteX213" fmla="*/ 68262 w 2179637"/>
              <a:gd name="connsiteY213" fmla="*/ 1852612 h 4332287"/>
              <a:gd name="connsiteX214" fmla="*/ 68262 w 2179637"/>
              <a:gd name="connsiteY214" fmla="*/ 1814512 h 4332287"/>
              <a:gd name="connsiteX215" fmla="*/ 68262 w 2179637"/>
              <a:gd name="connsiteY215" fmla="*/ 1785937 h 4332287"/>
              <a:gd name="connsiteX216" fmla="*/ 211137 w 2179637"/>
              <a:gd name="connsiteY216" fmla="*/ 1766887 h 4332287"/>
              <a:gd name="connsiteX217" fmla="*/ 268287 w 2179637"/>
              <a:gd name="connsiteY217" fmla="*/ 1728787 h 4332287"/>
              <a:gd name="connsiteX218" fmla="*/ 334962 w 2179637"/>
              <a:gd name="connsiteY218" fmla="*/ 1690687 h 4332287"/>
              <a:gd name="connsiteX219" fmla="*/ 430212 w 2179637"/>
              <a:gd name="connsiteY219" fmla="*/ 1576387 h 4332287"/>
              <a:gd name="connsiteX220" fmla="*/ 506412 w 2179637"/>
              <a:gd name="connsiteY220" fmla="*/ 1509712 h 4332287"/>
              <a:gd name="connsiteX221" fmla="*/ 582612 w 2179637"/>
              <a:gd name="connsiteY221" fmla="*/ 1452562 h 4332287"/>
              <a:gd name="connsiteX222" fmla="*/ 620712 w 2179637"/>
              <a:gd name="connsiteY222" fmla="*/ 1395412 h 4332287"/>
              <a:gd name="connsiteX223" fmla="*/ 649287 w 2179637"/>
              <a:gd name="connsiteY223" fmla="*/ 1347787 h 4332287"/>
              <a:gd name="connsiteX224" fmla="*/ 696912 w 2179637"/>
              <a:gd name="connsiteY224" fmla="*/ 1319212 h 4332287"/>
              <a:gd name="connsiteX225" fmla="*/ 735012 w 2179637"/>
              <a:gd name="connsiteY225" fmla="*/ 1309687 h 4332287"/>
              <a:gd name="connsiteX226" fmla="*/ 735012 w 2179637"/>
              <a:gd name="connsiteY226" fmla="*/ 1233487 h 4332287"/>
              <a:gd name="connsiteX227" fmla="*/ 725487 w 2179637"/>
              <a:gd name="connsiteY227" fmla="*/ 1195387 h 4332287"/>
              <a:gd name="connsiteX228" fmla="*/ 696912 w 2179637"/>
              <a:gd name="connsiteY228" fmla="*/ 1176337 h 4332287"/>
              <a:gd name="connsiteX229" fmla="*/ 687387 w 2179637"/>
              <a:gd name="connsiteY229" fmla="*/ 1100137 h 4332287"/>
              <a:gd name="connsiteX230" fmla="*/ 687387 w 2179637"/>
              <a:gd name="connsiteY230" fmla="*/ 1033462 h 4332287"/>
              <a:gd name="connsiteX231" fmla="*/ 687387 w 2179637"/>
              <a:gd name="connsiteY231" fmla="*/ 985837 h 4332287"/>
              <a:gd name="connsiteX232" fmla="*/ 725487 w 2179637"/>
              <a:gd name="connsiteY232" fmla="*/ 938212 h 4332287"/>
              <a:gd name="connsiteX233" fmla="*/ 715962 w 2179637"/>
              <a:gd name="connsiteY233" fmla="*/ 852487 h 4332287"/>
              <a:gd name="connsiteX234" fmla="*/ 715962 w 2179637"/>
              <a:gd name="connsiteY234" fmla="*/ 757237 h 4332287"/>
              <a:gd name="connsiteX235" fmla="*/ 715962 w 2179637"/>
              <a:gd name="connsiteY235" fmla="*/ 709612 h 4332287"/>
              <a:gd name="connsiteX236" fmla="*/ 735012 w 2179637"/>
              <a:gd name="connsiteY236" fmla="*/ 671512 h 4332287"/>
              <a:gd name="connsiteX237" fmla="*/ 782637 w 2179637"/>
              <a:gd name="connsiteY237" fmla="*/ 642937 h 4332287"/>
              <a:gd name="connsiteX238" fmla="*/ 868362 w 2179637"/>
              <a:gd name="connsiteY238" fmla="*/ 623887 h 4332287"/>
              <a:gd name="connsiteX239" fmla="*/ 915987 w 2179637"/>
              <a:gd name="connsiteY239" fmla="*/ 614362 h 4332287"/>
              <a:gd name="connsiteX240" fmla="*/ 963612 w 2179637"/>
              <a:gd name="connsiteY240" fmla="*/ 604837 h 4332287"/>
              <a:gd name="connsiteX241" fmla="*/ 992187 w 2179637"/>
              <a:gd name="connsiteY241" fmla="*/ 557212 h 43322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</a:cxnLst>
            <a:rect l="l" t="t" r="r" b="b"/>
            <a:pathLst>
              <a:path w="2179637" h="4332287">
                <a:moveTo>
                  <a:pt x="992187" y="557212"/>
                </a:moveTo>
                <a:cubicBezTo>
                  <a:pt x="996949" y="538162"/>
                  <a:pt x="993775" y="506412"/>
                  <a:pt x="992187" y="490537"/>
                </a:cubicBezTo>
                <a:cubicBezTo>
                  <a:pt x="990600" y="474662"/>
                  <a:pt x="987424" y="468312"/>
                  <a:pt x="982662" y="461962"/>
                </a:cubicBezTo>
                <a:cubicBezTo>
                  <a:pt x="977900" y="455612"/>
                  <a:pt x="971550" y="457200"/>
                  <a:pt x="963612" y="452437"/>
                </a:cubicBezTo>
                <a:cubicBezTo>
                  <a:pt x="955675" y="447675"/>
                  <a:pt x="941387" y="452437"/>
                  <a:pt x="935037" y="433387"/>
                </a:cubicBezTo>
                <a:cubicBezTo>
                  <a:pt x="928687" y="414337"/>
                  <a:pt x="925512" y="365124"/>
                  <a:pt x="925512" y="338137"/>
                </a:cubicBezTo>
                <a:cubicBezTo>
                  <a:pt x="925512" y="311150"/>
                  <a:pt x="935037" y="293687"/>
                  <a:pt x="935037" y="271462"/>
                </a:cubicBezTo>
                <a:cubicBezTo>
                  <a:pt x="935037" y="249237"/>
                  <a:pt x="927099" y="227012"/>
                  <a:pt x="925512" y="204787"/>
                </a:cubicBezTo>
                <a:cubicBezTo>
                  <a:pt x="923925" y="182562"/>
                  <a:pt x="912812" y="163512"/>
                  <a:pt x="925512" y="138112"/>
                </a:cubicBezTo>
                <a:cubicBezTo>
                  <a:pt x="938212" y="112712"/>
                  <a:pt x="977900" y="73024"/>
                  <a:pt x="1001712" y="52387"/>
                </a:cubicBezTo>
                <a:cubicBezTo>
                  <a:pt x="1025524" y="31750"/>
                  <a:pt x="1050925" y="22224"/>
                  <a:pt x="1068387" y="14287"/>
                </a:cubicBezTo>
                <a:cubicBezTo>
                  <a:pt x="1085849" y="6350"/>
                  <a:pt x="1058862" y="6349"/>
                  <a:pt x="1106487" y="4762"/>
                </a:cubicBezTo>
                <a:cubicBezTo>
                  <a:pt x="1154112" y="3175"/>
                  <a:pt x="1312862" y="0"/>
                  <a:pt x="1354137" y="4762"/>
                </a:cubicBezTo>
                <a:cubicBezTo>
                  <a:pt x="1395412" y="9524"/>
                  <a:pt x="1349374" y="15874"/>
                  <a:pt x="1354137" y="33337"/>
                </a:cubicBezTo>
                <a:cubicBezTo>
                  <a:pt x="1358900" y="50800"/>
                  <a:pt x="1371600" y="85725"/>
                  <a:pt x="1382712" y="109537"/>
                </a:cubicBezTo>
                <a:cubicBezTo>
                  <a:pt x="1393825" y="133350"/>
                  <a:pt x="1412875" y="149225"/>
                  <a:pt x="1420812" y="176212"/>
                </a:cubicBezTo>
                <a:cubicBezTo>
                  <a:pt x="1428749" y="203199"/>
                  <a:pt x="1427162" y="241299"/>
                  <a:pt x="1430337" y="271462"/>
                </a:cubicBezTo>
                <a:cubicBezTo>
                  <a:pt x="1433512" y="301625"/>
                  <a:pt x="1438274" y="325437"/>
                  <a:pt x="1439862" y="357187"/>
                </a:cubicBezTo>
                <a:cubicBezTo>
                  <a:pt x="1441450" y="388937"/>
                  <a:pt x="1443037" y="433387"/>
                  <a:pt x="1439862" y="461962"/>
                </a:cubicBezTo>
                <a:cubicBezTo>
                  <a:pt x="1436687" y="490537"/>
                  <a:pt x="1425574" y="517525"/>
                  <a:pt x="1420812" y="528637"/>
                </a:cubicBezTo>
                <a:cubicBezTo>
                  <a:pt x="1416050" y="539749"/>
                  <a:pt x="1420812" y="520700"/>
                  <a:pt x="1411287" y="528637"/>
                </a:cubicBezTo>
                <a:cubicBezTo>
                  <a:pt x="1401762" y="536574"/>
                  <a:pt x="1371600" y="565150"/>
                  <a:pt x="1363662" y="576262"/>
                </a:cubicBezTo>
                <a:cubicBezTo>
                  <a:pt x="1355725" y="587375"/>
                  <a:pt x="1341437" y="576262"/>
                  <a:pt x="1363662" y="595312"/>
                </a:cubicBezTo>
                <a:cubicBezTo>
                  <a:pt x="1385887" y="614362"/>
                  <a:pt x="1460499" y="660399"/>
                  <a:pt x="1497012" y="690562"/>
                </a:cubicBezTo>
                <a:cubicBezTo>
                  <a:pt x="1533525" y="720725"/>
                  <a:pt x="1546224" y="749299"/>
                  <a:pt x="1582737" y="776287"/>
                </a:cubicBezTo>
                <a:cubicBezTo>
                  <a:pt x="1619250" y="803275"/>
                  <a:pt x="1685925" y="828675"/>
                  <a:pt x="1716087" y="852487"/>
                </a:cubicBezTo>
                <a:cubicBezTo>
                  <a:pt x="1746249" y="876299"/>
                  <a:pt x="1752600" y="904875"/>
                  <a:pt x="1763712" y="919162"/>
                </a:cubicBezTo>
                <a:cubicBezTo>
                  <a:pt x="1774825" y="933450"/>
                  <a:pt x="1779587" y="922337"/>
                  <a:pt x="1782762" y="938212"/>
                </a:cubicBezTo>
                <a:cubicBezTo>
                  <a:pt x="1785937" y="954087"/>
                  <a:pt x="1782762" y="1014412"/>
                  <a:pt x="1782762" y="1014412"/>
                </a:cubicBezTo>
                <a:cubicBezTo>
                  <a:pt x="1782762" y="1030287"/>
                  <a:pt x="1773237" y="1016000"/>
                  <a:pt x="1782762" y="1033462"/>
                </a:cubicBezTo>
                <a:cubicBezTo>
                  <a:pt x="1792287" y="1050925"/>
                  <a:pt x="1819275" y="1082675"/>
                  <a:pt x="1839912" y="1119187"/>
                </a:cubicBezTo>
                <a:cubicBezTo>
                  <a:pt x="1860550" y="1155700"/>
                  <a:pt x="1882775" y="1211262"/>
                  <a:pt x="1906587" y="1252537"/>
                </a:cubicBezTo>
                <a:cubicBezTo>
                  <a:pt x="1930399" y="1293812"/>
                  <a:pt x="1966912" y="1331912"/>
                  <a:pt x="1982787" y="1366837"/>
                </a:cubicBezTo>
                <a:cubicBezTo>
                  <a:pt x="1998662" y="1401762"/>
                  <a:pt x="1992312" y="1436687"/>
                  <a:pt x="2001837" y="1462087"/>
                </a:cubicBezTo>
                <a:cubicBezTo>
                  <a:pt x="2011362" y="1487487"/>
                  <a:pt x="2032000" y="1498600"/>
                  <a:pt x="2039937" y="1519237"/>
                </a:cubicBezTo>
                <a:cubicBezTo>
                  <a:pt x="2047875" y="1539875"/>
                  <a:pt x="2047875" y="1570037"/>
                  <a:pt x="2049462" y="1585912"/>
                </a:cubicBezTo>
                <a:cubicBezTo>
                  <a:pt x="2051050" y="1601787"/>
                  <a:pt x="2052637" y="1598612"/>
                  <a:pt x="2049462" y="1614487"/>
                </a:cubicBezTo>
                <a:cubicBezTo>
                  <a:pt x="2046287" y="1630362"/>
                  <a:pt x="2035174" y="1660525"/>
                  <a:pt x="2030412" y="1681162"/>
                </a:cubicBezTo>
                <a:cubicBezTo>
                  <a:pt x="2025650" y="1701799"/>
                  <a:pt x="2024062" y="1720850"/>
                  <a:pt x="2020887" y="1738312"/>
                </a:cubicBezTo>
                <a:cubicBezTo>
                  <a:pt x="2017712" y="1755775"/>
                  <a:pt x="2017712" y="1766887"/>
                  <a:pt x="2011362" y="1785937"/>
                </a:cubicBezTo>
                <a:cubicBezTo>
                  <a:pt x="2005012" y="1804987"/>
                  <a:pt x="1998662" y="1827212"/>
                  <a:pt x="1982787" y="1852612"/>
                </a:cubicBezTo>
                <a:cubicBezTo>
                  <a:pt x="1966912" y="1878012"/>
                  <a:pt x="1935162" y="1916112"/>
                  <a:pt x="1916112" y="1938337"/>
                </a:cubicBezTo>
                <a:cubicBezTo>
                  <a:pt x="1897062" y="1960562"/>
                  <a:pt x="1879599" y="1963737"/>
                  <a:pt x="1868487" y="1985962"/>
                </a:cubicBezTo>
                <a:cubicBezTo>
                  <a:pt x="1857375" y="2008187"/>
                  <a:pt x="1858962" y="2054225"/>
                  <a:pt x="1849437" y="2071687"/>
                </a:cubicBezTo>
                <a:cubicBezTo>
                  <a:pt x="1839912" y="2089150"/>
                  <a:pt x="1824037" y="2081212"/>
                  <a:pt x="1811337" y="2090737"/>
                </a:cubicBezTo>
                <a:cubicBezTo>
                  <a:pt x="1798637" y="2100262"/>
                  <a:pt x="1781174" y="2119312"/>
                  <a:pt x="1773237" y="2128837"/>
                </a:cubicBezTo>
                <a:cubicBezTo>
                  <a:pt x="1765300" y="2138362"/>
                  <a:pt x="1763712" y="2139950"/>
                  <a:pt x="1763712" y="2147887"/>
                </a:cubicBezTo>
                <a:cubicBezTo>
                  <a:pt x="1763712" y="2155824"/>
                  <a:pt x="1770062" y="2159000"/>
                  <a:pt x="1773237" y="2176462"/>
                </a:cubicBezTo>
                <a:cubicBezTo>
                  <a:pt x="1776412" y="2193925"/>
                  <a:pt x="1781175" y="2227262"/>
                  <a:pt x="1782762" y="2252662"/>
                </a:cubicBezTo>
                <a:cubicBezTo>
                  <a:pt x="1784350" y="2278062"/>
                  <a:pt x="1784350" y="2300287"/>
                  <a:pt x="1782762" y="2328862"/>
                </a:cubicBezTo>
                <a:cubicBezTo>
                  <a:pt x="1781175" y="2357437"/>
                  <a:pt x="1779587" y="2408237"/>
                  <a:pt x="1773237" y="2424112"/>
                </a:cubicBezTo>
                <a:cubicBezTo>
                  <a:pt x="1766887" y="2439987"/>
                  <a:pt x="1754187" y="2416175"/>
                  <a:pt x="1744662" y="2424112"/>
                </a:cubicBezTo>
                <a:cubicBezTo>
                  <a:pt x="1735137" y="2432049"/>
                  <a:pt x="1731962" y="2459037"/>
                  <a:pt x="1716087" y="2471737"/>
                </a:cubicBezTo>
                <a:cubicBezTo>
                  <a:pt x="1700212" y="2484437"/>
                  <a:pt x="1673225" y="2501900"/>
                  <a:pt x="1649412" y="2500312"/>
                </a:cubicBezTo>
                <a:cubicBezTo>
                  <a:pt x="1625599" y="2498724"/>
                  <a:pt x="1587499" y="2471737"/>
                  <a:pt x="1573212" y="2462212"/>
                </a:cubicBezTo>
                <a:cubicBezTo>
                  <a:pt x="1558925" y="2452687"/>
                  <a:pt x="1582737" y="2422525"/>
                  <a:pt x="1563687" y="2443162"/>
                </a:cubicBezTo>
                <a:cubicBezTo>
                  <a:pt x="1544637" y="2463799"/>
                  <a:pt x="1477962" y="2552700"/>
                  <a:pt x="1458912" y="2586037"/>
                </a:cubicBezTo>
                <a:cubicBezTo>
                  <a:pt x="1439862" y="2619375"/>
                  <a:pt x="1463675" y="2620962"/>
                  <a:pt x="1449387" y="2643187"/>
                </a:cubicBezTo>
                <a:cubicBezTo>
                  <a:pt x="1435099" y="2665412"/>
                  <a:pt x="1393824" y="2697162"/>
                  <a:pt x="1373187" y="2719387"/>
                </a:cubicBezTo>
                <a:cubicBezTo>
                  <a:pt x="1352550" y="2741612"/>
                  <a:pt x="1339850" y="2763837"/>
                  <a:pt x="1325562" y="2776537"/>
                </a:cubicBezTo>
                <a:cubicBezTo>
                  <a:pt x="1311275" y="2789237"/>
                  <a:pt x="1296987" y="2784475"/>
                  <a:pt x="1287462" y="2795587"/>
                </a:cubicBezTo>
                <a:cubicBezTo>
                  <a:pt x="1277937" y="2806700"/>
                  <a:pt x="1274762" y="2830512"/>
                  <a:pt x="1268412" y="2843212"/>
                </a:cubicBezTo>
                <a:cubicBezTo>
                  <a:pt x="1262062" y="2855912"/>
                  <a:pt x="1257300" y="2860675"/>
                  <a:pt x="1249362" y="2871787"/>
                </a:cubicBezTo>
                <a:cubicBezTo>
                  <a:pt x="1241425" y="2882900"/>
                  <a:pt x="1230312" y="2901950"/>
                  <a:pt x="1220787" y="2909887"/>
                </a:cubicBezTo>
                <a:cubicBezTo>
                  <a:pt x="1211262" y="2917824"/>
                  <a:pt x="1198562" y="2917825"/>
                  <a:pt x="1192212" y="2919412"/>
                </a:cubicBezTo>
                <a:cubicBezTo>
                  <a:pt x="1185862" y="2921000"/>
                  <a:pt x="1184274" y="2916237"/>
                  <a:pt x="1182687" y="2919412"/>
                </a:cubicBezTo>
                <a:cubicBezTo>
                  <a:pt x="1181100" y="2922587"/>
                  <a:pt x="1182687" y="2938462"/>
                  <a:pt x="1182687" y="2938462"/>
                </a:cubicBezTo>
                <a:cubicBezTo>
                  <a:pt x="1182687" y="2944812"/>
                  <a:pt x="1181100" y="2947987"/>
                  <a:pt x="1182687" y="2957512"/>
                </a:cubicBezTo>
                <a:cubicBezTo>
                  <a:pt x="1184275" y="2967037"/>
                  <a:pt x="1181099" y="2992437"/>
                  <a:pt x="1192212" y="2995612"/>
                </a:cubicBezTo>
                <a:cubicBezTo>
                  <a:pt x="1203325" y="2998787"/>
                  <a:pt x="1233487" y="2981324"/>
                  <a:pt x="1249362" y="2976562"/>
                </a:cubicBezTo>
                <a:cubicBezTo>
                  <a:pt x="1265237" y="2971800"/>
                  <a:pt x="1273175" y="2968624"/>
                  <a:pt x="1287462" y="2967037"/>
                </a:cubicBezTo>
                <a:cubicBezTo>
                  <a:pt x="1301749" y="2965450"/>
                  <a:pt x="1319212" y="2965450"/>
                  <a:pt x="1335087" y="2967037"/>
                </a:cubicBezTo>
                <a:cubicBezTo>
                  <a:pt x="1350962" y="2968625"/>
                  <a:pt x="1360487" y="2973387"/>
                  <a:pt x="1382712" y="2976562"/>
                </a:cubicBezTo>
                <a:cubicBezTo>
                  <a:pt x="1404937" y="2979737"/>
                  <a:pt x="1439862" y="2987675"/>
                  <a:pt x="1468437" y="2986087"/>
                </a:cubicBezTo>
                <a:cubicBezTo>
                  <a:pt x="1497012" y="2984500"/>
                  <a:pt x="1525587" y="2970212"/>
                  <a:pt x="1554162" y="2967037"/>
                </a:cubicBezTo>
                <a:cubicBezTo>
                  <a:pt x="1582737" y="2963862"/>
                  <a:pt x="1639887" y="2967037"/>
                  <a:pt x="1639887" y="2967037"/>
                </a:cubicBezTo>
                <a:cubicBezTo>
                  <a:pt x="1658937" y="2967037"/>
                  <a:pt x="1654175" y="2970212"/>
                  <a:pt x="1668462" y="2967037"/>
                </a:cubicBezTo>
                <a:cubicBezTo>
                  <a:pt x="1682749" y="2963862"/>
                  <a:pt x="1709737" y="2962275"/>
                  <a:pt x="1725612" y="2947987"/>
                </a:cubicBezTo>
                <a:cubicBezTo>
                  <a:pt x="1741487" y="2933700"/>
                  <a:pt x="1738312" y="2905125"/>
                  <a:pt x="1763712" y="2881312"/>
                </a:cubicBezTo>
                <a:cubicBezTo>
                  <a:pt x="1789112" y="2857500"/>
                  <a:pt x="1855787" y="2822574"/>
                  <a:pt x="1878012" y="2805112"/>
                </a:cubicBezTo>
                <a:cubicBezTo>
                  <a:pt x="1900237" y="2787650"/>
                  <a:pt x="1878012" y="2779712"/>
                  <a:pt x="1897062" y="2776537"/>
                </a:cubicBezTo>
                <a:cubicBezTo>
                  <a:pt x="1916112" y="2773362"/>
                  <a:pt x="1970087" y="2770187"/>
                  <a:pt x="1992312" y="2786062"/>
                </a:cubicBezTo>
                <a:cubicBezTo>
                  <a:pt x="2014537" y="2801937"/>
                  <a:pt x="2011362" y="2830512"/>
                  <a:pt x="2030412" y="2871787"/>
                </a:cubicBezTo>
                <a:cubicBezTo>
                  <a:pt x="2049462" y="2913062"/>
                  <a:pt x="2084387" y="2987675"/>
                  <a:pt x="2106612" y="3033712"/>
                </a:cubicBezTo>
                <a:cubicBezTo>
                  <a:pt x="2128837" y="3079749"/>
                  <a:pt x="2154237" y="3117850"/>
                  <a:pt x="2163762" y="3148012"/>
                </a:cubicBezTo>
                <a:cubicBezTo>
                  <a:pt x="2173287" y="3178174"/>
                  <a:pt x="2163762" y="3214687"/>
                  <a:pt x="2163762" y="3214687"/>
                </a:cubicBezTo>
                <a:cubicBezTo>
                  <a:pt x="2163762" y="3241674"/>
                  <a:pt x="2162175" y="3282950"/>
                  <a:pt x="2163762" y="3309937"/>
                </a:cubicBezTo>
                <a:cubicBezTo>
                  <a:pt x="2165349" y="3336924"/>
                  <a:pt x="2179637" y="3359150"/>
                  <a:pt x="2173287" y="3376612"/>
                </a:cubicBezTo>
                <a:cubicBezTo>
                  <a:pt x="2166937" y="3394074"/>
                  <a:pt x="2136775" y="3411537"/>
                  <a:pt x="2125662" y="3414712"/>
                </a:cubicBezTo>
                <a:cubicBezTo>
                  <a:pt x="2114549" y="3417887"/>
                  <a:pt x="2119312" y="3405187"/>
                  <a:pt x="2106612" y="3395662"/>
                </a:cubicBezTo>
                <a:cubicBezTo>
                  <a:pt x="2093912" y="3386137"/>
                  <a:pt x="2063749" y="3375024"/>
                  <a:pt x="2049462" y="3357562"/>
                </a:cubicBezTo>
                <a:cubicBezTo>
                  <a:pt x="2035175" y="3340100"/>
                  <a:pt x="2027237" y="3303587"/>
                  <a:pt x="2020887" y="3290887"/>
                </a:cubicBezTo>
                <a:cubicBezTo>
                  <a:pt x="2014537" y="3278187"/>
                  <a:pt x="2019300" y="3284537"/>
                  <a:pt x="2011362" y="3281362"/>
                </a:cubicBezTo>
                <a:cubicBezTo>
                  <a:pt x="2003424" y="3278187"/>
                  <a:pt x="1979612" y="3278187"/>
                  <a:pt x="1973262" y="3271837"/>
                </a:cubicBezTo>
                <a:cubicBezTo>
                  <a:pt x="1966912" y="3265487"/>
                  <a:pt x="1974850" y="3252787"/>
                  <a:pt x="1973262" y="3243262"/>
                </a:cubicBezTo>
                <a:cubicBezTo>
                  <a:pt x="1971675" y="3233737"/>
                  <a:pt x="1971674" y="3222624"/>
                  <a:pt x="1963737" y="3214687"/>
                </a:cubicBezTo>
                <a:cubicBezTo>
                  <a:pt x="1955800" y="3206750"/>
                  <a:pt x="1936750" y="3198812"/>
                  <a:pt x="1925637" y="3195637"/>
                </a:cubicBezTo>
                <a:cubicBezTo>
                  <a:pt x="1914524" y="3192462"/>
                  <a:pt x="1897062" y="3195637"/>
                  <a:pt x="1897062" y="3195637"/>
                </a:cubicBezTo>
                <a:cubicBezTo>
                  <a:pt x="1885950" y="3195637"/>
                  <a:pt x="1868487" y="3198812"/>
                  <a:pt x="1858962" y="3195637"/>
                </a:cubicBezTo>
                <a:cubicBezTo>
                  <a:pt x="1849437" y="3192462"/>
                  <a:pt x="1847850" y="3187700"/>
                  <a:pt x="1839912" y="3176587"/>
                </a:cubicBezTo>
                <a:cubicBezTo>
                  <a:pt x="1831975" y="3165475"/>
                  <a:pt x="1817687" y="3136899"/>
                  <a:pt x="1811337" y="3128962"/>
                </a:cubicBezTo>
                <a:cubicBezTo>
                  <a:pt x="1804987" y="3121025"/>
                  <a:pt x="1801812" y="3128962"/>
                  <a:pt x="1801812" y="3128962"/>
                </a:cubicBezTo>
                <a:lnTo>
                  <a:pt x="1735137" y="3128962"/>
                </a:lnTo>
                <a:cubicBezTo>
                  <a:pt x="1716087" y="3128962"/>
                  <a:pt x="1701800" y="3122612"/>
                  <a:pt x="1687512" y="3128962"/>
                </a:cubicBezTo>
                <a:cubicBezTo>
                  <a:pt x="1673224" y="3135312"/>
                  <a:pt x="1673225" y="3154362"/>
                  <a:pt x="1649412" y="3167062"/>
                </a:cubicBezTo>
                <a:cubicBezTo>
                  <a:pt x="1625600" y="3179762"/>
                  <a:pt x="1570037" y="3195637"/>
                  <a:pt x="1544637" y="3205162"/>
                </a:cubicBezTo>
                <a:cubicBezTo>
                  <a:pt x="1519237" y="3214687"/>
                  <a:pt x="1514475" y="3214687"/>
                  <a:pt x="1497012" y="3224212"/>
                </a:cubicBezTo>
                <a:cubicBezTo>
                  <a:pt x="1479550" y="3233737"/>
                  <a:pt x="1457324" y="3255962"/>
                  <a:pt x="1439862" y="3262312"/>
                </a:cubicBezTo>
                <a:cubicBezTo>
                  <a:pt x="1422400" y="3268662"/>
                  <a:pt x="1406524" y="3260725"/>
                  <a:pt x="1392237" y="3262312"/>
                </a:cubicBezTo>
                <a:cubicBezTo>
                  <a:pt x="1377950" y="3263899"/>
                  <a:pt x="1373187" y="3270250"/>
                  <a:pt x="1354137" y="3271837"/>
                </a:cubicBezTo>
                <a:cubicBezTo>
                  <a:pt x="1335087" y="3273424"/>
                  <a:pt x="1293812" y="3273425"/>
                  <a:pt x="1277937" y="3271837"/>
                </a:cubicBezTo>
                <a:cubicBezTo>
                  <a:pt x="1262062" y="3270250"/>
                  <a:pt x="1270000" y="3265487"/>
                  <a:pt x="1258887" y="3262312"/>
                </a:cubicBezTo>
                <a:cubicBezTo>
                  <a:pt x="1247774" y="3259137"/>
                  <a:pt x="1222374" y="3254374"/>
                  <a:pt x="1211262" y="3252787"/>
                </a:cubicBezTo>
                <a:cubicBezTo>
                  <a:pt x="1200150" y="3251200"/>
                  <a:pt x="1192212" y="3252787"/>
                  <a:pt x="1192212" y="3252787"/>
                </a:cubicBezTo>
                <a:cubicBezTo>
                  <a:pt x="1185862" y="3252787"/>
                  <a:pt x="1179512" y="3244850"/>
                  <a:pt x="1173162" y="3252787"/>
                </a:cubicBezTo>
                <a:cubicBezTo>
                  <a:pt x="1166812" y="3260724"/>
                  <a:pt x="1152525" y="3286125"/>
                  <a:pt x="1154112" y="3300412"/>
                </a:cubicBezTo>
                <a:cubicBezTo>
                  <a:pt x="1155699" y="3314699"/>
                  <a:pt x="1171575" y="3328987"/>
                  <a:pt x="1182687" y="3338512"/>
                </a:cubicBezTo>
                <a:cubicBezTo>
                  <a:pt x="1193800" y="3348037"/>
                  <a:pt x="1214437" y="3343274"/>
                  <a:pt x="1220787" y="3357562"/>
                </a:cubicBezTo>
                <a:cubicBezTo>
                  <a:pt x="1227137" y="3371850"/>
                  <a:pt x="1219200" y="3397250"/>
                  <a:pt x="1220787" y="3424237"/>
                </a:cubicBezTo>
                <a:cubicBezTo>
                  <a:pt x="1222374" y="3451224"/>
                  <a:pt x="1228725" y="3489325"/>
                  <a:pt x="1230312" y="3519487"/>
                </a:cubicBezTo>
                <a:cubicBezTo>
                  <a:pt x="1231899" y="3549649"/>
                  <a:pt x="1230312" y="3605212"/>
                  <a:pt x="1230312" y="3605212"/>
                </a:cubicBezTo>
                <a:cubicBezTo>
                  <a:pt x="1230312" y="3638549"/>
                  <a:pt x="1231900" y="3684587"/>
                  <a:pt x="1230312" y="3719512"/>
                </a:cubicBezTo>
                <a:cubicBezTo>
                  <a:pt x="1228724" y="3754437"/>
                  <a:pt x="1222375" y="3789362"/>
                  <a:pt x="1220787" y="3814762"/>
                </a:cubicBezTo>
                <a:cubicBezTo>
                  <a:pt x="1219200" y="3840162"/>
                  <a:pt x="1220787" y="3871912"/>
                  <a:pt x="1220787" y="3871912"/>
                </a:cubicBezTo>
                <a:cubicBezTo>
                  <a:pt x="1220787" y="3889374"/>
                  <a:pt x="1217612" y="3898900"/>
                  <a:pt x="1220787" y="3919537"/>
                </a:cubicBezTo>
                <a:cubicBezTo>
                  <a:pt x="1223962" y="3940175"/>
                  <a:pt x="1231900" y="3978275"/>
                  <a:pt x="1239837" y="3995737"/>
                </a:cubicBezTo>
                <a:cubicBezTo>
                  <a:pt x="1247774" y="4013199"/>
                  <a:pt x="1268412" y="4024312"/>
                  <a:pt x="1268412" y="4024312"/>
                </a:cubicBezTo>
                <a:cubicBezTo>
                  <a:pt x="1279524" y="4035424"/>
                  <a:pt x="1296987" y="4038600"/>
                  <a:pt x="1306512" y="4062412"/>
                </a:cubicBezTo>
                <a:cubicBezTo>
                  <a:pt x="1316037" y="4086225"/>
                  <a:pt x="1325562" y="4167187"/>
                  <a:pt x="1325562" y="4167187"/>
                </a:cubicBezTo>
                <a:cubicBezTo>
                  <a:pt x="1331912" y="4202112"/>
                  <a:pt x="1344612" y="4249737"/>
                  <a:pt x="1344612" y="4271962"/>
                </a:cubicBezTo>
                <a:cubicBezTo>
                  <a:pt x="1344612" y="4294187"/>
                  <a:pt x="1343025" y="4295774"/>
                  <a:pt x="1325562" y="4300537"/>
                </a:cubicBezTo>
                <a:cubicBezTo>
                  <a:pt x="1308099" y="4305300"/>
                  <a:pt x="1239837" y="4300537"/>
                  <a:pt x="1239837" y="4300537"/>
                </a:cubicBezTo>
                <a:cubicBezTo>
                  <a:pt x="1206500" y="4300537"/>
                  <a:pt x="1160462" y="4297362"/>
                  <a:pt x="1125537" y="4300537"/>
                </a:cubicBezTo>
                <a:cubicBezTo>
                  <a:pt x="1090612" y="4303712"/>
                  <a:pt x="1057275" y="4316412"/>
                  <a:pt x="1030287" y="4319587"/>
                </a:cubicBezTo>
                <a:cubicBezTo>
                  <a:pt x="1003299" y="4322762"/>
                  <a:pt x="963612" y="4319587"/>
                  <a:pt x="963612" y="4319587"/>
                </a:cubicBezTo>
                <a:lnTo>
                  <a:pt x="858837" y="4319587"/>
                </a:lnTo>
                <a:lnTo>
                  <a:pt x="801687" y="4319587"/>
                </a:lnTo>
                <a:lnTo>
                  <a:pt x="744537" y="4319587"/>
                </a:lnTo>
                <a:lnTo>
                  <a:pt x="706437" y="4319587"/>
                </a:lnTo>
                <a:cubicBezTo>
                  <a:pt x="690562" y="4319587"/>
                  <a:pt x="639762" y="4332287"/>
                  <a:pt x="649287" y="4319587"/>
                </a:cubicBezTo>
                <a:cubicBezTo>
                  <a:pt x="658812" y="4306887"/>
                  <a:pt x="730250" y="4267199"/>
                  <a:pt x="763587" y="4243387"/>
                </a:cubicBezTo>
                <a:cubicBezTo>
                  <a:pt x="796924" y="4219575"/>
                  <a:pt x="827087" y="4194174"/>
                  <a:pt x="849312" y="4176712"/>
                </a:cubicBezTo>
                <a:cubicBezTo>
                  <a:pt x="871537" y="4159250"/>
                  <a:pt x="879475" y="4146549"/>
                  <a:pt x="896937" y="4138612"/>
                </a:cubicBezTo>
                <a:cubicBezTo>
                  <a:pt x="914399" y="4130675"/>
                  <a:pt x="944562" y="4143374"/>
                  <a:pt x="954087" y="4129087"/>
                </a:cubicBezTo>
                <a:cubicBezTo>
                  <a:pt x="963612" y="4114800"/>
                  <a:pt x="944562" y="4065587"/>
                  <a:pt x="954087" y="4052887"/>
                </a:cubicBezTo>
                <a:cubicBezTo>
                  <a:pt x="963612" y="4040187"/>
                  <a:pt x="1001712" y="4075112"/>
                  <a:pt x="1011237" y="4052887"/>
                </a:cubicBezTo>
                <a:cubicBezTo>
                  <a:pt x="1020762" y="4030662"/>
                  <a:pt x="1020762" y="3954462"/>
                  <a:pt x="1011237" y="3919537"/>
                </a:cubicBezTo>
                <a:cubicBezTo>
                  <a:pt x="1001712" y="3884612"/>
                  <a:pt x="966787" y="3868737"/>
                  <a:pt x="954087" y="3843337"/>
                </a:cubicBezTo>
                <a:cubicBezTo>
                  <a:pt x="941387" y="3817937"/>
                  <a:pt x="944562" y="3792537"/>
                  <a:pt x="935037" y="3767137"/>
                </a:cubicBezTo>
                <a:cubicBezTo>
                  <a:pt x="925512" y="3741737"/>
                  <a:pt x="906462" y="3717924"/>
                  <a:pt x="896937" y="3690937"/>
                </a:cubicBezTo>
                <a:cubicBezTo>
                  <a:pt x="887412" y="3663950"/>
                  <a:pt x="881062" y="3629025"/>
                  <a:pt x="877887" y="3605212"/>
                </a:cubicBezTo>
                <a:cubicBezTo>
                  <a:pt x="874712" y="3581400"/>
                  <a:pt x="882650" y="3560762"/>
                  <a:pt x="877887" y="3548062"/>
                </a:cubicBezTo>
                <a:cubicBezTo>
                  <a:pt x="873124" y="3535362"/>
                  <a:pt x="855662" y="3536949"/>
                  <a:pt x="849312" y="3529012"/>
                </a:cubicBezTo>
                <a:cubicBezTo>
                  <a:pt x="842962" y="3521075"/>
                  <a:pt x="846137" y="3513137"/>
                  <a:pt x="839787" y="3500437"/>
                </a:cubicBezTo>
                <a:cubicBezTo>
                  <a:pt x="833437" y="3487737"/>
                  <a:pt x="814387" y="3473450"/>
                  <a:pt x="811212" y="3452812"/>
                </a:cubicBezTo>
                <a:cubicBezTo>
                  <a:pt x="808037" y="3432175"/>
                  <a:pt x="820737" y="3402012"/>
                  <a:pt x="820737" y="3376612"/>
                </a:cubicBezTo>
                <a:cubicBezTo>
                  <a:pt x="820737" y="3351212"/>
                  <a:pt x="814387" y="3314699"/>
                  <a:pt x="811212" y="3300412"/>
                </a:cubicBezTo>
                <a:cubicBezTo>
                  <a:pt x="808037" y="3286125"/>
                  <a:pt x="814387" y="3292474"/>
                  <a:pt x="801687" y="3290887"/>
                </a:cubicBezTo>
                <a:cubicBezTo>
                  <a:pt x="788987" y="3289300"/>
                  <a:pt x="754062" y="3292474"/>
                  <a:pt x="735012" y="3290887"/>
                </a:cubicBezTo>
                <a:cubicBezTo>
                  <a:pt x="715962" y="3289300"/>
                  <a:pt x="700087" y="3289299"/>
                  <a:pt x="687387" y="3281362"/>
                </a:cubicBezTo>
                <a:cubicBezTo>
                  <a:pt x="674687" y="3273425"/>
                  <a:pt x="666750" y="3254375"/>
                  <a:pt x="658812" y="3243262"/>
                </a:cubicBezTo>
                <a:cubicBezTo>
                  <a:pt x="650875" y="3232150"/>
                  <a:pt x="644524" y="3230562"/>
                  <a:pt x="639762" y="3214687"/>
                </a:cubicBezTo>
                <a:cubicBezTo>
                  <a:pt x="635000" y="3198812"/>
                  <a:pt x="631825" y="3171825"/>
                  <a:pt x="630237" y="3148012"/>
                </a:cubicBezTo>
                <a:cubicBezTo>
                  <a:pt x="628649" y="3124199"/>
                  <a:pt x="630237" y="3071812"/>
                  <a:pt x="630237" y="3071812"/>
                </a:cubicBezTo>
                <a:cubicBezTo>
                  <a:pt x="630237" y="3048000"/>
                  <a:pt x="628650" y="3024187"/>
                  <a:pt x="630237" y="3005137"/>
                </a:cubicBezTo>
                <a:cubicBezTo>
                  <a:pt x="631824" y="2986087"/>
                  <a:pt x="638175" y="2974974"/>
                  <a:pt x="639762" y="2957512"/>
                </a:cubicBezTo>
                <a:cubicBezTo>
                  <a:pt x="641349" y="2940050"/>
                  <a:pt x="641349" y="2911474"/>
                  <a:pt x="639762" y="2900362"/>
                </a:cubicBezTo>
                <a:cubicBezTo>
                  <a:pt x="638175" y="2889250"/>
                  <a:pt x="639762" y="2897187"/>
                  <a:pt x="630237" y="2890837"/>
                </a:cubicBezTo>
                <a:cubicBezTo>
                  <a:pt x="620712" y="2884487"/>
                  <a:pt x="587375" y="2876550"/>
                  <a:pt x="582612" y="2862262"/>
                </a:cubicBezTo>
                <a:cubicBezTo>
                  <a:pt x="577849" y="2847974"/>
                  <a:pt x="595312" y="2827337"/>
                  <a:pt x="601662" y="2805112"/>
                </a:cubicBezTo>
                <a:cubicBezTo>
                  <a:pt x="608012" y="2782887"/>
                  <a:pt x="615950" y="2759075"/>
                  <a:pt x="620712" y="2728912"/>
                </a:cubicBezTo>
                <a:cubicBezTo>
                  <a:pt x="625475" y="2698750"/>
                  <a:pt x="622300" y="2657474"/>
                  <a:pt x="630237" y="2624137"/>
                </a:cubicBezTo>
                <a:cubicBezTo>
                  <a:pt x="638174" y="2590800"/>
                  <a:pt x="661987" y="2554287"/>
                  <a:pt x="668337" y="2528887"/>
                </a:cubicBezTo>
                <a:cubicBezTo>
                  <a:pt x="674687" y="2503487"/>
                  <a:pt x="660400" y="2493962"/>
                  <a:pt x="668337" y="2471737"/>
                </a:cubicBezTo>
                <a:cubicBezTo>
                  <a:pt x="676275" y="2449512"/>
                  <a:pt x="698500" y="2428874"/>
                  <a:pt x="715962" y="2395537"/>
                </a:cubicBezTo>
                <a:cubicBezTo>
                  <a:pt x="733424" y="2362200"/>
                  <a:pt x="763587" y="2298699"/>
                  <a:pt x="773112" y="2271712"/>
                </a:cubicBezTo>
                <a:cubicBezTo>
                  <a:pt x="782637" y="2244725"/>
                  <a:pt x="771525" y="2254249"/>
                  <a:pt x="773112" y="2233612"/>
                </a:cubicBezTo>
                <a:cubicBezTo>
                  <a:pt x="774699" y="2212975"/>
                  <a:pt x="781050" y="2168524"/>
                  <a:pt x="782637" y="2147887"/>
                </a:cubicBezTo>
                <a:cubicBezTo>
                  <a:pt x="784224" y="2127250"/>
                  <a:pt x="776287" y="2122487"/>
                  <a:pt x="782637" y="2109787"/>
                </a:cubicBezTo>
                <a:cubicBezTo>
                  <a:pt x="788987" y="2097087"/>
                  <a:pt x="812800" y="2089149"/>
                  <a:pt x="820737" y="2071687"/>
                </a:cubicBezTo>
                <a:cubicBezTo>
                  <a:pt x="828674" y="2054225"/>
                  <a:pt x="825500" y="2030412"/>
                  <a:pt x="830262" y="2005012"/>
                </a:cubicBezTo>
                <a:cubicBezTo>
                  <a:pt x="835024" y="1979612"/>
                  <a:pt x="847725" y="1949449"/>
                  <a:pt x="849312" y="1919287"/>
                </a:cubicBezTo>
                <a:cubicBezTo>
                  <a:pt x="850899" y="1889125"/>
                  <a:pt x="842962" y="1852612"/>
                  <a:pt x="839787" y="1824037"/>
                </a:cubicBezTo>
                <a:cubicBezTo>
                  <a:pt x="836612" y="1795462"/>
                  <a:pt x="831849" y="1770062"/>
                  <a:pt x="830262" y="1747837"/>
                </a:cubicBezTo>
                <a:cubicBezTo>
                  <a:pt x="828675" y="1725612"/>
                  <a:pt x="830262" y="1690687"/>
                  <a:pt x="830262" y="1690687"/>
                </a:cubicBezTo>
                <a:cubicBezTo>
                  <a:pt x="830262" y="1676400"/>
                  <a:pt x="831850" y="1668462"/>
                  <a:pt x="830262" y="1662112"/>
                </a:cubicBezTo>
                <a:cubicBezTo>
                  <a:pt x="828675" y="1655762"/>
                  <a:pt x="825499" y="1658937"/>
                  <a:pt x="820737" y="1652587"/>
                </a:cubicBezTo>
                <a:cubicBezTo>
                  <a:pt x="815975" y="1646237"/>
                  <a:pt x="811212" y="1625600"/>
                  <a:pt x="801687" y="1624012"/>
                </a:cubicBezTo>
                <a:cubicBezTo>
                  <a:pt x="792162" y="1622425"/>
                  <a:pt x="777874" y="1633537"/>
                  <a:pt x="763587" y="1643062"/>
                </a:cubicBezTo>
                <a:cubicBezTo>
                  <a:pt x="749300" y="1652587"/>
                  <a:pt x="735012" y="1670050"/>
                  <a:pt x="715962" y="1681162"/>
                </a:cubicBezTo>
                <a:cubicBezTo>
                  <a:pt x="696912" y="1692274"/>
                  <a:pt x="665162" y="1701800"/>
                  <a:pt x="649287" y="1709737"/>
                </a:cubicBezTo>
                <a:cubicBezTo>
                  <a:pt x="633412" y="1717674"/>
                  <a:pt x="633412" y="1722437"/>
                  <a:pt x="620712" y="1728787"/>
                </a:cubicBezTo>
                <a:cubicBezTo>
                  <a:pt x="608012" y="1735137"/>
                  <a:pt x="588962" y="1744662"/>
                  <a:pt x="573087" y="1747837"/>
                </a:cubicBezTo>
                <a:cubicBezTo>
                  <a:pt x="557212" y="1751012"/>
                  <a:pt x="525462" y="1747837"/>
                  <a:pt x="525462" y="1747837"/>
                </a:cubicBezTo>
                <a:cubicBezTo>
                  <a:pt x="509587" y="1747837"/>
                  <a:pt x="493712" y="1741487"/>
                  <a:pt x="477837" y="1747837"/>
                </a:cubicBezTo>
                <a:cubicBezTo>
                  <a:pt x="461962" y="1754187"/>
                  <a:pt x="444499" y="1771650"/>
                  <a:pt x="430212" y="1785937"/>
                </a:cubicBezTo>
                <a:cubicBezTo>
                  <a:pt x="415925" y="1800224"/>
                  <a:pt x="403224" y="1814512"/>
                  <a:pt x="392112" y="1833562"/>
                </a:cubicBezTo>
                <a:cubicBezTo>
                  <a:pt x="381000" y="1852612"/>
                  <a:pt x="379412" y="1882775"/>
                  <a:pt x="363537" y="1900237"/>
                </a:cubicBezTo>
                <a:cubicBezTo>
                  <a:pt x="347662" y="1917699"/>
                  <a:pt x="315912" y="1930400"/>
                  <a:pt x="296862" y="1938337"/>
                </a:cubicBezTo>
                <a:cubicBezTo>
                  <a:pt x="277812" y="1946274"/>
                  <a:pt x="261937" y="1947862"/>
                  <a:pt x="249237" y="1947862"/>
                </a:cubicBezTo>
                <a:cubicBezTo>
                  <a:pt x="236537" y="1947862"/>
                  <a:pt x="225424" y="1944687"/>
                  <a:pt x="220662" y="1938337"/>
                </a:cubicBezTo>
                <a:cubicBezTo>
                  <a:pt x="215900" y="1931987"/>
                  <a:pt x="225425" y="1917700"/>
                  <a:pt x="220662" y="1909762"/>
                </a:cubicBezTo>
                <a:cubicBezTo>
                  <a:pt x="215900" y="1901825"/>
                  <a:pt x="200025" y="1892300"/>
                  <a:pt x="192087" y="1890712"/>
                </a:cubicBezTo>
                <a:cubicBezTo>
                  <a:pt x="184149" y="1889124"/>
                  <a:pt x="176212" y="1895475"/>
                  <a:pt x="173037" y="1900237"/>
                </a:cubicBezTo>
                <a:cubicBezTo>
                  <a:pt x="169862" y="1904999"/>
                  <a:pt x="173037" y="1919287"/>
                  <a:pt x="173037" y="1919287"/>
                </a:cubicBezTo>
                <a:cubicBezTo>
                  <a:pt x="173037" y="1930399"/>
                  <a:pt x="174624" y="1955800"/>
                  <a:pt x="173037" y="1966912"/>
                </a:cubicBezTo>
                <a:cubicBezTo>
                  <a:pt x="171450" y="1978024"/>
                  <a:pt x="174624" y="1981200"/>
                  <a:pt x="163512" y="1985962"/>
                </a:cubicBezTo>
                <a:cubicBezTo>
                  <a:pt x="152400" y="1990724"/>
                  <a:pt x="117475" y="1987550"/>
                  <a:pt x="106362" y="1995487"/>
                </a:cubicBezTo>
                <a:cubicBezTo>
                  <a:pt x="95250" y="2003425"/>
                  <a:pt x="106362" y="2022475"/>
                  <a:pt x="96837" y="2033587"/>
                </a:cubicBezTo>
                <a:cubicBezTo>
                  <a:pt x="87312" y="2044700"/>
                  <a:pt x="60325" y="2058987"/>
                  <a:pt x="49212" y="2062162"/>
                </a:cubicBezTo>
                <a:cubicBezTo>
                  <a:pt x="38099" y="2065337"/>
                  <a:pt x="38100" y="2073275"/>
                  <a:pt x="30162" y="2052637"/>
                </a:cubicBezTo>
                <a:cubicBezTo>
                  <a:pt x="22225" y="2032000"/>
                  <a:pt x="3174" y="1965324"/>
                  <a:pt x="1587" y="1938337"/>
                </a:cubicBezTo>
                <a:cubicBezTo>
                  <a:pt x="0" y="1911350"/>
                  <a:pt x="9525" y="1905000"/>
                  <a:pt x="20637" y="1890712"/>
                </a:cubicBezTo>
                <a:cubicBezTo>
                  <a:pt x="31750" y="1876425"/>
                  <a:pt x="60325" y="1865312"/>
                  <a:pt x="68262" y="1852612"/>
                </a:cubicBezTo>
                <a:cubicBezTo>
                  <a:pt x="76199" y="1839912"/>
                  <a:pt x="68262" y="1814512"/>
                  <a:pt x="68262" y="1814512"/>
                </a:cubicBezTo>
                <a:cubicBezTo>
                  <a:pt x="68262" y="1803400"/>
                  <a:pt x="44450" y="1793875"/>
                  <a:pt x="68262" y="1785937"/>
                </a:cubicBezTo>
                <a:cubicBezTo>
                  <a:pt x="92075" y="1778000"/>
                  <a:pt x="177800" y="1776412"/>
                  <a:pt x="211137" y="1766887"/>
                </a:cubicBezTo>
                <a:cubicBezTo>
                  <a:pt x="244475" y="1757362"/>
                  <a:pt x="247650" y="1741487"/>
                  <a:pt x="268287" y="1728787"/>
                </a:cubicBezTo>
                <a:cubicBezTo>
                  <a:pt x="288924" y="1716087"/>
                  <a:pt x="307975" y="1716087"/>
                  <a:pt x="334962" y="1690687"/>
                </a:cubicBezTo>
                <a:cubicBezTo>
                  <a:pt x="361950" y="1665287"/>
                  <a:pt x="401637" y="1606549"/>
                  <a:pt x="430212" y="1576387"/>
                </a:cubicBezTo>
                <a:cubicBezTo>
                  <a:pt x="458787" y="1546225"/>
                  <a:pt x="481012" y="1530350"/>
                  <a:pt x="506412" y="1509712"/>
                </a:cubicBezTo>
                <a:cubicBezTo>
                  <a:pt x="531812" y="1489074"/>
                  <a:pt x="563562" y="1471612"/>
                  <a:pt x="582612" y="1452562"/>
                </a:cubicBezTo>
                <a:cubicBezTo>
                  <a:pt x="601662" y="1433512"/>
                  <a:pt x="609600" y="1412874"/>
                  <a:pt x="620712" y="1395412"/>
                </a:cubicBezTo>
                <a:cubicBezTo>
                  <a:pt x="631824" y="1377950"/>
                  <a:pt x="636587" y="1360487"/>
                  <a:pt x="649287" y="1347787"/>
                </a:cubicBezTo>
                <a:cubicBezTo>
                  <a:pt x="661987" y="1335087"/>
                  <a:pt x="682624" y="1325562"/>
                  <a:pt x="696912" y="1319212"/>
                </a:cubicBezTo>
                <a:cubicBezTo>
                  <a:pt x="711200" y="1312862"/>
                  <a:pt x="728662" y="1323975"/>
                  <a:pt x="735012" y="1309687"/>
                </a:cubicBezTo>
                <a:cubicBezTo>
                  <a:pt x="741362" y="1295399"/>
                  <a:pt x="736599" y="1252537"/>
                  <a:pt x="735012" y="1233487"/>
                </a:cubicBezTo>
                <a:cubicBezTo>
                  <a:pt x="733425" y="1214437"/>
                  <a:pt x="731837" y="1204912"/>
                  <a:pt x="725487" y="1195387"/>
                </a:cubicBezTo>
                <a:cubicBezTo>
                  <a:pt x="719137" y="1185862"/>
                  <a:pt x="703262" y="1192212"/>
                  <a:pt x="696912" y="1176337"/>
                </a:cubicBezTo>
                <a:cubicBezTo>
                  <a:pt x="690562" y="1160462"/>
                  <a:pt x="688975" y="1123950"/>
                  <a:pt x="687387" y="1100137"/>
                </a:cubicBezTo>
                <a:cubicBezTo>
                  <a:pt x="685799" y="1076324"/>
                  <a:pt x="687387" y="1033462"/>
                  <a:pt x="687387" y="1033462"/>
                </a:cubicBezTo>
                <a:cubicBezTo>
                  <a:pt x="687387" y="1014412"/>
                  <a:pt x="681037" y="1001712"/>
                  <a:pt x="687387" y="985837"/>
                </a:cubicBezTo>
                <a:cubicBezTo>
                  <a:pt x="693737" y="969962"/>
                  <a:pt x="720725" y="960437"/>
                  <a:pt x="725487" y="938212"/>
                </a:cubicBezTo>
                <a:cubicBezTo>
                  <a:pt x="730250" y="915987"/>
                  <a:pt x="717549" y="882649"/>
                  <a:pt x="715962" y="852487"/>
                </a:cubicBezTo>
                <a:cubicBezTo>
                  <a:pt x="714375" y="822325"/>
                  <a:pt x="715962" y="757237"/>
                  <a:pt x="715962" y="757237"/>
                </a:cubicBezTo>
                <a:cubicBezTo>
                  <a:pt x="715962" y="733425"/>
                  <a:pt x="712787" y="723899"/>
                  <a:pt x="715962" y="709612"/>
                </a:cubicBezTo>
                <a:cubicBezTo>
                  <a:pt x="719137" y="695325"/>
                  <a:pt x="723900" y="682624"/>
                  <a:pt x="735012" y="671512"/>
                </a:cubicBezTo>
                <a:cubicBezTo>
                  <a:pt x="746124" y="660400"/>
                  <a:pt x="760412" y="650875"/>
                  <a:pt x="782637" y="642937"/>
                </a:cubicBezTo>
                <a:cubicBezTo>
                  <a:pt x="804862" y="635000"/>
                  <a:pt x="846137" y="628650"/>
                  <a:pt x="868362" y="623887"/>
                </a:cubicBezTo>
                <a:cubicBezTo>
                  <a:pt x="890587" y="619125"/>
                  <a:pt x="915987" y="614362"/>
                  <a:pt x="915987" y="614362"/>
                </a:cubicBezTo>
                <a:cubicBezTo>
                  <a:pt x="931862" y="611187"/>
                  <a:pt x="949325" y="606424"/>
                  <a:pt x="963612" y="604837"/>
                </a:cubicBezTo>
                <a:cubicBezTo>
                  <a:pt x="977899" y="603250"/>
                  <a:pt x="987425" y="576262"/>
                  <a:pt x="992187" y="557212"/>
                </a:cubicBezTo>
                <a:close/>
              </a:path>
            </a:pathLst>
          </a:custGeom>
          <a:solidFill>
            <a:srgbClr val="C00000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ES" sz="1100"/>
          </a:p>
        </p:txBody>
      </p:sp>
      <p:sp>
        <p:nvSpPr>
          <p:cNvPr id="455" name="36 Forma libre"/>
          <p:cNvSpPr/>
          <p:nvPr/>
        </p:nvSpPr>
        <p:spPr>
          <a:xfrm>
            <a:off x="952460" y="766745"/>
            <a:ext cx="216000" cy="540000"/>
          </a:xfrm>
          <a:custGeom>
            <a:avLst/>
            <a:gdLst>
              <a:gd name="connsiteX0" fmla="*/ 992187 w 2179637"/>
              <a:gd name="connsiteY0" fmla="*/ 557212 h 4332287"/>
              <a:gd name="connsiteX1" fmla="*/ 992187 w 2179637"/>
              <a:gd name="connsiteY1" fmla="*/ 490537 h 4332287"/>
              <a:gd name="connsiteX2" fmla="*/ 982662 w 2179637"/>
              <a:gd name="connsiteY2" fmla="*/ 461962 h 4332287"/>
              <a:gd name="connsiteX3" fmla="*/ 963612 w 2179637"/>
              <a:gd name="connsiteY3" fmla="*/ 452437 h 4332287"/>
              <a:gd name="connsiteX4" fmla="*/ 935037 w 2179637"/>
              <a:gd name="connsiteY4" fmla="*/ 433387 h 4332287"/>
              <a:gd name="connsiteX5" fmla="*/ 925512 w 2179637"/>
              <a:gd name="connsiteY5" fmla="*/ 338137 h 4332287"/>
              <a:gd name="connsiteX6" fmla="*/ 935037 w 2179637"/>
              <a:gd name="connsiteY6" fmla="*/ 271462 h 4332287"/>
              <a:gd name="connsiteX7" fmla="*/ 925512 w 2179637"/>
              <a:gd name="connsiteY7" fmla="*/ 204787 h 4332287"/>
              <a:gd name="connsiteX8" fmla="*/ 925512 w 2179637"/>
              <a:gd name="connsiteY8" fmla="*/ 138112 h 4332287"/>
              <a:gd name="connsiteX9" fmla="*/ 1001712 w 2179637"/>
              <a:gd name="connsiteY9" fmla="*/ 52387 h 4332287"/>
              <a:gd name="connsiteX10" fmla="*/ 1068387 w 2179637"/>
              <a:gd name="connsiteY10" fmla="*/ 14287 h 4332287"/>
              <a:gd name="connsiteX11" fmla="*/ 1106487 w 2179637"/>
              <a:gd name="connsiteY11" fmla="*/ 4762 h 4332287"/>
              <a:gd name="connsiteX12" fmla="*/ 1354137 w 2179637"/>
              <a:gd name="connsiteY12" fmla="*/ 4762 h 4332287"/>
              <a:gd name="connsiteX13" fmla="*/ 1354137 w 2179637"/>
              <a:gd name="connsiteY13" fmla="*/ 33337 h 4332287"/>
              <a:gd name="connsiteX14" fmla="*/ 1382712 w 2179637"/>
              <a:gd name="connsiteY14" fmla="*/ 109537 h 4332287"/>
              <a:gd name="connsiteX15" fmla="*/ 1420812 w 2179637"/>
              <a:gd name="connsiteY15" fmla="*/ 176212 h 4332287"/>
              <a:gd name="connsiteX16" fmla="*/ 1430337 w 2179637"/>
              <a:gd name="connsiteY16" fmla="*/ 271462 h 4332287"/>
              <a:gd name="connsiteX17" fmla="*/ 1439862 w 2179637"/>
              <a:gd name="connsiteY17" fmla="*/ 357187 h 4332287"/>
              <a:gd name="connsiteX18" fmla="*/ 1439862 w 2179637"/>
              <a:gd name="connsiteY18" fmla="*/ 461962 h 4332287"/>
              <a:gd name="connsiteX19" fmla="*/ 1420812 w 2179637"/>
              <a:gd name="connsiteY19" fmla="*/ 528637 h 4332287"/>
              <a:gd name="connsiteX20" fmla="*/ 1411287 w 2179637"/>
              <a:gd name="connsiteY20" fmla="*/ 528637 h 4332287"/>
              <a:gd name="connsiteX21" fmla="*/ 1363662 w 2179637"/>
              <a:gd name="connsiteY21" fmla="*/ 576262 h 4332287"/>
              <a:gd name="connsiteX22" fmla="*/ 1363662 w 2179637"/>
              <a:gd name="connsiteY22" fmla="*/ 595312 h 4332287"/>
              <a:gd name="connsiteX23" fmla="*/ 1497012 w 2179637"/>
              <a:gd name="connsiteY23" fmla="*/ 690562 h 4332287"/>
              <a:gd name="connsiteX24" fmla="*/ 1582737 w 2179637"/>
              <a:gd name="connsiteY24" fmla="*/ 776287 h 4332287"/>
              <a:gd name="connsiteX25" fmla="*/ 1716087 w 2179637"/>
              <a:gd name="connsiteY25" fmla="*/ 852487 h 4332287"/>
              <a:gd name="connsiteX26" fmla="*/ 1763712 w 2179637"/>
              <a:gd name="connsiteY26" fmla="*/ 919162 h 4332287"/>
              <a:gd name="connsiteX27" fmla="*/ 1782762 w 2179637"/>
              <a:gd name="connsiteY27" fmla="*/ 938212 h 4332287"/>
              <a:gd name="connsiteX28" fmla="*/ 1782762 w 2179637"/>
              <a:gd name="connsiteY28" fmla="*/ 1014412 h 4332287"/>
              <a:gd name="connsiteX29" fmla="*/ 1782762 w 2179637"/>
              <a:gd name="connsiteY29" fmla="*/ 1033462 h 4332287"/>
              <a:gd name="connsiteX30" fmla="*/ 1839912 w 2179637"/>
              <a:gd name="connsiteY30" fmla="*/ 1119187 h 4332287"/>
              <a:gd name="connsiteX31" fmla="*/ 1906587 w 2179637"/>
              <a:gd name="connsiteY31" fmla="*/ 1252537 h 4332287"/>
              <a:gd name="connsiteX32" fmla="*/ 1982787 w 2179637"/>
              <a:gd name="connsiteY32" fmla="*/ 1366837 h 4332287"/>
              <a:gd name="connsiteX33" fmla="*/ 2001837 w 2179637"/>
              <a:gd name="connsiteY33" fmla="*/ 1462087 h 4332287"/>
              <a:gd name="connsiteX34" fmla="*/ 2039937 w 2179637"/>
              <a:gd name="connsiteY34" fmla="*/ 1519237 h 4332287"/>
              <a:gd name="connsiteX35" fmla="*/ 2049462 w 2179637"/>
              <a:gd name="connsiteY35" fmla="*/ 1585912 h 4332287"/>
              <a:gd name="connsiteX36" fmla="*/ 2049462 w 2179637"/>
              <a:gd name="connsiteY36" fmla="*/ 1614487 h 4332287"/>
              <a:gd name="connsiteX37" fmla="*/ 2030412 w 2179637"/>
              <a:gd name="connsiteY37" fmla="*/ 1681162 h 4332287"/>
              <a:gd name="connsiteX38" fmla="*/ 2020887 w 2179637"/>
              <a:gd name="connsiteY38" fmla="*/ 1738312 h 4332287"/>
              <a:gd name="connsiteX39" fmla="*/ 2011362 w 2179637"/>
              <a:gd name="connsiteY39" fmla="*/ 1785937 h 4332287"/>
              <a:gd name="connsiteX40" fmla="*/ 1982787 w 2179637"/>
              <a:gd name="connsiteY40" fmla="*/ 1852612 h 4332287"/>
              <a:gd name="connsiteX41" fmla="*/ 1916112 w 2179637"/>
              <a:gd name="connsiteY41" fmla="*/ 1938337 h 4332287"/>
              <a:gd name="connsiteX42" fmla="*/ 1868487 w 2179637"/>
              <a:gd name="connsiteY42" fmla="*/ 1985962 h 4332287"/>
              <a:gd name="connsiteX43" fmla="*/ 1849437 w 2179637"/>
              <a:gd name="connsiteY43" fmla="*/ 2071687 h 4332287"/>
              <a:gd name="connsiteX44" fmla="*/ 1811337 w 2179637"/>
              <a:gd name="connsiteY44" fmla="*/ 2090737 h 4332287"/>
              <a:gd name="connsiteX45" fmla="*/ 1773237 w 2179637"/>
              <a:gd name="connsiteY45" fmla="*/ 2128837 h 4332287"/>
              <a:gd name="connsiteX46" fmla="*/ 1763712 w 2179637"/>
              <a:gd name="connsiteY46" fmla="*/ 2147887 h 4332287"/>
              <a:gd name="connsiteX47" fmla="*/ 1773237 w 2179637"/>
              <a:gd name="connsiteY47" fmla="*/ 2176462 h 4332287"/>
              <a:gd name="connsiteX48" fmla="*/ 1782762 w 2179637"/>
              <a:gd name="connsiteY48" fmla="*/ 2252662 h 4332287"/>
              <a:gd name="connsiteX49" fmla="*/ 1782762 w 2179637"/>
              <a:gd name="connsiteY49" fmla="*/ 2328862 h 4332287"/>
              <a:gd name="connsiteX50" fmla="*/ 1773237 w 2179637"/>
              <a:gd name="connsiteY50" fmla="*/ 2424112 h 4332287"/>
              <a:gd name="connsiteX51" fmla="*/ 1744662 w 2179637"/>
              <a:gd name="connsiteY51" fmla="*/ 2424112 h 4332287"/>
              <a:gd name="connsiteX52" fmla="*/ 1716087 w 2179637"/>
              <a:gd name="connsiteY52" fmla="*/ 2471737 h 4332287"/>
              <a:gd name="connsiteX53" fmla="*/ 1649412 w 2179637"/>
              <a:gd name="connsiteY53" fmla="*/ 2500312 h 4332287"/>
              <a:gd name="connsiteX54" fmla="*/ 1573212 w 2179637"/>
              <a:gd name="connsiteY54" fmla="*/ 2462212 h 4332287"/>
              <a:gd name="connsiteX55" fmla="*/ 1563687 w 2179637"/>
              <a:gd name="connsiteY55" fmla="*/ 2443162 h 4332287"/>
              <a:gd name="connsiteX56" fmla="*/ 1458912 w 2179637"/>
              <a:gd name="connsiteY56" fmla="*/ 2586037 h 4332287"/>
              <a:gd name="connsiteX57" fmla="*/ 1449387 w 2179637"/>
              <a:gd name="connsiteY57" fmla="*/ 2643187 h 4332287"/>
              <a:gd name="connsiteX58" fmla="*/ 1373187 w 2179637"/>
              <a:gd name="connsiteY58" fmla="*/ 2719387 h 4332287"/>
              <a:gd name="connsiteX59" fmla="*/ 1325562 w 2179637"/>
              <a:gd name="connsiteY59" fmla="*/ 2776537 h 4332287"/>
              <a:gd name="connsiteX60" fmla="*/ 1287462 w 2179637"/>
              <a:gd name="connsiteY60" fmla="*/ 2795587 h 4332287"/>
              <a:gd name="connsiteX61" fmla="*/ 1268412 w 2179637"/>
              <a:gd name="connsiteY61" fmla="*/ 2843212 h 4332287"/>
              <a:gd name="connsiteX62" fmla="*/ 1249362 w 2179637"/>
              <a:gd name="connsiteY62" fmla="*/ 2871787 h 4332287"/>
              <a:gd name="connsiteX63" fmla="*/ 1220787 w 2179637"/>
              <a:gd name="connsiteY63" fmla="*/ 2909887 h 4332287"/>
              <a:gd name="connsiteX64" fmla="*/ 1192212 w 2179637"/>
              <a:gd name="connsiteY64" fmla="*/ 2919412 h 4332287"/>
              <a:gd name="connsiteX65" fmla="*/ 1182687 w 2179637"/>
              <a:gd name="connsiteY65" fmla="*/ 2919412 h 4332287"/>
              <a:gd name="connsiteX66" fmla="*/ 1182687 w 2179637"/>
              <a:gd name="connsiteY66" fmla="*/ 2938462 h 4332287"/>
              <a:gd name="connsiteX67" fmla="*/ 1182687 w 2179637"/>
              <a:gd name="connsiteY67" fmla="*/ 2957512 h 4332287"/>
              <a:gd name="connsiteX68" fmla="*/ 1192212 w 2179637"/>
              <a:gd name="connsiteY68" fmla="*/ 2995612 h 4332287"/>
              <a:gd name="connsiteX69" fmla="*/ 1249362 w 2179637"/>
              <a:gd name="connsiteY69" fmla="*/ 2976562 h 4332287"/>
              <a:gd name="connsiteX70" fmla="*/ 1287462 w 2179637"/>
              <a:gd name="connsiteY70" fmla="*/ 2967037 h 4332287"/>
              <a:gd name="connsiteX71" fmla="*/ 1335087 w 2179637"/>
              <a:gd name="connsiteY71" fmla="*/ 2967037 h 4332287"/>
              <a:gd name="connsiteX72" fmla="*/ 1382712 w 2179637"/>
              <a:gd name="connsiteY72" fmla="*/ 2976562 h 4332287"/>
              <a:gd name="connsiteX73" fmla="*/ 1468437 w 2179637"/>
              <a:gd name="connsiteY73" fmla="*/ 2986087 h 4332287"/>
              <a:gd name="connsiteX74" fmla="*/ 1554162 w 2179637"/>
              <a:gd name="connsiteY74" fmla="*/ 2967037 h 4332287"/>
              <a:gd name="connsiteX75" fmla="*/ 1639887 w 2179637"/>
              <a:gd name="connsiteY75" fmla="*/ 2967037 h 4332287"/>
              <a:gd name="connsiteX76" fmla="*/ 1668462 w 2179637"/>
              <a:gd name="connsiteY76" fmla="*/ 2967037 h 4332287"/>
              <a:gd name="connsiteX77" fmla="*/ 1725612 w 2179637"/>
              <a:gd name="connsiteY77" fmla="*/ 2947987 h 4332287"/>
              <a:gd name="connsiteX78" fmla="*/ 1763712 w 2179637"/>
              <a:gd name="connsiteY78" fmla="*/ 2881312 h 4332287"/>
              <a:gd name="connsiteX79" fmla="*/ 1878012 w 2179637"/>
              <a:gd name="connsiteY79" fmla="*/ 2805112 h 4332287"/>
              <a:gd name="connsiteX80" fmla="*/ 1897062 w 2179637"/>
              <a:gd name="connsiteY80" fmla="*/ 2776537 h 4332287"/>
              <a:gd name="connsiteX81" fmla="*/ 1992312 w 2179637"/>
              <a:gd name="connsiteY81" fmla="*/ 2786062 h 4332287"/>
              <a:gd name="connsiteX82" fmla="*/ 2030412 w 2179637"/>
              <a:gd name="connsiteY82" fmla="*/ 2871787 h 4332287"/>
              <a:gd name="connsiteX83" fmla="*/ 2106612 w 2179637"/>
              <a:gd name="connsiteY83" fmla="*/ 3033712 h 4332287"/>
              <a:gd name="connsiteX84" fmla="*/ 2163762 w 2179637"/>
              <a:gd name="connsiteY84" fmla="*/ 3148012 h 4332287"/>
              <a:gd name="connsiteX85" fmla="*/ 2163762 w 2179637"/>
              <a:gd name="connsiteY85" fmla="*/ 3214687 h 4332287"/>
              <a:gd name="connsiteX86" fmla="*/ 2163762 w 2179637"/>
              <a:gd name="connsiteY86" fmla="*/ 3309937 h 4332287"/>
              <a:gd name="connsiteX87" fmla="*/ 2173287 w 2179637"/>
              <a:gd name="connsiteY87" fmla="*/ 3376612 h 4332287"/>
              <a:gd name="connsiteX88" fmla="*/ 2125662 w 2179637"/>
              <a:gd name="connsiteY88" fmla="*/ 3414712 h 4332287"/>
              <a:gd name="connsiteX89" fmla="*/ 2106612 w 2179637"/>
              <a:gd name="connsiteY89" fmla="*/ 3395662 h 4332287"/>
              <a:gd name="connsiteX90" fmla="*/ 2049462 w 2179637"/>
              <a:gd name="connsiteY90" fmla="*/ 3357562 h 4332287"/>
              <a:gd name="connsiteX91" fmla="*/ 2020887 w 2179637"/>
              <a:gd name="connsiteY91" fmla="*/ 3290887 h 4332287"/>
              <a:gd name="connsiteX92" fmla="*/ 2011362 w 2179637"/>
              <a:gd name="connsiteY92" fmla="*/ 3281362 h 4332287"/>
              <a:gd name="connsiteX93" fmla="*/ 1973262 w 2179637"/>
              <a:gd name="connsiteY93" fmla="*/ 3271837 h 4332287"/>
              <a:gd name="connsiteX94" fmla="*/ 1973262 w 2179637"/>
              <a:gd name="connsiteY94" fmla="*/ 3243262 h 4332287"/>
              <a:gd name="connsiteX95" fmla="*/ 1963737 w 2179637"/>
              <a:gd name="connsiteY95" fmla="*/ 3214687 h 4332287"/>
              <a:gd name="connsiteX96" fmla="*/ 1925637 w 2179637"/>
              <a:gd name="connsiteY96" fmla="*/ 3195637 h 4332287"/>
              <a:gd name="connsiteX97" fmla="*/ 1897062 w 2179637"/>
              <a:gd name="connsiteY97" fmla="*/ 3195637 h 4332287"/>
              <a:gd name="connsiteX98" fmla="*/ 1858962 w 2179637"/>
              <a:gd name="connsiteY98" fmla="*/ 3195637 h 4332287"/>
              <a:gd name="connsiteX99" fmla="*/ 1839912 w 2179637"/>
              <a:gd name="connsiteY99" fmla="*/ 3176587 h 4332287"/>
              <a:gd name="connsiteX100" fmla="*/ 1811337 w 2179637"/>
              <a:gd name="connsiteY100" fmla="*/ 3128962 h 4332287"/>
              <a:gd name="connsiteX101" fmla="*/ 1801812 w 2179637"/>
              <a:gd name="connsiteY101" fmla="*/ 3128962 h 4332287"/>
              <a:gd name="connsiteX102" fmla="*/ 1735137 w 2179637"/>
              <a:gd name="connsiteY102" fmla="*/ 3128962 h 4332287"/>
              <a:gd name="connsiteX103" fmla="*/ 1687512 w 2179637"/>
              <a:gd name="connsiteY103" fmla="*/ 3128962 h 4332287"/>
              <a:gd name="connsiteX104" fmla="*/ 1649412 w 2179637"/>
              <a:gd name="connsiteY104" fmla="*/ 3167062 h 4332287"/>
              <a:gd name="connsiteX105" fmla="*/ 1544637 w 2179637"/>
              <a:gd name="connsiteY105" fmla="*/ 3205162 h 4332287"/>
              <a:gd name="connsiteX106" fmla="*/ 1497012 w 2179637"/>
              <a:gd name="connsiteY106" fmla="*/ 3224212 h 4332287"/>
              <a:gd name="connsiteX107" fmla="*/ 1439862 w 2179637"/>
              <a:gd name="connsiteY107" fmla="*/ 3262312 h 4332287"/>
              <a:gd name="connsiteX108" fmla="*/ 1392237 w 2179637"/>
              <a:gd name="connsiteY108" fmla="*/ 3262312 h 4332287"/>
              <a:gd name="connsiteX109" fmla="*/ 1354137 w 2179637"/>
              <a:gd name="connsiteY109" fmla="*/ 3271837 h 4332287"/>
              <a:gd name="connsiteX110" fmla="*/ 1277937 w 2179637"/>
              <a:gd name="connsiteY110" fmla="*/ 3271837 h 4332287"/>
              <a:gd name="connsiteX111" fmla="*/ 1258887 w 2179637"/>
              <a:gd name="connsiteY111" fmla="*/ 3262312 h 4332287"/>
              <a:gd name="connsiteX112" fmla="*/ 1211262 w 2179637"/>
              <a:gd name="connsiteY112" fmla="*/ 3252787 h 4332287"/>
              <a:gd name="connsiteX113" fmla="*/ 1192212 w 2179637"/>
              <a:gd name="connsiteY113" fmla="*/ 3252787 h 4332287"/>
              <a:gd name="connsiteX114" fmla="*/ 1173162 w 2179637"/>
              <a:gd name="connsiteY114" fmla="*/ 3252787 h 4332287"/>
              <a:gd name="connsiteX115" fmla="*/ 1154112 w 2179637"/>
              <a:gd name="connsiteY115" fmla="*/ 3300412 h 4332287"/>
              <a:gd name="connsiteX116" fmla="*/ 1182687 w 2179637"/>
              <a:gd name="connsiteY116" fmla="*/ 3338512 h 4332287"/>
              <a:gd name="connsiteX117" fmla="*/ 1220787 w 2179637"/>
              <a:gd name="connsiteY117" fmla="*/ 3357562 h 4332287"/>
              <a:gd name="connsiteX118" fmla="*/ 1220787 w 2179637"/>
              <a:gd name="connsiteY118" fmla="*/ 3424237 h 4332287"/>
              <a:gd name="connsiteX119" fmla="*/ 1230312 w 2179637"/>
              <a:gd name="connsiteY119" fmla="*/ 3519487 h 4332287"/>
              <a:gd name="connsiteX120" fmla="*/ 1230312 w 2179637"/>
              <a:gd name="connsiteY120" fmla="*/ 3605212 h 4332287"/>
              <a:gd name="connsiteX121" fmla="*/ 1230312 w 2179637"/>
              <a:gd name="connsiteY121" fmla="*/ 3719512 h 4332287"/>
              <a:gd name="connsiteX122" fmla="*/ 1220787 w 2179637"/>
              <a:gd name="connsiteY122" fmla="*/ 3814762 h 4332287"/>
              <a:gd name="connsiteX123" fmla="*/ 1220787 w 2179637"/>
              <a:gd name="connsiteY123" fmla="*/ 3871912 h 4332287"/>
              <a:gd name="connsiteX124" fmla="*/ 1220787 w 2179637"/>
              <a:gd name="connsiteY124" fmla="*/ 3919537 h 4332287"/>
              <a:gd name="connsiteX125" fmla="*/ 1239837 w 2179637"/>
              <a:gd name="connsiteY125" fmla="*/ 3995737 h 4332287"/>
              <a:gd name="connsiteX126" fmla="*/ 1268412 w 2179637"/>
              <a:gd name="connsiteY126" fmla="*/ 4024312 h 4332287"/>
              <a:gd name="connsiteX127" fmla="*/ 1306512 w 2179637"/>
              <a:gd name="connsiteY127" fmla="*/ 4062412 h 4332287"/>
              <a:gd name="connsiteX128" fmla="*/ 1325562 w 2179637"/>
              <a:gd name="connsiteY128" fmla="*/ 4167187 h 4332287"/>
              <a:gd name="connsiteX129" fmla="*/ 1344612 w 2179637"/>
              <a:gd name="connsiteY129" fmla="*/ 4271962 h 4332287"/>
              <a:gd name="connsiteX130" fmla="*/ 1325562 w 2179637"/>
              <a:gd name="connsiteY130" fmla="*/ 4300537 h 4332287"/>
              <a:gd name="connsiteX131" fmla="*/ 1239837 w 2179637"/>
              <a:gd name="connsiteY131" fmla="*/ 4300537 h 4332287"/>
              <a:gd name="connsiteX132" fmla="*/ 1125537 w 2179637"/>
              <a:gd name="connsiteY132" fmla="*/ 4300537 h 4332287"/>
              <a:gd name="connsiteX133" fmla="*/ 1030287 w 2179637"/>
              <a:gd name="connsiteY133" fmla="*/ 4319587 h 4332287"/>
              <a:gd name="connsiteX134" fmla="*/ 963612 w 2179637"/>
              <a:gd name="connsiteY134" fmla="*/ 4319587 h 4332287"/>
              <a:gd name="connsiteX135" fmla="*/ 858837 w 2179637"/>
              <a:gd name="connsiteY135" fmla="*/ 4319587 h 4332287"/>
              <a:gd name="connsiteX136" fmla="*/ 801687 w 2179637"/>
              <a:gd name="connsiteY136" fmla="*/ 4319587 h 4332287"/>
              <a:gd name="connsiteX137" fmla="*/ 744537 w 2179637"/>
              <a:gd name="connsiteY137" fmla="*/ 4319587 h 4332287"/>
              <a:gd name="connsiteX138" fmla="*/ 706437 w 2179637"/>
              <a:gd name="connsiteY138" fmla="*/ 4319587 h 4332287"/>
              <a:gd name="connsiteX139" fmla="*/ 649287 w 2179637"/>
              <a:gd name="connsiteY139" fmla="*/ 4319587 h 4332287"/>
              <a:gd name="connsiteX140" fmla="*/ 763587 w 2179637"/>
              <a:gd name="connsiteY140" fmla="*/ 4243387 h 4332287"/>
              <a:gd name="connsiteX141" fmla="*/ 849312 w 2179637"/>
              <a:gd name="connsiteY141" fmla="*/ 4176712 h 4332287"/>
              <a:gd name="connsiteX142" fmla="*/ 896937 w 2179637"/>
              <a:gd name="connsiteY142" fmla="*/ 4138612 h 4332287"/>
              <a:gd name="connsiteX143" fmla="*/ 954087 w 2179637"/>
              <a:gd name="connsiteY143" fmla="*/ 4129087 h 4332287"/>
              <a:gd name="connsiteX144" fmla="*/ 954087 w 2179637"/>
              <a:gd name="connsiteY144" fmla="*/ 4052887 h 4332287"/>
              <a:gd name="connsiteX145" fmla="*/ 1011237 w 2179637"/>
              <a:gd name="connsiteY145" fmla="*/ 4052887 h 4332287"/>
              <a:gd name="connsiteX146" fmla="*/ 1011237 w 2179637"/>
              <a:gd name="connsiteY146" fmla="*/ 3919537 h 4332287"/>
              <a:gd name="connsiteX147" fmla="*/ 954087 w 2179637"/>
              <a:gd name="connsiteY147" fmla="*/ 3843337 h 4332287"/>
              <a:gd name="connsiteX148" fmla="*/ 935037 w 2179637"/>
              <a:gd name="connsiteY148" fmla="*/ 3767137 h 4332287"/>
              <a:gd name="connsiteX149" fmla="*/ 896937 w 2179637"/>
              <a:gd name="connsiteY149" fmla="*/ 3690937 h 4332287"/>
              <a:gd name="connsiteX150" fmla="*/ 877887 w 2179637"/>
              <a:gd name="connsiteY150" fmla="*/ 3605212 h 4332287"/>
              <a:gd name="connsiteX151" fmla="*/ 877887 w 2179637"/>
              <a:gd name="connsiteY151" fmla="*/ 3548062 h 4332287"/>
              <a:gd name="connsiteX152" fmla="*/ 849312 w 2179637"/>
              <a:gd name="connsiteY152" fmla="*/ 3529012 h 4332287"/>
              <a:gd name="connsiteX153" fmla="*/ 839787 w 2179637"/>
              <a:gd name="connsiteY153" fmla="*/ 3500437 h 4332287"/>
              <a:gd name="connsiteX154" fmla="*/ 811212 w 2179637"/>
              <a:gd name="connsiteY154" fmla="*/ 3452812 h 4332287"/>
              <a:gd name="connsiteX155" fmla="*/ 820737 w 2179637"/>
              <a:gd name="connsiteY155" fmla="*/ 3376612 h 4332287"/>
              <a:gd name="connsiteX156" fmla="*/ 811212 w 2179637"/>
              <a:gd name="connsiteY156" fmla="*/ 3300412 h 4332287"/>
              <a:gd name="connsiteX157" fmla="*/ 801687 w 2179637"/>
              <a:gd name="connsiteY157" fmla="*/ 3290887 h 4332287"/>
              <a:gd name="connsiteX158" fmla="*/ 735012 w 2179637"/>
              <a:gd name="connsiteY158" fmla="*/ 3290887 h 4332287"/>
              <a:gd name="connsiteX159" fmla="*/ 687387 w 2179637"/>
              <a:gd name="connsiteY159" fmla="*/ 3281362 h 4332287"/>
              <a:gd name="connsiteX160" fmla="*/ 658812 w 2179637"/>
              <a:gd name="connsiteY160" fmla="*/ 3243262 h 4332287"/>
              <a:gd name="connsiteX161" fmla="*/ 639762 w 2179637"/>
              <a:gd name="connsiteY161" fmla="*/ 3214687 h 4332287"/>
              <a:gd name="connsiteX162" fmla="*/ 630237 w 2179637"/>
              <a:gd name="connsiteY162" fmla="*/ 3148012 h 4332287"/>
              <a:gd name="connsiteX163" fmla="*/ 630237 w 2179637"/>
              <a:gd name="connsiteY163" fmla="*/ 3071812 h 4332287"/>
              <a:gd name="connsiteX164" fmla="*/ 630237 w 2179637"/>
              <a:gd name="connsiteY164" fmla="*/ 3005137 h 4332287"/>
              <a:gd name="connsiteX165" fmla="*/ 639762 w 2179637"/>
              <a:gd name="connsiteY165" fmla="*/ 2957512 h 4332287"/>
              <a:gd name="connsiteX166" fmla="*/ 639762 w 2179637"/>
              <a:gd name="connsiteY166" fmla="*/ 2900362 h 4332287"/>
              <a:gd name="connsiteX167" fmla="*/ 630237 w 2179637"/>
              <a:gd name="connsiteY167" fmla="*/ 2890837 h 4332287"/>
              <a:gd name="connsiteX168" fmla="*/ 582612 w 2179637"/>
              <a:gd name="connsiteY168" fmla="*/ 2862262 h 4332287"/>
              <a:gd name="connsiteX169" fmla="*/ 601662 w 2179637"/>
              <a:gd name="connsiteY169" fmla="*/ 2805112 h 4332287"/>
              <a:gd name="connsiteX170" fmla="*/ 620712 w 2179637"/>
              <a:gd name="connsiteY170" fmla="*/ 2728912 h 4332287"/>
              <a:gd name="connsiteX171" fmla="*/ 630237 w 2179637"/>
              <a:gd name="connsiteY171" fmla="*/ 2624137 h 4332287"/>
              <a:gd name="connsiteX172" fmla="*/ 668337 w 2179637"/>
              <a:gd name="connsiteY172" fmla="*/ 2528887 h 4332287"/>
              <a:gd name="connsiteX173" fmla="*/ 668337 w 2179637"/>
              <a:gd name="connsiteY173" fmla="*/ 2471737 h 4332287"/>
              <a:gd name="connsiteX174" fmla="*/ 715962 w 2179637"/>
              <a:gd name="connsiteY174" fmla="*/ 2395537 h 4332287"/>
              <a:gd name="connsiteX175" fmla="*/ 773112 w 2179637"/>
              <a:gd name="connsiteY175" fmla="*/ 2271712 h 4332287"/>
              <a:gd name="connsiteX176" fmla="*/ 773112 w 2179637"/>
              <a:gd name="connsiteY176" fmla="*/ 2233612 h 4332287"/>
              <a:gd name="connsiteX177" fmla="*/ 782637 w 2179637"/>
              <a:gd name="connsiteY177" fmla="*/ 2147887 h 4332287"/>
              <a:gd name="connsiteX178" fmla="*/ 782637 w 2179637"/>
              <a:gd name="connsiteY178" fmla="*/ 2109787 h 4332287"/>
              <a:gd name="connsiteX179" fmla="*/ 820737 w 2179637"/>
              <a:gd name="connsiteY179" fmla="*/ 2071687 h 4332287"/>
              <a:gd name="connsiteX180" fmla="*/ 830262 w 2179637"/>
              <a:gd name="connsiteY180" fmla="*/ 2005012 h 4332287"/>
              <a:gd name="connsiteX181" fmla="*/ 849312 w 2179637"/>
              <a:gd name="connsiteY181" fmla="*/ 1919287 h 4332287"/>
              <a:gd name="connsiteX182" fmla="*/ 839787 w 2179637"/>
              <a:gd name="connsiteY182" fmla="*/ 1824037 h 4332287"/>
              <a:gd name="connsiteX183" fmla="*/ 830262 w 2179637"/>
              <a:gd name="connsiteY183" fmla="*/ 1747837 h 4332287"/>
              <a:gd name="connsiteX184" fmla="*/ 830262 w 2179637"/>
              <a:gd name="connsiteY184" fmla="*/ 1690687 h 4332287"/>
              <a:gd name="connsiteX185" fmla="*/ 830262 w 2179637"/>
              <a:gd name="connsiteY185" fmla="*/ 1662112 h 4332287"/>
              <a:gd name="connsiteX186" fmla="*/ 820737 w 2179637"/>
              <a:gd name="connsiteY186" fmla="*/ 1652587 h 4332287"/>
              <a:gd name="connsiteX187" fmla="*/ 801687 w 2179637"/>
              <a:gd name="connsiteY187" fmla="*/ 1624012 h 4332287"/>
              <a:gd name="connsiteX188" fmla="*/ 763587 w 2179637"/>
              <a:gd name="connsiteY188" fmla="*/ 1643062 h 4332287"/>
              <a:gd name="connsiteX189" fmla="*/ 715962 w 2179637"/>
              <a:gd name="connsiteY189" fmla="*/ 1681162 h 4332287"/>
              <a:gd name="connsiteX190" fmla="*/ 649287 w 2179637"/>
              <a:gd name="connsiteY190" fmla="*/ 1709737 h 4332287"/>
              <a:gd name="connsiteX191" fmla="*/ 620712 w 2179637"/>
              <a:gd name="connsiteY191" fmla="*/ 1728787 h 4332287"/>
              <a:gd name="connsiteX192" fmla="*/ 573087 w 2179637"/>
              <a:gd name="connsiteY192" fmla="*/ 1747837 h 4332287"/>
              <a:gd name="connsiteX193" fmla="*/ 525462 w 2179637"/>
              <a:gd name="connsiteY193" fmla="*/ 1747837 h 4332287"/>
              <a:gd name="connsiteX194" fmla="*/ 477837 w 2179637"/>
              <a:gd name="connsiteY194" fmla="*/ 1747837 h 4332287"/>
              <a:gd name="connsiteX195" fmla="*/ 430212 w 2179637"/>
              <a:gd name="connsiteY195" fmla="*/ 1785937 h 4332287"/>
              <a:gd name="connsiteX196" fmla="*/ 392112 w 2179637"/>
              <a:gd name="connsiteY196" fmla="*/ 1833562 h 4332287"/>
              <a:gd name="connsiteX197" fmla="*/ 363537 w 2179637"/>
              <a:gd name="connsiteY197" fmla="*/ 1900237 h 4332287"/>
              <a:gd name="connsiteX198" fmla="*/ 296862 w 2179637"/>
              <a:gd name="connsiteY198" fmla="*/ 1938337 h 4332287"/>
              <a:gd name="connsiteX199" fmla="*/ 249237 w 2179637"/>
              <a:gd name="connsiteY199" fmla="*/ 1947862 h 4332287"/>
              <a:gd name="connsiteX200" fmla="*/ 220662 w 2179637"/>
              <a:gd name="connsiteY200" fmla="*/ 1938337 h 4332287"/>
              <a:gd name="connsiteX201" fmla="*/ 220662 w 2179637"/>
              <a:gd name="connsiteY201" fmla="*/ 1909762 h 4332287"/>
              <a:gd name="connsiteX202" fmla="*/ 192087 w 2179637"/>
              <a:gd name="connsiteY202" fmla="*/ 1890712 h 4332287"/>
              <a:gd name="connsiteX203" fmla="*/ 173037 w 2179637"/>
              <a:gd name="connsiteY203" fmla="*/ 1900237 h 4332287"/>
              <a:gd name="connsiteX204" fmla="*/ 173037 w 2179637"/>
              <a:gd name="connsiteY204" fmla="*/ 1919287 h 4332287"/>
              <a:gd name="connsiteX205" fmla="*/ 173037 w 2179637"/>
              <a:gd name="connsiteY205" fmla="*/ 1966912 h 4332287"/>
              <a:gd name="connsiteX206" fmla="*/ 163512 w 2179637"/>
              <a:gd name="connsiteY206" fmla="*/ 1985962 h 4332287"/>
              <a:gd name="connsiteX207" fmla="*/ 106362 w 2179637"/>
              <a:gd name="connsiteY207" fmla="*/ 1995487 h 4332287"/>
              <a:gd name="connsiteX208" fmla="*/ 96837 w 2179637"/>
              <a:gd name="connsiteY208" fmla="*/ 2033587 h 4332287"/>
              <a:gd name="connsiteX209" fmla="*/ 49212 w 2179637"/>
              <a:gd name="connsiteY209" fmla="*/ 2062162 h 4332287"/>
              <a:gd name="connsiteX210" fmla="*/ 30162 w 2179637"/>
              <a:gd name="connsiteY210" fmla="*/ 2052637 h 4332287"/>
              <a:gd name="connsiteX211" fmla="*/ 1587 w 2179637"/>
              <a:gd name="connsiteY211" fmla="*/ 1938337 h 4332287"/>
              <a:gd name="connsiteX212" fmla="*/ 20637 w 2179637"/>
              <a:gd name="connsiteY212" fmla="*/ 1890712 h 4332287"/>
              <a:gd name="connsiteX213" fmla="*/ 68262 w 2179637"/>
              <a:gd name="connsiteY213" fmla="*/ 1852612 h 4332287"/>
              <a:gd name="connsiteX214" fmla="*/ 68262 w 2179637"/>
              <a:gd name="connsiteY214" fmla="*/ 1814512 h 4332287"/>
              <a:gd name="connsiteX215" fmla="*/ 68262 w 2179637"/>
              <a:gd name="connsiteY215" fmla="*/ 1785937 h 4332287"/>
              <a:gd name="connsiteX216" fmla="*/ 211137 w 2179637"/>
              <a:gd name="connsiteY216" fmla="*/ 1766887 h 4332287"/>
              <a:gd name="connsiteX217" fmla="*/ 268287 w 2179637"/>
              <a:gd name="connsiteY217" fmla="*/ 1728787 h 4332287"/>
              <a:gd name="connsiteX218" fmla="*/ 334962 w 2179637"/>
              <a:gd name="connsiteY218" fmla="*/ 1690687 h 4332287"/>
              <a:gd name="connsiteX219" fmla="*/ 430212 w 2179637"/>
              <a:gd name="connsiteY219" fmla="*/ 1576387 h 4332287"/>
              <a:gd name="connsiteX220" fmla="*/ 506412 w 2179637"/>
              <a:gd name="connsiteY220" fmla="*/ 1509712 h 4332287"/>
              <a:gd name="connsiteX221" fmla="*/ 582612 w 2179637"/>
              <a:gd name="connsiteY221" fmla="*/ 1452562 h 4332287"/>
              <a:gd name="connsiteX222" fmla="*/ 620712 w 2179637"/>
              <a:gd name="connsiteY222" fmla="*/ 1395412 h 4332287"/>
              <a:gd name="connsiteX223" fmla="*/ 649287 w 2179637"/>
              <a:gd name="connsiteY223" fmla="*/ 1347787 h 4332287"/>
              <a:gd name="connsiteX224" fmla="*/ 696912 w 2179637"/>
              <a:gd name="connsiteY224" fmla="*/ 1319212 h 4332287"/>
              <a:gd name="connsiteX225" fmla="*/ 735012 w 2179637"/>
              <a:gd name="connsiteY225" fmla="*/ 1309687 h 4332287"/>
              <a:gd name="connsiteX226" fmla="*/ 735012 w 2179637"/>
              <a:gd name="connsiteY226" fmla="*/ 1233487 h 4332287"/>
              <a:gd name="connsiteX227" fmla="*/ 725487 w 2179637"/>
              <a:gd name="connsiteY227" fmla="*/ 1195387 h 4332287"/>
              <a:gd name="connsiteX228" fmla="*/ 696912 w 2179637"/>
              <a:gd name="connsiteY228" fmla="*/ 1176337 h 4332287"/>
              <a:gd name="connsiteX229" fmla="*/ 687387 w 2179637"/>
              <a:gd name="connsiteY229" fmla="*/ 1100137 h 4332287"/>
              <a:gd name="connsiteX230" fmla="*/ 687387 w 2179637"/>
              <a:gd name="connsiteY230" fmla="*/ 1033462 h 4332287"/>
              <a:gd name="connsiteX231" fmla="*/ 687387 w 2179637"/>
              <a:gd name="connsiteY231" fmla="*/ 985837 h 4332287"/>
              <a:gd name="connsiteX232" fmla="*/ 725487 w 2179637"/>
              <a:gd name="connsiteY232" fmla="*/ 938212 h 4332287"/>
              <a:gd name="connsiteX233" fmla="*/ 715962 w 2179637"/>
              <a:gd name="connsiteY233" fmla="*/ 852487 h 4332287"/>
              <a:gd name="connsiteX234" fmla="*/ 715962 w 2179637"/>
              <a:gd name="connsiteY234" fmla="*/ 757237 h 4332287"/>
              <a:gd name="connsiteX235" fmla="*/ 715962 w 2179637"/>
              <a:gd name="connsiteY235" fmla="*/ 709612 h 4332287"/>
              <a:gd name="connsiteX236" fmla="*/ 735012 w 2179637"/>
              <a:gd name="connsiteY236" fmla="*/ 671512 h 4332287"/>
              <a:gd name="connsiteX237" fmla="*/ 782637 w 2179637"/>
              <a:gd name="connsiteY237" fmla="*/ 642937 h 4332287"/>
              <a:gd name="connsiteX238" fmla="*/ 868362 w 2179637"/>
              <a:gd name="connsiteY238" fmla="*/ 623887 h 4332287"/>
              <a:gd name="connsiteX239" fmla="*/ 915987 w 2179637"/>
              <a:gd name="connsiteY239" fmla="*/ 614362 h 4332287"/>
              <a:gd name="connsiteX240" fmla="*/ 963612 w 2179637"/>
              <a:gd name="connsiteY240" fmla="*/ 604837 h 4332287"/>
              <a:gd name="connsiteX241" fmla="*/ 992187 w 2179637"/>
              <a:gd name="connsiteY241" fmla="*/ 557212 h 43322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</a:cxnLst>
            <a:rect l="l" t="t" r="r" b="b"/>
            <a:pathLst>
              <a:path w="2179637" h="4332287">
                <a:moveTo>
                  <a:pt x="992187" y="557212"/>
                </a:moveTo>
                <a:cubicBezTo>
                  <a:pt x="996949" y="538162"/>
                  <a:pt x="993775" y="506412"/>
                  <a:pt x="992187" y="490537"/>
                </a:cubicBezTo>
                <a:cubicBezTo>
                  <a:pt x="990600" y="474662"/>
                  <a:pt x="987424" y="468312"/>
                  <a:pt x="982662" y="461962"/>
                </a:cubicBezTo>
                <a:cubicBezTo>
                  <a:pt x="977900" y="455612"/>
                  <a:pt x="971550" y="457200"/>
                  <a:pt x="963612" y="452437"/>
                </a:cubicBezTo>
                <a:cubicBezTo>
                  <a:pt x="955675" y="447675"/>
                  <a:pt x="941387" y="452437"/>
                  <a:pt x="935037" y="433387"/>
                </a:cubicBezTo>
                <a:cubicBezTo>
                  <a:pt x="928687" y="414337"/>
                  <a:pt x="925512" y="365124"/>
                  <a:pt x="925512" y="338137"/>
                </a:cubicBezTo>
                <a:cubicBezTo>
                  <a:pt x="925512" y="311150"/>
                  <a:pt x="935037" y="293687"/>
                  <a:pt x="935037" y="271462"/>
                </a:cubicBezTo>
                <a:cubicBezTo>
                  <a:pt x="935037" y="249237"/>
                  <a:pt x="927099" y="227012"/>
                  <a:pt x="925512" y="204787"/>
                </a:cubicBezTo>
                <a:cubicBezTo>
                  <a:pt x="923925" y="182562"/>
                  <a:pt x="912812" y="163512"/>
                  <a:pt x="925512" y="138112"/>
                </a:cubicBezTo>
                <a:cubicBezTo>
                  <a:pt x="938212" y="112712"/>
                  <a:pt x="977900" y="73024"/>
                  <a:pt x="1001712" y="52387"/>
                </a:cubicBezTo>
                <a:cubicBezTo>
                  <a:pt x="1025524" y="31750"/>
                  <a:pt x="1050925" y="22224"/>
                  <a:pt x="1068387" y="14287"/>
                </a:cubicBezTo>
                <a:cubicBezTo>
                  <a:pt x="1085849" y="6350"/>
                  <a:pt x="1058862" y="6349"/>
                  <a:pt x="1106487" y="4762"/>
                </a:cubicBezTo>
                <a:cubicBezTo>
                  <a:pt x="1154112" y="3175"/>
                  <a:pt x="1312862" y="0"/>
                  <a:pt x="1354137" y="4762"/>
                </a:cubicBezTo>
                <a:cubicBezTo>
                  <a:pt x="1395412" y="9524"/>
                  <a:pt x="1349374" y="15874"/>
                  <a:pt x="1354137" y="33337"/>
                </a:cubicBezTo>
                <a:cubicBezTo>
                  <a:pt x="1358900" y="50800"/>
                  <a:pt x="1371600" y="85725"/>
                  <a:pt x="1382712" y="109537"/>
                </a:cubicBezTo>
                <a:cubicBezTo>
                  <a:pt x="1393825" y="133350"/>
                  <a:pt x="1412875" y="149225"/>
                  <a:pt x="1420812" y="176212"/>
                </a:cubicBezTo>
                <a:cubicBezTo>
                  <a:pt x="1428749" y="203199"/>
                  <a:pt x="1427162" y="241299"/>
                  <a:pt x="1430337" y="271462"/>
                </a:cubicBezTo>
                <a:cubicBezTo>
                  <a:pt x="1433512" y="301625"/>
                  <a:pt x="1438274" y="325437"/>
                  <a:pt x="1439862" y="357187"/>
                </a:cubicBezTo>
                <a:cubicBezTo>
                  <a:pt x="1441450" y="388937"/>
                  <a:pt x="1443037" y="433387"/>
                  <a:pt x="1439862" y="461962"/>
                </a:cubicBezTo>
                <a:cubicBezTo>
                  <a:pt x="1436687" y="490537"/>
                  <a:pt x="1425574" y="517525"/>
                  <a:pt x="1420812" y="528637"/>
                </a:cubicBezTo>
                <a:cubicBezTo>
                  <a:pt x="1416050" y="539749"/>
                  <a:pt x="1420812" y="520700"/>
                  <a:pt x="1411287" y="528637"/>
                </a:cubicBezTo>
                <a:cubicBezTo>
                  <a:pt x="1401762" y="536574"/>
                  <a:pt x="1371600" y="565150"/>
                  <a:pt x="1363662" y="576262"/>
                </a:cubicBezTo>
                <a:cubicBezTo>
                  <a:pt x="1355725" y="587375"/>
                  <a:pt x="1341437" y="576262"/>
                  <a:pt x="1363662" y="595312"/>
                </a:cubicBezTo>
                <a:cubicBezTo>
                  <a:pt x="1385887" y="614362"/>
                  <a:pt x="1460499" y="660399"/>
                  <a:pt x="1497012" y="690562"/>
                </a:cubicBezTo>
                <a:cubicBezTo>
                  <a:pt x="1533525" y="720725"/>
                  <a:pt x="1546224" y="749299"/>
                  <a:pt x="1582737" y="776287"/>
                </a:cubicBezTo>
                <a:cubicBezTo>
                  <a:pt x="1619250" y="803275"/>
                  <a:pt x="1685925" y="828675"/>
                  <a:pt x="1716087" y="852487"/>
                </a:cubicBezTo>
                <a:cubicBezTo>
                  <a:pt x="1746249" y="876299"/>
                  <a:pt x="1752600" y="904875"/>
                  <a:pt x="1763712" y="919162"/>
                </a:cubicBezTo>
                <a:cubicBezTo>
                  <a:pt x="1774825" y="933450"/>
                  <a:pt x="1779587" y="922337"/>
                  <a:pt x="1782762" y="938212"/>
                </a:cubicBezTo>
                <a:cubicBezTo>
                  <a:pt x="1785937" y="954087"/>
                  <a:pt x="1782762" y="1014412"/>
                  <a:pt x="1782762" y="1014412"/>
                </a:cubicBezTo>
                <a:cubicBezTo>
                  <a:pt x="1782762" y="1030287"/>
                  <a:pt x="1773237" y="1016000"/>
                  <a:pt x="1782762" y="1033462"/>
                </a:cubicBezTo>
                <a:cubicBezTo>
                  <a:pt x="1792287" y="1050925"/>
                  <a:pt x="1819275" y="1082675"/>
                  <a:pt x="1839912" y="1119187"/>
                </a:cubicBezTo>
                <a:cubicBezTo>
                  <a:pt x="1860550" y="1155700"/>
                  <a:pt x="1882775" y="1211262"/>
                  <a:pt x="1906587" y="1252537"/>
                </a:cubicBezTo>
                <a:cubicBezTo>
                  <a:pt x="1930399" y="1293812"/>
                  <a:pt x="1966912" y="1331912"/>
                  <a:pt x="1982787" y="1366837"/>
                </a:cubicBezTo>
                <a:cubicBezTo>
                  <a:pt x="1998662" y="1401762"/>
                  <a:pt x="1992312" y="1436687"/>
                  <a:pt x="2001837" y="1462087"/>
                </a:cubicBezTo>
                <a:cubicBezTo>
                  <a:pt x="2011362" y="1487487"/>
                  <a:pt x="2032000" y="1498600"/>
                  <a:pt x="2039937" y="1519237"/>
                </a:cubicBezTo>
                <a:cubicBezTo>
                  <a:pt x="2047875" y="1539875"/>
                  <a:pt x="2047875" y="1570037"/>
                  <a:pt x="2049462" y="1585912"/>
                </a:cubicBezTo>
                <a:cubicBezTo>
                  <a:pt x="2051050" y="1601787"/>
                  <a:pt x="2052637" y="1598612"/>
                  <a:pt x="2049462" y="1614487"/>
                </a:cubicBezTo>
                <a:cubicBezTo>
                  <a:pt x="2046287" y="1630362"/>
                  <a:pt x="2035174" y="1660525"/>
                  <a:pt x="2030412" y="1681162"/>
                </a:cubicBezTo>
                <a:cubicBezTo>
                  <a:pt x="2025650" y="1701799"/>
                  <a:pt x="2024062" y="1720850"/>
                  <a:pt x="2020887" y="1738312"/>
                </a:cubicBezTo>
                <a:cubicBezTo>
                  <a:pt x="2017712" y="1755775"/>
                  <a:pt x="2017712" y="1766887"/>
                  <a:pt x="2011362" y="1785937"/>
                </a:cubicBezTo>
                <a:cubicBezTo>
                  <a:pt x="2005012" y="1804987"/>
                  <a:pt x="1998662" y="1827212"/>
                  <a:pt x="1982787" y="1852612"/>
                </a:cubicBezTo>
                <a:cubicBezTo>
                  <a:pt x="1966912" y="1878012"/>
                  <a:pt x="1935162" y="1916112"/>
                  <a:pt x="1916112" y="1938337"/>
                </a:cubicBezTo>
                <a:cubicBezTo>
                  <a:pt x="1897062" y="1960562"/>
                  <a:pt x="1879599" y="1963737"/>
                  <a:pt x="1868487" y="1985962"/>
                </a:cubicBezTo>
                <a:cubicBezTo>
                  <a:pt x="1857375" y="2008187"/>
                  <a:pt x="1858962" y="2054225"/>
                  <a:pt x="1849437" y="2071687"/>
                </a:cubicBezTo>
                <a:cubicBezTo>
                  <a:pt x="1839912" y="2089150"/>
                  <a:pt x="1824037" y="2081212"/>
                  <a:pt x="1811337" y="2090737"/>
                </a:cubicBezTo>
                <a:cubicBezTo>
                  <a:pt x="1798637" y="2100262"/>
                  <a:pt x="1781174" y="2119312"/>
                  <a:pt x="1773237" y="2128837"/>
                </a:cubicBezTo>
                <a:cubicBezTo>
                  <a:pt x="1765300" y="2138362"/>
                  <a:pt x="1763712" y="2139950"/>
                  <a:pt x="1763712" y="2147887"/>
                </a:cubicBezTo>
                <a:cubicBezTo>
                  <a:pt x="1763712" y="2155824"/>
                  <a:pt x="1770062" y="2159000"/>
                  <a:pt x="1773237" y="2176462"/>
                </a:cubicBezTo>
                <a:cubicBezTo>
                  <a:pt x="1776412" y="2193925"/>
                  <a:pt x="1781175" y="2227262"/>
                  <a:pt x="1782762" y="2252662"/>
                </a:cubicBezTo>
                <a:cubicBezTo>
                  <a:pt x="1784350" y="2278062"/>
                  <a:pt x="1784350" y="2300287"/>
                  <a:pt x="1782762" y="2328862"/>
                </a:cubicBezTo>
                <a:cubicBezTo>
                  <a:pt x="1781175" y="2357437"/>
                  <a:pt x="1779587" y="2408237"/>
                  <a:pt x="1773237" y="2424112"/>
                </a:cubicBezTo>
                <a:cubicBezTo>
                  <a:pt x="1766887" y="2439987"/>
                  <a:pt x="1754187" y="2416175"/>
                  <a:pt x="1744662" y="2424112"/>
                </a:cubicBezTo>
                <a:cubicBezTo>
                  <a:pt x="1735137" y="2432049"/>
                  <a:pt x="1731962" y="2459037"/>
                  <a:pt x="1716087" y="2471737"/>
                </a:cubicBezTo>
                <a:cubicBezTo>
                  <a:pt x="1700212" y="2484437"/>
                  <a:pt x="1673225" y="2501900"/>
                  <a:pt x="1649412" y="2500312"/>
                </a:cubicBezTo>
                <a:cubicBezTo>
                  <a:pt x="1625599" y="2498724"/>
                  <a:pt x="1587499" y="2471737"/>
                  <a:pt x="1573212" y="2462212"/>
                </a:cubicBezTo>
                <a:cubicBezTo>
                  <a:pt x="1558925" y="2452687"/>
                  <a:pt x="1582737" y="2422525"/>
                  <a:pt x="1563687" y="2443162"/>
                </a:cubicBezTo>
                <a:cubicBezTo>
                  <a:pt x="1544637" y="2463799"/>
                  <a:pt x="1477962" y="2552700"/>
                  <a:pt x="1458912" y="2586037"/>
                </a:cubicBezTo>
                <a:cubicBezTo>
                  <a:pt x="1439862" y="2619375"/>
                  <a:pt x="1463675" y="2620962"/>
                  <a:pt x="1449387" y="2643187"/>
                </a:cubicBezTo>
                <a:cubicBezTo>
                  <a:pt x="1435099" y="2665412"/>
                  <a:pt x="1393824" y="2697162"/>
                  <a:pt x="1373187" y="2719387"/>
                </a:cubicBezTo>
                <a:cubicBezTo>
                  <a:pt x="1352550" y="2741612"/>
                  <a:pt x="1339850" y="2763837"/>
                  <a:pt x="1325562" y="2776537"/>
                </a:cubicBezTo>
                <a:cubicBezTo>
                  <a:pt x="1311275" y="2789237"/>
                  <a:pt x="1296987" y="2784475"/>
                  <a:pt x="1287462" y="2795587"/>
                </a:cubicBezTo>
                <a:cubicBezTo>
                  <a:pt x="1277937" y="2806700"/>
                  <a:pt x="1274762" y="2830512"/>
                  <a:pt x="1268412" y="2843212"/>
                </a:cubicBezTo>
                <a:cubicBezTo>
                  <a:pt x="1262062" y="2855912"/>
                  <a:pt x="1257300" y="2860675"/>
                  <a:pt x="1249362" y="2871787"/>
                </a:cubicBezTo>
                <a:cubicBezTo>
                  <a:pt x="1241425" y="2882900"/>
                  <a:pt x="1230312" y="2901950"/>
                  <a:pt x="1220787" y="2909887"/>
                </a:cubicBezTo>
                <a:cubicBezTo>
                  <a:pt x="1211262" y="2917824"/>
                  <a:pt x="1198562" y="2917825"/>
                  <a:pt x="1192212" y="2919412"/>
                </a:cubicBezTo>
                <a:cubicBezTo>
                  <a:pt x="1185862" y="2921000"/>
                  <a:pt x="1184274" y="2916237"/>
                  <a:pt x="1182687" y="2919412"/>
                </a:cubicBezTo>
                <a:cubicBezTo>
                  <a:pt x="1181100" y="2922587"/>
                  <a:pt x="1182687" y="2938462"/>
                  <a:pt x="1182687" y="2938462"/>
                </a:cubicBezTo>
                <a:cubicBezTo>
                  <a:pt x="1182687" y="2944812"/>
                  <a:pt x="1181100" y="2947987"/>
                  <a:pt x="1182687" y="2957512"/>
                </a:cubicBezTo>
                <a:cubicBezTo>
                  <a:pt x="1184275" y="2967037"/>
                  <a:pt x="1181099" y="2992437"/>
                  <a:pt x="1192212" y="2995612"/>
                </a:cubicBezTo>
                <a:cubicBezTo>
                  <a:pt x="1203325" y="2998787"/>
                  <a:pt x="1233487" y="2981324"/>
                  <a:pt x="1249362" y="2976562"/>
                </a:cubicBezTo>
                <a:cubicBezTo>
                  <a:pt x="1265237" y="2971800"/>
                  <a:pt x="1273175" y="2968624"/>
                  <a:pt x="1287462" y="2967037"/>
                </a:cubicBezTo>
                <a:cubicBezTo>
                  <a:pt x="1301749" y="2965450"/>
                  <a:pt x="1319212" y="2965450"/>
                  <a:pt x="1335087" y="2967037"/>
                </a:cubicBezTo>
                <a:cubicBezTo>
                  <a:pt x="1350962" y="2968625"/>
                  <a:pt x="1360487" y="2973387"/>
                  <a:pt x="1382712" y="2976562"/>
                </a:cubicBezTo>
                <a:cubicBezTo>
                  <a:pt x="1404937" y="2979737"/>
                  <a:pt x="1439862" y="2987675"/>
                  <a:pt x="1468437" y="2986087"/>
                </a:cubicBezTo>
                <a:cubicBezTo>
                  <a:pt x="1497012" y="2984500"/>
                  <a:pt x="1525587" y="2970212"/>
                  <a:pt x="1554162" y="2967037"/>
                </a:cubicBezTo>
                <a:cubicBezTo>
                  <a:pt x="1582737" y="2963862"/>
                  <a:pt x="1639887" y="2967037"/>
                  <a:pt x="1639887" y="2967037"/>
                </a:cubicBezTo>
                <a:cubicBezTo>
                  <a:pt x="1658937" y="2967037"/>
                  <a:pt x="1654175" y="2970212"/>
                  <a:pt x="1668462" y="2967037"/>
                </a:cubicBezTo>
                <a:cubicBezTo>
                  <a:pt x="1682749" y="2963862"/>
                  <a:pt x="1709737" y="2962275"/>
                  <a:pt x="1725612" y="2947987"/>
                </a:cubicBezTo>
                <a:cubicBezTo>
                  <a:pt x="1741487" y="2933700"/>
                  <a:pt x="1738312" y="2905125"/>
                  <a:pt x="1763712" y="2881312"/>
                </a:cubicBezTo>
                <a:cubicBezTo>
                  <a:pt x="1789112" y="2857500"/>
                  <a:pt x="1855787" y="2822574"/>
                  <a:pt x="1878012" y="2805112"/>
                </a:cubicBezTo>
                <a:cubicBezTo>
                  <a:pt x="1900237" y="2787650"/>
                  <a:pt x="1878012" y="2779712"/>
                  <a:pt x="1897062" y="2776537"/>
                </a:cubicBezTo>
                <a:cubicBezTo>
                  <a:pt x="1916112" y="2773362"/>
                  <a:pt x="1970087" y="2770187"/>
                  <a:pt x="1992312" y="2786062"/>
                </a:cubicBezTo>
                <a:cubicBezTo>
                  <a:pt x="2014537" y="2801937"/>
                  <a:pt x="2011362" y="2830512"/>
                  <a:pt x="2030412" y="2871787"/>
                </a:cubicBezTo>
                <a:cubicBezTo>
                  <a:pt x="2049462" y="2913062"/>
                  <a:pt x="2084387" y="2987675"/>
                  <a:pt x="2106612" y="3033712"/>
                </a:cubicBezTo>
                <a:cubicBezTo>
                  <a:pt x="2128837" y="3079749"/>
                  <a:pt x="2154237" y="3117850"/>
                  <a:pt x="2163762" y="3148012"/>
                </a:cubicBezTo>
                <a:cubicBezTo>
                  <a:pt x="2173287" y="3178174"/>
                  <a:pt x="2163762" y="3214687"/>
                  <a:pt x="2163762" y="3214687"/>
                </a:cubicBezTo>
                <a:cubicBezTo>
                  <a:pt x="2163762" y="3241674"/>
                  <a:pt x="2162175" y="3282950"/>
                  <a:pt x="2163762" y="3309937"/>
                </a:cubicBezTo>
                <a:cubicBezTo>
                  <a:pt x="2165349" y="3336924"/>
                  <a:pt x="2179637" y="3359150"/>
                  <a:pt x="2173287" y="3376612"/>
                </a:cubicBezTo>
                <a:cubicBezTo>
                  <a:pt x="2166937" y="3394074"/>
                  <a:pt x="2136775" y="3411537"/>
                  <a:pt x="2125662" y="3414712"/>
                </a:cubicBezTo>
                <a:cubicBezTo>
                  <a:pt x="2114549" y="3417887"/>
                  <a:pt x="2119312" y="3405187"/>
                  <a:pt x="2106612" y="3395662"/>
                </a:cubicBezTo>
                <a:cubicBezTo>
                  <a:pt x="2093912" y="3386137"/>
                  <a:pt x="2063749" y="3375024"/>
                  <a:pt x="2049462" y="3357562"/>
                </a:cubicBezTo>
                <a:cubicBezTo>
                  <a:pt x="2035175" y="3340100"/>
                  <a:pt x="2027237" y="3303587"/>
                  <a:pt x="2020887" y="3290887"/>
                </a:cubicBezTo>
                <a:cubicBezTo>
                  <a:pt x="2014537" y="3278187"/>
                  <a:pt x="2019300" y="3284537"/>
                  <a:pt x="2011362" y="3281362"/>
                </a:cubicBezTo>
                <a:cubicBezTo>
                  <a:pt x="2003424" y="3278187"/>
                  <a:pt x="1979612" y="3278187"/>
                  <a:pt x="1973262" y="3271837"/>
                </a:cubicBezTo>
                <a:cubicBezTo>
                  <a:pt x="1966912" y="3265487"/>
                  <a:pt x="1974850" y="3252787"/>
                  <a:pt x="1973262" y="3243262"/>
                </a:cubicBezTo>
                <a:cubicBezTo>
                  <a:pt x="1971675" y="3233737"/>
                  <a:pt x="1971674" y="3222624"/>
                  <a:pt x="1963737" y="3214687"/>
                </a:cubicBezTo>
                <a:cubicBezTo>
                  <a:pt x="1955800" y="3206750"/>
                  <a:pt x="1936750" y="3198812"/>
                  <a:pt x="1925637" y="3195637"/>
                </a:cubicBezTo>
                <a:cubicBezTo>
                  <a:pt x="1914524" y="3192462"/>
                  <a:pt x="1897062" y="3195637"/>
                  <a:pt x="1897062" y="3195637"/>
                </a:cubicBezTo>
                <a:cubicBezTo>
                  <a:pt x="1885950" y="3195637"/>
                  <a:pt x="1868487" y="3198812"/>
                  <a:pt x="1858962" y="3195637"/>
                </a:cubicBezTo>
                <a:cubicBezTo>
                  <a:pt x="1849437" y="3192462"/>
                  <a:pt x="1847850" y="3187700"/>
                  <a:pt x="1839912" y="3176587"/>
                </a:cubicBezTo>
                <a:cubicBezTo>
                  <a:pt x="1831975" y="3165475"/>
                  <a:pt x="1817687" y="3136899"/>
                  <a:pt x="1811337" y="3128962"/>
                </a:cubicBezTo>
                <a:cubicBezTo>
                  <a:pt x="1804987" y="3121025"/>
                  <a:pt x="1801812" y="3128962"/>
                  <a:pt x="1801812" y="3128962"/>
                </a:cubicBezTo>
                <a:lnTo>
                  <a:pt x="1735137" y="3128962"/>
                </a:lnTo>
                <a:cubicBezTo>
                  <a:pt x="1716087" y="3128962"/>
                  <a:pt x="1701800" y="3122612"/>
                  <a:pt x="1687512" y="3128962"/>
                </a:cubicBezTo>
                <a:cubicBezTo>
                  <a:pt x="1673224" y="3135312"/>
                  <a:pt x="1673225" y="3154362"/>
                  <a:pt x="1649412" y="3167062"/>
                </a:cubicBezTo>
                <a:cubicBezTo>
                  <a:pt x="1625600" y="3179762"/>
                  <a:pt x="1570037" y="3195637"/>
                  <a:pt x="1544637" y="3205162"/>
                </a:cubicBezTo>
                <a:cubicBezTo>
                  <a:pt x="1519237" y="3214687"/>
                  <a:pt x="1514475" y="3214687"/>
                  <a:pt x="1497012" y="3224212"/>
                </a:cubicBezTo>
                <a:cubicBezTo>
                  <a:pt x="1479550" y="3233737"/>
                  <a:pt x="1457324" y="3255962"/>
                  <a:pt x="1439862" y="3262312"/>
                </a:cubicBezTo>
                <a:cubicBezTo>
                  <a:pt x="1422400" y="3268662"/>
                  <a:pt x="1406524" y="3260725"/>
                  <a:pt x="1392237" y="3262312"/>
                </a:cubicBezTo>
                <a:cubicBezTo>
                  <a:pt x="1377950" y="3263899"/>
                  <a:pt x="1373187" y="3270250"/>
                  <a:pt x="1354137" y="3271837"/>
                </a:cubicBezTo>
                <a:cubicBezTo>
                  <a:pt x="1335087" y="3273424"/>
                  <a:pt x="1293812" y="3273425"/>
                  <a:pt x="1277937" y="3271837"/>
                </a:cubicBezTo>
                <a:cubicBezTo>
                  <a:pt x="1262062" y="3270250"/>
                  <a:pt x="1270000" y="3265487"/>
                  <a:pt x="1258887" y="3262312"/>
                </a:cubicBezTo>
                <a:cubicBezTo>
                  <a:pt x="1247774" y="3259137"/>
                  <a:pt x="1222374" y="3254374"/>
                  <a:pt x="1211262" y="3252787"/>
                </a:cubicBezTo>
                <a:cubicBezTo>
                  <a:pt x="1200150" y="3251200"/>
                  <a:pt x="1192212" y="3252787"/>
                  <a:pt x="1192212" y="3252787"/>
                </a:cubicBezTo>
                <a:cubicBezTo>
                  <a:pt x="1185862" y="3252787"/>
                  <a:pt x="1179512" y="3244850"/>
                  <a:pt x="1173162" y="3252787"/>
                </a:cubicBezTo>
                <a:cubicBezTo>
                  <a:pt x="1166812" y="3260724"/>
                  <a:pt x="1152525" y="3286125"/>
                  <a:pt x="1154112" y="3300412"/>
                </a:cubicBezTo>
                <a:cubicBezTo>
                  <a:pt x="1155699" y="3314699"/>
                  <a:pt x="1171575" y="3328987"/>
                  <a:pt x="1182687" y="3338512"/>
                </a:cubicBezTo>
                <a:cubicBezTo>
                  <a:pt x="1193800" y="3348037"/>
                  <a:pt x="1214437" y="3343274"/>
                  <a:pt x="1220787" y="3357562"/>
                </a:cubicBezTo>
                <a:cubicBezTo>
                  <a:pt x="1227137" y="3371850"/>
                  <a:pt x="1219200" y="3397250"/>
                  <a:pt x="1220787" y="3424237"/>
                </a:cubicBezTo>
                <a:cubicBezTo>
                  <a:pt x="1222374" y="3451224"/>
                  <a:pt x="1228725" y="3489325"/>
                  <a:pt x="1230312" y="3519487"/>
                </a:cubicBezTo>
                <a:cubicBezTo>
                  <a:pt x="1231899" y="3549649"/>
                  <a:pt x="1230312" y="3605212"/>
                  <a:pt x="1230312" y="3605212"/>
                </a:cubicBezTo>
                <a:cubicBezTo>
                  <a:pt x="1230312" y="3638549"/>
                  <a:pt x="1231900" y="3684587"/>
                  <a:pt x="1230312" y="3719512"/>
                </a:cubicBezTo>
                <a:cubicBezTo>
                  <a:pt x="1228724" y="3754437"/>
                  <a:pt x="1222375" y="3789362"/>
                  <a:pt x="1220787" y="3814762"/>
                </a:cubicBezTo>
                <a:cubicBezTo>
                  <a:pt x="1219200" y="3840162"/>
                  <a:pt x="1220787" y="3871912"/>
                  <a:pt x="1220787" y="3871912"/>
                </a:cubicBezTo>
                <a:cubicBezTo>
                  <a:pt x="1220787" y="3889374"/>
                  <a:pt x="1217612" y="3898900"/>
                  <a:pt x="1220787" y="3919537"/>
                </a:cubicBezTo>
                <a:cubicBezTo>
                  <a:pt x="1223962" y="3940175"/>
                  <a:pt x="1231900" y="3978275"/>
                  <a:pt x="1239837" y="3995737"/>
                </a:cubicBezTo>
                <a:cubicBezTo>
                  <a:pt x="1247774" y="4013199"/>
                  <a:pt x="1268412" y="4024312"/>
                  <a:pt x="1268412" y="4024312"/>
                </a:cubicBezTo>
                <a:cubicBezTo>
                  <a:pt x="1279524" y="4035424"/>
                  <a:pt x="1296987" y="4038600"/>
                  <a:pt x="1306512" y="4062412"/>
                </a:cubicBezTo>
                <a:cubicBezTo>
                  <a:pt x="1316037" y="4086225"/>
                  <a:pt x="1325562" y="4167187"/>
                  <a:pt x="1325562" y="4167187"/>
                </a:cubicBezTo>
                <a:cubicBezTo>
                  <a:pt x="1331912" y="4202112"/>
                  <a:pt x="1344612" y="4249737"/>
                  <a:pt x="1344612" y="4271962"/>
                </a:cubicBezTo>
                <a:cubicBezTo>
                  <a:pt x="1344612" y="4294187"/>
                  <a:pt x="1343025" y="4295774"/>
                  <a:pt x="1325562" y="4300537"/>
                </a:cubicBezTo>
                <a:cubicBezTo>
                  <a:pt x="1308099" y="4305300"/>
                  <a:pt x="1239837" y="4300537"/>
                  <a:pt x="1239837" y="4300537"/>
                </a:cubicBezTo>
                <a:cubicBezTo>
                  <a:pt x="1206500" y="4300537"/>
                  <a:pt x="1160462" y="4297362"/>
                  <a:pt x="1125537" y="4300537"/>
                </a:cubicBezTo>
                <a:cubicBezTo>
                  <a:pt x="1090612" y="4303712"/>
                  <a:pt x="1057275" y="4316412"/>
                  <a:pt x="1030287" y="4319587"/>
                </a:cubicBezTo>
                <a:cubicBezTo>
                  <a:pt x="1003299" y="4322762"/>
                  <a:pt x="963612" y="4319587"/>
                  <a:pt x="963612" y="4319587"/>
                </a:cubicBezTo>
                <a:lnTo>
                  <a:pt x="858837" y="4319587"/>
                </a:lnTo>
                <a:lnTo>
                  <a:pt x="801687" y="4319587"/>
                </a:lnTo>
                <a:lnTo>
                  <a:pt x="744537" y="4319587"/>
                </a:lnTo>
                <a:lnTo>
                  <a:pt x="706437" y="4319587"/>
                </a:lnTo>
                <a:cubicBezTo>
                  <a:pt x="690562" y="4319587"/>
                  <a:pt x="639762" y="4332287"/>
                  <a:pt x="649287" y="4319587"/>
                </a:cubicBezTo>
                <a:cubicBezTo>
                  <a:pt x="658812" y="4306887"/>
                  <a:pt x="730250" y="4267199"/>
                  <a:pt x="763587" y="4243387"/>
                </a:cubicBezTo>
                <a:cubicBezTo>
                  <a:pt x="796924" y="4219575"/>
                  <a:pt x="827087" y="4194174"/>
                  <a:pt x="849312" y="4176712"/>
                </a:cubicBezTo>
                <a:cubicBezTo>
                  <a:pt x="871537" y="4159250"/>
                  <a:pt x="879475" y="4146549"/>
                  <a:pt x="896937" y="4138612"/>
                </a:cubicBezTo>
                <a:cubicBezTo>
                  <a:pt x="914399" y="4130675"/>
                  <a:pt x="944562" y="4143374"/>
                  <a:pt x="954087" y="4129087"/>
                </a:cubicBezTo>
                <a:cubicBezTo>
                  <a:pt x="963612" y="4114800"/>
                  <a:pt x="944562" y="4065587"/>
                  <a:pt x="954087" y="4052887"/>
                </a:cubicBezTo>
                <a:cubicBezTo>
                  <a:pt x="963612" y="4040187"/>
                  <a:pt x="1001712" y="4075112"/>
                  <a:pt x="1011237" y="4052887"/>
                </a:cubicBezTo>
                <a:cubicBezTo>
                  <a:pt x="1020762" y="4030662"/>
                  <a:pt x="1020762" y="3954462"/>
                  <a:pt x="1011237" y="3919537"/>
                </a:cubicBezTo>
                <a:cubicBezTo>
                  <a:pt x="1001712" y="3884612"/>
                  <a:pt x="966787" y="3868737"/>
                  <a:pt x="954087" y="3843337"/>
                </a:cubicBezTo>
                <a:cubicBezTo>
                  <a:pt x="941387" y="3817937"/>
                  <a:pt x="944562" y="3792537"/>
                  <a:pt x="935037" y="3767137"/>
                </a:cubicBezTo>
                <a:cubicBezTo>
                  <a:pt x="925512" y="3741737"/>
                  <a:pt x="906462" y="3717924"/>
                  <a:pt x="896937" y="3690937"/>
                </a:cubicBezTo>
                <a:cubicBezTo>
                  <a:pt x="887412" y="3663950"/>
                  <a:pt x="881062" y="3629025"/>
                  <a:pt x="877887" y="3605212"/>
                </a:cubicBezTo>
                <a:cubicBezTo>
                  <a:pt x="874712" y="3581400"/>
                  <a:pt x="882650" y="3560762"/>
                  <a:pt x="877887" y="3548062"/>
                </a:cubicBezTo>
                <a:cubicBezTo>
                  <a:pt x="873124" y="3535362"/>
                  <a:pt x="855662" y="3536949"/>
                  <a:pt x="849312" y="3529012"/>
                </a:cubicBezTo>
                <a:cubicBezTo>
                  <a:pt x="842962" y="3521075"/>
                  <a:pt x="846137" y="3513137"/>
                  <a:pt x="839787" y="3500437"/>
                </a:cubicBezTo>
                <a:cubicBezTo>
                  <a:pt x="833437" y="3487737"/>
                  <a:pt x="814387" y="3473450"/>
                  <a:pt x="811212" y="3452812"/>
                </a:cubicBezTo>
                <a:cubicBezTo>
                  <a:pt x="808037" y="3432175"/>
                  <a:pt x="820737" y="3402012"/>
                  <a:pt x="820737" y="3376612"/>
                </a:cubicBezTo>
                <a:cubicBezTo>
                  <a:pt x="820737" y="3351212"/>
                  <a:pt x="814387" y="3314699"/>
                  <a:pt x="811212" y="3300412"/>
                </a:cubicBezTo>
                <a:cubicBezTo>
                  <a:pt x="808037" y="3286125"/>
                  <a:pt x="814387" y="3292474"/>
                  <a:pt x="801687" y="3290887"/>
                </a:cubicBezTo>
                <a:cubicBezTo>
                  <a:pt x="788987" y="3289300"/>
                  <a:pt x="754062" y="3292474"/>
                  <a:pt x="735012" y="3290887"/>
                </a:cubicBezTo>
                <a:cubicBezTo>
                  <a:pt x="715962" y="3289300"/>
                  <a:pt x="700087" y="3289299"/>
                  <a:pt x="687387" y="3281362"/>
                </a:cubicBezTo>
                <a:cubicBezTo>
                  <a:pt x="674687" y="3273425"/>
                  <a:pt x="666750" y="3254375"/>
                  <a:pt x="658812" y="3243262"/>
                </a:cubicBezTo>
                <a:cubicBezTo>
                  <a:pt x="650875" y="3232150"/>
                  <a:pt x="644524" y="3230562"/>
                  <a:pt x="639762" y="3214687"/>
                </a:cubicBezTo>
                <a:cubicBezTo>
                  <a:pt x="635000" y="3198812"/>
                  <a:pt x="631825" y="3171825"/>
                  <a:pt x="630237" y="3148012"/>
                </a:cubicBezTo>
                <a:cubicBezTo>
                  <a:pt x="628649" y="3124199"/>
                  <a:pt x="630237" y="3071812"/>
                  <a:pt x="630237" y="3071812"/>
                </a:cubicBezTo>
                <a:cubicBezTo>
                  <a:pt x="630237" y="3048000"/>
                  <a:pt x="628650" y="3024187"/>
                  <a:pt x="630237" y="3005137"/>
                </a:cubicBezTo>
                <a:cubicBezTo>
                  <a:pt x="631824" y="2986087"/>
                  <a:pt x="638175" y="2974974"/>
                  <a:pt x="639762" y="2957512"/>
                </a:cubicBezTo>
                <a:cubicBezTo>
                  <a:pt x="641349" y="2940050"/>
                  <a:pt x="641349" y="2911474"/>
                  <a:pt x="639762" y="2900362"/>
                </a:cubicBezTo>
                <a:cubicBezTo>
                  <a:pt x="638175" y="2889250"/>
                  <a:pt x="639762" y="2897187"/>
                  <a:pt x="630237" y="2890837"/>
                </a:cubicBezTo>
                <a:cubicBezTo>
                  <a:pt x="620712" y="2884487"/>
                  <a:pt x="587375" y="2876550"/>
                  <a:pt x="582612" y="2862262"/>
                </a:cubicBezTo>
                <a:cubicBezTo>
                  <a:pt x="577849" y="2847974"/>
                  <a:pt x="595312" y="2827337"/>
                  <a:pt x="601662" y="2805112"/>
                </a:cubicBezTo>
                <a:cubicBezTo>
                  <a:pt x="608012" y="2782887"/>
                  <a:pt x="615950" y="2759075"/>
                  <a:pt x="620712" y="2728912"/>
                </a:cubicBezTo>
                <a:cubicBezTo>
                  <a:pt x="625475" y="2698750"/>
                  <a:pt x="622300" y="2657474"/>
                  <a:pt x="630237" y="2624137"/>
                </a:cubicBezTo>
                <a:cubicBezTo>
                  <a:pt x="638174" y="2590800"/>
                  <a:pt x="661987" y="2554287"/>
                  <a:pt x="668337" y="2528887"/>
                </a:cubicBezTo>
                <a:cubicBezTo>
                  <a:pt x="674687" y="2503487"/>
                  <a:pt x="660400" y="2493962"/>
                  <a:pt x="668337" y="2471737"/>
                </a:cubicBezTo>
                <a:cubicBezTo>
                  <a:pt x="676275" y="2449512"/>
                  <a:pt x="698500" y="2428874"/>
                  <a:pt x="715962" y="2395537"/>
                </a:cubicBezTo>
                <a:cubicBezTo>
                  <a:pt x="733424" y="2362200"/>
                  <a:pt x="763587" y="2298699"/>
                  <a:pt x="773112" y="2271712"/>
                </a:cubicBezTo>
                <a:cubicBezTo>
                  <a:pt x="782637" y="2244725"/>
                  <a:pt x="771525" y="2254249"/>
                  <a:pt x="773112" y="2233612"/>
                </a:cubicBezTo>
                <a:cubicBezTo>
                  <a:pt x="774699" y="2212975"/>
                  <a:pt x="781050" y="2168524"/>
                  <a:pt x="782637" y="2147887"/>
                </a:cubicBezTo>
                <a:cubicBezTo>
                  <a:pt x="784224" y="2127250"/>
                  <a:pt x="776287" y="2122487"/>
                  <a:pt x="782637" y="2109787"/>
                </a:cubicBezTo>
                <a:cubicBezTo>
                  <a:pt x="788987" y="2097087"/>
                  <a:pt x="812800" y="2089149"/>
                  <a:pt x="820737" y="2071687"/>
                </a:cubicBezTo>
                <a:cubicBezTo>
                  <a:pt x="828674" y="2054225"/>
                  <a:pt x="825500" y="2030412"/>
                  <a:pt x="830262" y="2005012"/>
                </a:cubicBezTo>
                <a:cubicBezTo>
                  <a:pt x="835024" y="1979612"/>
                  <a:pt x="847725" y="1949449"/>
                  <a:pt x="849312" y="1919287"/>
                </a:cubicBezTo>
                <a:cubicBezTo>
                  <a:pt x="850899" y="1889125"/>
                  <a:pt x="842962" y="1852612"/>
                  <a:pt x="839787" y="1824037"/>
                </a:cubicBezTo>
                <a:cubicBezTo>
                  <a:pt x="836612" y="1795462"/>
                  <a:pt x="831849" y="1770062"/>
                  <a:pt x="830262" y="1747837"/>
                </a:cubicBezTo>
                <a:cubicBezTo>
                  <a:pt x="828675" y="1725612"/>
                  <a:pt x="830262" y="1690687"/>
                  <a:pt x="830262" y="1690687"/>
                </a:cubicBezTo>
                <a:cubicBezTo>
                  <a:pt x="830262" y="1676400"/>
                  <a:pt x="831850" y="1668462"/>
                  <a:pt x="830262" y="1662112"/>
                </a:cubicBezTo>
                <a:cubicBezTo>
                  <a:pt x="828675" y="1655762"/>
                  <a:pt x="825499" y="1658937"/>
                  <a:pt x="820737" y="1652587"/>
                </a:cubicBezTo>
                <a:cubicBezTo>
                  <a:pt x="815975" y="1646237"/>
                  <a:pt x="811212" y="1625600"/>
                  <a:pt x="801687" y="1624012"/>
                </a:cubicBezTo>
                <a:cubicBezTo>
                  <a:pt x="792162" y="1622425"/>
                  <a:pt x="777874" y="1633537"/>
                  <a:pt x="763587" y="1643062"/>
                </a:cubicBezTo>
                <a:cubicBezTo>
                  <a:pt x="749300" y="1652587"/>
                  <a:pt x="735012" y="1670050"/>
                  <a:pt x="715962" y="1681162"/>
                </a:cubicBezTo>
                <a:cubicBezTo>
                  <a:pt x="696912" y="1692274"/>
                  <a:pt x="665162" y="1701800"/>
                  <a:pt x="649287" y="1709737"/>
                </a:cubicBezTo>
                <a:cubicBezTo>
                  <a:pt x="633412" y="1717674"/>
                  <a:pt x="633412" y="1722437"/>
                  <a:pt x="620712" y="1728787"/>
                </a:cubicBezTo>
                <a:cubicBezTo>
                  <a:pt x="608012" y="1735137"/>
                  <a:pt x="588962" y="1744662"/>
                  <a:pt x="573087" y="1747837"/>
                </a:cubicBezTo>
                <a:cubicBezTo>
                  <a:pt x="557212" y="1751012"/>
                  <a:pt x="525462" y="1747837"/>
                  <a:pt x="525462" y="1747837"/>
                </a:cubicBezTo>
                <a:cubicBezTo>
                  <a:pt x="509587" y="1747837"/>
                  <a:pt x="493712" y="1741487"/>
                  <a:pt x="477837" y="1747837"/>
                </a:cubicBezTo>
                <a:cubicBezTo>
                  <a:pt x="461962" y="1754187"/>
                  <a:pt x="444499" y="1771650"/>
                  <a:pt x="430212" y="1785937"/>
                </a:cubicBezTo>
                <a:cubicBezTo>
                  <a:pt x="415925" y="1800224"/>
                  <a:pt x="403224" y="1814512"/>
                  <a:pt x="392112" y="1833562"/>
                </a:cubicBezTo>
                <a:cubicBezTo>
                  <a:pt x="381000" y="1852612"/>
                  <a:pt x="379412" y="1882775"/>
                  <a:pt x="363537" y="1900237"/>
                </a:cubicBezTo>
                <a:cubicBezTo>
                  <a:pt x="347662" y="1917699"/>
                  <a:pt x="315912" y="1930400"/>
                  <a:pt x="296862" y="1938337"/>
                </a:cubicBezTo>
                <a:cubicBezTo>
                  <a:pt x="277812" y="1946274"/>
                  <a:pt x="261937" y="1947862"/>
                  <a:pt x="249237" y="1947862"/>
                </a:cubicBezTo>
                <a:cubicBezTo>
                  <a:pt x="236537" y="1947862"/>
                  <a:pt x="225424" y="1944687"/>
                  <a:pt x="220662" y="1938337"/>
                </a:cubicBezTo>
                <a:cubicBezTo>
                  <a:pt x="215900" y="1931987"/>
                  <a:pt x="225425" y="1917700"/>
                  <a:pt x="220662" y="1909762"/>
                </a:cubicBezTo>
                <a:cubicBezTo>
                  <a:pt x="215900" y="1901825"/>
                  <a:pt x="200025" y="1892300"/>
                  <a:pt x="192087" y="1890712"/>
                </a:cubicBezTo>
                <a:cubicBezTo>
                  <a:pt x="184149" y="1889124"/>
                  <a:pt x="176212" y="1895475"/>
                  <a:pt x="173037" y="1900237"/>
                </a:cubicBezTo>
                <a:cubicBezTo>
                  <a:pt x="169862" y="1904999"/>
                  <a:pt x="173037" y="1919287"/>
                  <a:pt x="173037" y="1919287"/>
                </a:cubicBezTo>
                <a:cubicBezTo>
                  <a:pt x="173037" y="1930399"/>
                  <a:pt x="174624" y="1955800"/>
                  <a:pt x="173037" y="1966912"/>
                </a:cubicBezTo>
                <a:cubicBezTo>
                  <a:pt x="171450" y="1978024"/>
                  <a:pt x="174624" y="1981200"/>
                  <a:pt x="163512" y="1985962"/>
                </a:cubicBezTo>
                <a:cubicBezTo>
                  <a:pt x="152400" y="1990724"/>
                  <a:pt x="117475" y="1987550"/>
                  <a:pt x="106362" y="1995487"/>
                </a:cubicBezTo>
                <a:cubicBezTo>
                  <a:pt x="95250" y="2003425"/>
                  <a:pt x="106362" y="2022475"/>
                  <a:pt x="96837" y="2033587"/>
                </a:cubicBezTo>
                <a:cubicBezTo>
                  <a:pt x="87312" y="2044700"/>
                  <a:pt x="60325" y="2058987"/>
                  <a:pt x="49212" y="2062162"/>
                </a:cubicBezTo>
                <a:cubicBezTo>
                  <a:pt x="38099" y="2065337"/>
                  <a:pt x="38100" y="2073275"/>
                  <a:pt x="30162" y="2052637"/>
                </a:cubicBezTo>
                <a:cubicBezTo>
                  <a:pt x="22225" y="2032000"/>
                  <a:pt x="3174" y="1965324"/>
                  <a:pt x="1587" y="1938337"/>
                </a:cubicBezTo>
                <a:cubicBezTo>
                  <a:pt x="0" y="1911350"/>
                  <a:pt x="9525" y="1905000"/>
                  <a:pt x="20637" y="1890712"/>
                </a:cubicBezTo>
                <a:cubicBezTo>
                  <a:pt x="31750" y="1876425"/>
                  <a:pt x="60325" y="1865312"/>
                  <a:pt x="68262" y="1852612"/>
                </a:cubicBezTo>
                <a:cubicBezTo>
                  <a:pt x="76199" y="1839912"/>
                  <a:pt x="68262" y="1814512"/>
                  <a:pt x="68262" y="1814512"/>
                </a:cubicBezTo>
                <a:cubicBezTo>
                  <a:pt x="68262" y="1803400"/>
                  <a:pt x="44450" y="1793875"/>
                  <a:pt x="68262" y="1785937"/>
                </a:cubicBezTo>
                <a:cubicBezTo>
                  <a:pt x="92075" y="1778000"/>
                  <a:pt x="177800" y="1776412"/>
                  <a:pt x="211137" y="1766887"/>
                </a:cubicBezTo>
                <a:cubicBezTo>
                  <a:pt x="244475" y="1757362"/>
                  <a:pt x="247650" y="1741487"/>
                  <a:pt x="268287" y="1728787"/>
                </a:cubicBezTo>
                <a:cubicBezTo>
                  <a:pt x="288924" y="1716087"/>
                  <a:pt x="307975" y="1716087"/>
                  <a:pt x="334962" y="1690687"/>
                </a:cubicBezTo>
                <a:cubicBezTo>
                  <a:pt x="361950" y="1665287"/>
                  <a:pt x="401637" y="1606549"/>
                  <a:pt x="430212" y="1576387"/>
                </a:cubicBezTo>
                <a:cubicBezTo>
                  <a:pt x="458787" y="1546225"/>
                  <a:pt x="481012" y="1530350"/>
                  <a:pt x="506412" y="1509712"/>
                </a:cubicBezTo>
                <a:cubicBezTo>
                  <a:pt x="531812" y="1489074"/>
                  <a:pt x="563562" y="1471612"/>
                  <a:pt x="582612" y="1452562"/>
                </a:cubicBezTo>
                <a:cubicBezTo>
                  <a:pt x="601662" y="1433512"/>
                  <a:pt x="609600" y="1412874"/>
                  <a:pt x="620712" y="1395412"/>
                </a:cubicBezTo>
                <a:cubicBezTo>
                  <a:pt x="631824" y="1377950"/>
                  <a:pt x="636587" y="1360487"/>
                  <a:pt x="649287" y="1347787"/>
                </a:cubicBezTo>
                <a:cubicBezTo>
                  <a:pt x="661987" y="1335087"/>
                  <a:pt x="682624" y="1325562"/>
                  <a:pt x="696912" y="1319212"/>
                </a:cubicBezTo>
                <a:cubicBezTo>
                  <a:pt x="711200" y="1312862"/>
                  <a:pt x="728662" y="1323975"/>
                  <a:pt x="735012" y="1309687"/>
                </a:cubicBezTo>
                <a:cubicBezTo>
                  <a:pt x="741362" y="1295399"/>
                  <a:pt x="736599" y="1252537"/>
                  <a:pt x="735012" y="1233487"/>
                </a:cubicBezTo>
                <a:cubicBezTo>
                  <a:pt x="733425" y="1214437"/>
                  <a:pt x="731837" y="1204912"/>
                  <a:pt x="725487" y="1195387"/>
                </a:cubicBezTo>
                <a:cubicBezTo>
                  <a:pt x="719137" y="1185862"/>
                  <a:pt x="703262" y="1192212"/>
                  <a:pt x="696912" y="1176337"/>
                </a:cubicBezTo>
                <a:cubicBezTo>
                  <a:pt x="690562" y="1160462"/>
                  <a:pt x="688975" y="1123950"/>
                  <a:pt x="687387" y="1100137"/>
                </a:cubicBezTo>
                <a:cubicBezTo>
                  <a:pt x="685799" y="1076324"/>
                  <a:pt x="687387" y="1033462"/>
                  <a:pt x="687387" y="1033462"/>
                </a:cubicBezTo>
                <a:cubicBezTo>
                  <a:pt x="687387" y="1014412"/>
                  <a:pt x="681037" y="1001712"/>
                  <a:pt x="687387" y="985837"/>
                </a:cubicBezTo>
                <a:cubicBezTo>
                  <a:pt x="693737" y="969962"/>
                  <a:pt x="720725" y="960437"/>
                  <a:pt x="725487" y="938212"/>
                </a:cubicBezTo>
                <a:cubicBezTo>
                  <a:pt x="730250" y="915987"/>
                  <a:pt x="717549" y="882649"/>
                  <a:pt x="715962" y="852487"/>
                </a:cubicBezTo>
                <a:cubicBezTo>
                  <a:pt x="714375" y="822325"/>
                  <a:pt x="715962" y="757237"/>
                  <a:pt x="715962" y="757237"/>
                </a:cubicBezTo>
                <a:cubicBezTo>
                  <a:pt x="715962" y="733425"/>
                  <a:pt x="712787" y="723899"/>
                  <a:pt x="715962" y="709612"/>
                </a:cubicBezTo>
                <a:cubicBezTo>
                  <a:pt x="719137" y="695325"/>
                  <a:pt x="723900" y="682624"/>
                  <a:pt x="735012" y="671512"/>
                </a:cubicBezTo>
                <a:cubicBezTo>
                  <a:pt x="746124" y="660400"/>
                  <a:pt x="760412" y="650875"/>
                  <a:pt x="782637" y="642937"/>
                </a:cubicBezTo>
                <a:cubicBezTo>
                  <a:pt x="804862" y="635000"/>
                  <a:pt x="846137" y="628650"/>
                  <a:pt x="868362" y="623887"/>
                </a:cubicBezTo>
                <a:cubicBezTo>
                  <a:pt x="890587" y="619125"/>
                  <a:pt x="915987" y="614362"/>
                  <a:pt x="915987" y="614362"/>
                </a:cubicBezTo>
                <a:cubicBezTo>
                  <a:pt x="931862" y="611187"/>
                  <a:pt x="949325" y="606424"/>
                  <a:pt x="963612" y="604837"/>
                </a:cubicBezTo>
                <a:cubicBezTo>
                  <a:pt x="977899" y="603250"/>
                  <a:pt x="987425" y="576262"/>
                  <a:pt x="992187" y="557212"/>
                </a:cubicBezTo>
                <a:close/>
              </a:path>
            </a:pathLst>
          </a:custGeom>
          <a:solidFill>
            <a:srgbClr val="FFC000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ES" sz="1100"/>
          </a:p>
        </p:txBody>
      </p:sp>
      <p:sp>
        <p:nvSpPr>
          <p:cNvPr id="456" name="37 Forma libre"/>
          <p:cNvSpPr/>
          <p:nvPr/>
        </p:nvSpPr>
        <p:spPr>
          <a:xfrm>
            <a:off x="657189" y="766745"/>
            <a:ext cx="216000" cy="540000"/>
          </a:xfrm>
          <a:custGeom>
            <a:avLst/>
            <a:gdLst>
              <a:gd name="connsiteX0" fmla="*/ 992187 w 2179637"/>
              <a:gd name="connsiteY0" fmla="*/ 557212 h 4332287"/>
              <a:gd name="connsiteX1" fmla="*/ 992187 w 2179637"/>
              <a:gd name="connsiteY1" fmla="*/ 490537 h 4332287"/>
              <a:gd name="connsiteX2" fmla="*/ 982662 w 2179637"/>
              <a:gd name="connsiteY2" fmla="*/ 461962 h 4332287"/>
              <a:gd name="connsiteX3" fmla="*/ 963612 w 2179637"/>
              <a:gd name="connsiteY3" fmla="*/ 452437 h 4332287"/>
              <a:gd name="connsiteX4" fmla="*/ 935037 w 2179637"/>
              <a:gd name="connsiteY4" fmla="*/ 433387 h 4332287"/>
              <a:gd name="connsiteX5" fmla="*/ 925512 w 2179637"/>
              <a:gd name="connsiteY5" fmla="*/ 338137 h 4332287"/>
              <a:gd name="connsiteX6" fmla="*/ 935037 w 2179637"/>
              <a:gd name="connsiteY6" fmla="*/ 271462 h 4332287"/>
              <a:gd name="connsiteX7" fmla="*/ 925512 w 2179637"/>
              <a:gd name="connsiteY7" fmla="*/ 204787 h 4332287"/>
              <a:gd name="connsiteX8" fmla="*/ 925512 w 2179637"/>
              <a:gd name="connsiteY8" fmla="*/ 138112 h 4332287"/>
              <a:gd name="connsiteX9" fmla="*/ 1001712 w 2179637"/>
              <a:gd name="connsiteY9" fmla="*/ 52387 h 4332287"/>
              <a:gd name="connsiteX10" fmla="*/ 1068387 w 2179637"/>
              <a:gd name="connsiteY10" fmla="*/ 14287 h 4332287"/>
              <a:gd name="connsiteX11" fmla="*/ 1106487 w 2179637"/>
              <a:gd name="connsiteY11" fmla="*/ 4762 h 4332287"/>
              <a:gd name="connsiteX12" fmla="*/ 1354137 w 2179637"/>
              <a:gd name="connsiteY12" fmla="*/ 4762 h 4332287"/>
              <a:gd name="connsiteX13" fmla="*/ 1354137 w 2179637"/>
              <a:gd name="connsiteY13" fmla="*/ 33337 h 4332287"/>
              <a:gd name="connsiteX14" fmla="*/ 1382712 w 2179637"/>
              <a:gd name="connsiteY14" fmla="*/ 109537 h 4332287"/>
              <a:gd name="connsiteX15" fmla="*/ 1420812 w 2179637"/>
              <a:gd name="connsiteY15" fmla="*/ 176212 h 4332287"/>
              <a:gd name="connsiteX16" fmla="*/ 1430337 w 2179637"/>
              <a:gd name="connsiteY16" fmla="*/ 271462 h 4332287"/>
              <a:gd name="connsiteX17" fmla="*/ 1439862 w 2179637"/>
              <a:gd name="connsiteY17" fmla="*/ 357187 h 4332287"/>
              <a:gd name="connsiteX18" fmla="*/ 1439862 w 2179637"/>
              <a:gd name="connsiteY18" fmla="*/ 461962 h 4332287"/>
              <a:gd name="connsiteX19" fmla="*/ 1420812 w 2179637"/>
              <a:gd name="connsiteY19" fmla="*/ 528637 h 4332287"/>
              <a:gd name="connsiteX20" fmla="*/ 1411287 w 2179637"/>
              <a:gd name="connsiteY20" fmla="*/ 528637 h 4332287"/>
              <a:gd name="connsiteX21" fmla="*/ 1363662 w 2179637"/>
              <a:gd name="connsiteY21" fmla="*/ 576262 h 4332287"/>
              <a:gd name="connsiteX22" fmla="*/ 1363662 w 2179637"/>
              <a:gd name="connsiteY22" fmla="*/ 595312 h 4332287"/>
              <a:gd name="connsiteX23" fmla="*/ 1497012 w 2179637"/>
              <a:gd name="connsiteY23" fmla="*/ 690562 h 4332287"/>
              <a:gd name="connsiteX24" fmla="*/ 1582737 w 2179637"/>
              <a:gd name="connsiteY24" fmla="*/ 776287 h 4332287"/>
              <a:gd name="connsiteX25" fmla="*/ 1716087 w 2179637"/>
              <a:gd name="connsiteY25" fmla="*/ 852487 h 4332287"/>
              <a:gd name="connsiteX26" fmla="*/ 1763712 w 2179637"/>
              <a:gd name="connsiteY26" fmla="*/ 919162 h 4332287"/>
              <a:gd name="connsiteX27" fmla="*/ 1782762 w 2179637"/>
              <a:gd name="connsiteY27" fmla="*/ 938212 h 4332287"/>
              <a:gd name="connsiteX28" fmla="*/ 1782762 w 2179637"/>
              <a:gd name="connsiteY28" fmla="*/ 1014412 h 4332287"/>
              <a:gd name="connsiteX29" fmla="*/ 1782762 w 2179637"/>
              <a:gd name="connsiteY29" fmla="*/ 1033462 h 4332287"/>
              <a:gd name="connsiteX30" fmla="*/ 1839912 w 2179637"/>
              <a:gd name="connsiteY30" fmla="*/ 1119187 h 4332287"/>
              <a:gd name="connsiteX31" fmla="*/ 1906587 w 2179637"/>
              <a:gd name="connsiteY31" fmla="*/ 1252537 h 4332287"/>
              <a:gd name="connsiteX32" fmla="*/ 1982787 w 2179637"/>
              <a:gd name="connsiteY32" fmla="*/ 1366837 h 4332287"/>
              <a:gd name="connsiteX33" fmla="*/ 2001837 w 2179637"/>
              <a:gd name="connsiteY33" fmla="*/ 1462087 h 4332287"/>
              <a:gd name="connsiteX34" fmla="*/ 2039937 w 2179637"/>
              <a:gd name="connsiteY34" fmla="*/ 1519237 h 4332287"/>
              <a:gd name="connsiteX35" fmla="*/ 2049462 w 2179637"/>
              <a:gd name="connsiteY35" fmla="*/ 1585912 h 4332287"/>
              <a:gd name="connsiteX36" fmla="*/ 2049462 w 2179637"/>
              <a:gd name="connsiteY36" fmla="*/ 1614487 h 4332287"/>
              <a:gd name="connsiteX37" fmla="*/ 2030412 w 2179637"/>
              <a:gd name="connsiteY37" fmla="*/ 1681162 h 4332287"/>
              <a:gd name="connsiteX38" fmla="*/ 2020887 w 2179637"/>
              <a:gd name="connsiteY38" fmla="*/ 1738312 h 4332287"/>
              <a:gd name="connsiteX39" fmla="*/ 2011362 w 2179637"/>
              <a:gd name="connsiteY39" fmla="*/ 1785937 h 4332287"/>
              <a:gd name="connsiteX40" fmla="*/ 1982787 w 2179637"/>
              <a:gd name="connsiteY40" fmla="*/ 1852612 h 4332287"/>
              <a:gd name="connsiteX41" fmla="*/ 1916112 w 2179637"/>
              <a:gd name="connsiteY41" fmla="*/ 1938337 h 4332287"/>
              <a:gd name="connsiteX42" fmla="*/ 1868487 w 2179637"/>
              <a:gd name="connsiteY42" fmla="*/ 1985962 h 4332287"/>
              <a:gd name="connsiteX43" fmla="*/ 1849437 w 2179637"/>
              <a:gd name="connsiteY43" fmla="*/ 2071687 h 4332287"/>
              <a:gd name="connsiteX44" fmla="*/ 1811337 w 2179637"/>
              <a:gd name="connsiteY44" fmla="*/ 2090737 h 4332287"/>
              <a:gd name="connsiteX45" fmla="*/ 1773237 w 2179637"/>
              <a:gd name="connsiteY45" fmla="*/ 2128837 h 4332287"/>
              <a:gd name="connsiteX46" fmla="*/ 1763712 w 2179637"/>
              <a:gd name="connsiteY46" fmla="*/ 2147887 h 4332287"/>
              <a:gd name="connsiteX47" fmla="*/ 1773237 w 2179637"/>
              <a:gd name="connsiteY47" fmla="*/ 2176462 h 4332287"/>
              <a:gd name="connsiteX48" fmla="*/ 1782762 w 2179637"/>
              <a:gd name="connsiteY48" fmla="*/ 2252662 h 4332287"/>
              <a:gd name="connsiteX49" fmla="*/ 1782762 w 2179637"/>
              <a:gd name="connsiteY49" fmla="*/ 2328862 h 4332287"/>
              <a:gd name="connsiteX50" fmla="*/ 1773237 w 2179637"/>
              <a:gd name="connsiteY50" fmla="*/ 2424112 h 4332287"/>
              <a:gd name="connsiteX51" fmla="*/ 1744662 w 2179637"/>
              <a:gd name="connsiteY51" fmla="*/ 2424112 h 4332287"/>
              <a:gd name="connsiteX52" fmla="*/ 1716087 w 2179637"/>
              <a:gd name="connsiteY52" fmla="*/ 2471737 h 4332287"/>
              <a:gd name="connsiteX53" fmla="*/ 1649412 w 2179637"/>
              <a:gd name="connsiteY53" fmla="*/ 2500312 h 4332287"/>
              <a:gd name="connsiteX54" fmla="*/ 1573212 w 2179637"/>
              <a:gd name="connsiteY54" fmla="*/ 2462212 h 4332287"/>
              <a:gd name="connsiteX55" fmla="*/ 1563687 w 2179637"/>
              <a:gd name="connsiteY55" fmla="*/ 2443162 h 4332287"/>
              <a:gd name="connsiteX56" fmla="*/ 1458912 w 2179637"/>
              <a:gd name="connsiteY56" fmla="*/ 2586037 h 4332287"/>
              <a:gd name="connsiteX57" fmla="*/ 1449387 w 2179637"/>
              <a:gd name="connsiteY57" fmla="*/ 2643187 h 4332287"/>
              <a:gd name="connsiteX58" fmla="*/ 1373187 w 2179637"/>
              <a:gd name="connsiteY58" fmla="*/ 2719387 h 4332287"/>
              <a:gd name="connsiteX59" fmla="*/ 1325562 w 2179637"/>
              <a:gd name="connsiteY59" fmla="*/ 2776537 h 4332287"/>
              <a:gd name="connsiteX60" fmla="*/ 1287462 w 2179637"/>
              <a:gd name="connsiteY60" fmla="*/ 2795587 h 4332287"/>
              <a:gd name="connsiteX61" fmla="*/ 1268412 w 2179637"/>
              <a:gd name="connsiteY61" fmla="*/ 2843212 h 4332287"/>
              <a:gd name="connsiteX62" fmla="*/ 1249362 w 2179637"/>
              <a:gd name="connsiteY62" fmla="*/ 2871787 h 4332287"/>
              <a:gd name="connsiteX63" fmla="*/ 1220787 w 2179637"/>
              <a:gd name="connsiteY63" fmla="*/ 2909887 h 4332287"/>
              <a:gd name="connsiteX64" fmla="*/ 1192212 w 2179637"/>
              <a:gd name="connsiteY64" fmla="*/ 2919412 h 4332287"/>
              <a:gd name="connsiteX65" fmla="*/ 1182687 w 2179637"/>
              <a:gd name="connsiteY65" fmla="*/ 2919412 h 4332287"/>
              <a:gd name="connsiteX66" fmla="*/ 1182687 w 2179637"/>
              <a:gd name="connsiteY66" fmla="*/ 2938462 h 4332287"/>
              <a:gd name="connsiteX67" fmla="*/ 1182687 w 2179637"/>
              <a:gd name="connsiteY67" fmla="*/ 2957512 h 4332287"/>
              <a:gd name="connsiteX68" fmla="*/ 1192212 w 2179637"/>
              <a:gd name="connsiteY68" fmla="*/ 2995612 h 4332287"/>
              <a:gd name="connsiteX69" fmla="*/ 1249362 w 2179637"/>
              <a:gd name="connsiteY69" fmla="*/ 2976562 h 4332287"/>
              <a:gd name="connsiteX70" fmla="*/ 1287462 w 2179637"/>
              <a:gd name="connsiteY70" fmla="*/ 2967037 h 4332287"/>
              <a:gd name="connsiteX71" fmla="*/ 1335087 w 2179637"/>
              <a:gd name="connsiteY71" fmla="*/ 2967037 h 4332287"/>
              <a:gd name="connsiteX72" fmla="*/ 1382712 w 2179637"/>
              <a:gd name="connsiteY72" fmla="*/ 2976562 h 4332287"/>
              <a:gd name="connsiteX73" fmla="*/ 1468437 w 2179637"/>
              <a:gd name="connsiteY73" fmla="*/ 2986087 h 4332287"/>
              <a:gd name="connsiteX74" fmla="*/ 1554162 w 2179637"/>
              <a:gd name="connsiteY74" fmla="*/ 2967037 h 4332287"/>
              <a:gd name="connsiteX75" fmla="*/ 1639887 w 2179637"/>
              <a:gd name="connsiteY75" fmla="*/ 2967037 h 4332287"/>
              <a:gd name="connsiteX76" fmla="*/ 1668462 w 2179637"/>
              <a:gd name="connsiteY76" fmla="*/ 2967037 h 4332287"/>
              <a:gd name="connsiteX77" fmla="*/ 1725612 w 2179637"/>
              <a:gd name="connsiteY77" fmla="*/ 2947987 h 4332287"/>
              <a:gd name="connsiteX78" fmla="*/ 1763712 w 2179637"/>
              <a:gd name="connsiteY78" fmla="*/ 2881312 h 4332287"/>
              <a:gd name="connsiteX79" fmla="*/ 1878012 w 2179637"/>
              <a:gd name="connsiteY79" fmla="*/ 2805112 h 4332287"/>
              <a:gd name="connsiteX80" fmla="*/ 1897062 w 2179637"/>
              <a:gd name="connsiteY80" fmla="*/ 2776537 h 4332287"/>
              <a:gd name="connsiteX81" fmla="*/ 1992312 w 2179637"/>
              <a:gd name="connsiteY81" fmla="*/ 2786062 h 4332287"/>
              <a:gd name="connsiteX82" fmla="*/ 2030412 w 2179637"/>
              <a:gd name="connsiteY82" fmla="*/ 2871787 h 4332287"/>
              <a:gd name="connsiteX83" fmla="*/ 2106612 w 2179637"/>
              <a:gd name="connsiteY83" fmla="*/ 3033712 h 4332287"/>
              <a:gd name="connsiteX84" fmla="*/ 2163762 w 2179637"/>
              <a:gd name="connsiteY84" fmla="*/ 3148012 h 4332287"/>
              <a:gd name="connsiteX85" fmla="*/ 2163762 w 2179637"/>
              <a:gd name="connsiteY85" fmla="*/ 3214687 h 4332287"/>
              <a:gd name="connsiteX86" fmla="*/ 2163762 w 2179637"/>
              <a:gd name="connsiteY86" fmla="*/ 3309937 h 4332287"/>
              <a:gd name="connsiteX87" fmla="*/ 2173287 w 2179637"/>
              <a:gd name="connsiteY87" fmla="*/ 3376612 h 4332287"/>
              <a:gd name="connsiteX88" fmla="*/ 2125662 w 2179637"/>
              <a:gd name="connsiteY88" fmla="*/ 3414712 h 4332287"/>
              <a:gd name="connsiteX89" fmla="*/ 2106612 w 2179637"/>
              <a:gd name="connsiteY89" fmla="*/ 3395662 h 4332287"/>
              <a:gd name="connsiteX90" fmla="*/ 2049462 w 2179637"/>
              <a:gd name="connsiteY90" fmla="*/ 3357562 h 4332287"/>
              <a:gd name="connsiteX91" fmla="*/ 2020887 w 2179637"/>
              <a:gd name="connsiteY91" fmla="*/ 3290887 h 4332287"/>
              <a:gd name="connsiteX92" fmla="*/ 2011362 w 2179637"/>
              <a:gd name="connsiteY92" fmla="*/ 3281362 h 4332287"/>
              <a:gd name="connsiteX93" fmla="*/ 1973262 w 2179637"/>
              <a:gd name="connsiteY93" fmla="*/ 3271837 h 4332287"/>
              <a:gd name="connsiteX94" fmla="*/ 1973262 w 2179637"/>
              <a:gd name="connsiteY94" fmla="*/ 3243262 h 4332287"/>
              <a:gd name="connsiteX95" fmla="*/ 1963737 w 2179637"/>
              <a:gd name="connsiteY95" fmla="*/ 3214687 h 4332287"/>
              <a:gd name="connsiteX96" fmla="*/ 1925637 w 2179637"/>
              <a:gd name="connsiteY96" fmla="*/ 3195637 h 4332287"/>
              <a:gd name="connsiteX97" fmla="*/ 1897062 w 2179637"/>
              <a:gd name="connsiteY97" fmla="*/ 3195637 h 4332287"/>
              <a:gd name="connsiteX98" fmla="*/ 1858962 w 2179637"/>
              <a:gd name="connsiteY98" fmla="*/ 3195637 h 4332287"/>
              <a:gd name="connsiteX99" fmla="*/ 1839912 w 2179637"/>
              <a:gd name="connsiteY99" fmla="*/ 3176587 h 4332287"/>
              <a:gd name="connsiteX100" fmla="*/ 1811337 w 2179637"/>
              <a:gd name="connsiteY100" fmla="*/ 3128962 h 4332287"/>
              <a:gd name="connsiteX101" fmla="*/ 1801812 w 2179637"/>
              <a:gd name="connsiteY101" fmla="*/ 3128962 h 4332287"/>
              <a:gd name="connsiteX102" fmla="*/ 1735137 w 2179637"/>
              <a:gd name="connsiteY102" fmla="*/ 3128962 h 4332287"/>
              <a:gd name="connsiteX103" fmla="*/ 1687512 w 2179637"/>
              <a:gd name="connsiteY103" fmla="*/ 3128962 h 4332287"/>
              <a:gd name="connsiteX104" fmla="*/ 1649412 w 2179637"/>
              <a:gd name="connsiteY104" fmla="*/ 3167062 h 4332287"/>
              <a:gd name="connsiteX105" fmla="*/ 1544637 w 2179637"/>
              <a:gd name="connsiteY105" fmla="*/ 3205162 h 4332287"/>
              <a:gd name="connsiteX106" fmla="*/ 1497012 w 2179637"/>
              <a:gd name="connsiteY106" fmla="*/ 3224212 h 4332287"/>
              <a:gd name="connsiteX107" fmla="*/ 1439862 w 2179637"/>
              <a:gd name="connsiteY107" fmla="*/ 3262312 h 4332287"/>
              <a:gd name="connsiteX108" fmla="*/ 1392237 w 2179637"/>
              <a:gd name="connsiteY108" fmla="*/ 3262312 h 4332287"/>
              <a:gd name="connsiteX109" fmla="*/ 1354137 w 2179637"/>
              <a:gd name="connsiteY109" fmla="*/ 3271837 h 4332287"/>
              <a:gd name="connsiteX110" fmla="*/ 1277937 w 2179637"/>
              <a:gd name="connsiteY110" fmla="*/ 3271837 h 4332287"/>
              <a:gd name="connsiteX111" fmla="*/ 1258887 w 2179637"/>
              <a:gd name="connsiteY111" fmla="*/ 3262312 h 4332287"/>
              <a:gd name="connsiteX112" fmla="*/ 1211262 w 2179637"/>
              <a:gd name="connsiteY112" fmla="*/ 3252787 h 4332287"/>
              <a:gd name="connsiteX113" fmla="*/ 1192212 w 2179637"/>
              <a:gd name="connsiteY113" fmla="*/ 3252787 h 4332287"/>
              <a:gd name="connsiteX114" fmla="*/ 1173162 w 2179637"/>
              <a:gd name="connsiteY114" fmla="*/ 3252787 h 4332287"/>
              <a:gd name="connsiteX115" fmla="*/ 1154112 w 2179637"/>
              <a:gd name="connsiteY115" fmla="*/ 3300412 h 4332287"/>
              <a:gd name="connsiteX116" fmla="*/ 1182687 w 2179637"/>
              <a:gd name="connsiteY116" fmla="*/ 3338512 h 4332287"/>
              <a:gd name="connsiteX117" fmla="*/ 1220787 w 2179637"/>
              <a:gd name="connsiteY117" fmla="*/ 3357562 h 4332287"/>
              <a:gd name="connsiteX118" fmla="*/ 1220787 w 2179637"/>
              <a:gd name="connsiteY118" fmla="*/ 3424237 h 4332287"/>
              <a:gd name="connsiteX119" fmla="*/ 1230312 w 2179637"/>
              <a:gd name="connsiteY119" fmla="*/ 3519487 h 4332287"/>
              <a:gd name="connsiteX120" fmla="*/ 1230312 w 2179637"/>
              <a:gd name="connsiteY120" fmla="*/ 3605212 h 4332287"/>
              <a:gd name="connsiteX121" fmla="*/ 1230312 w 2179637"/>
              <a:gd name="connsiteY121" fmla="*/ 3719512 h 4332287"/>
              <a:gd name="connsiteX122" fmla="*/ 1220787 w 2179637"/>
              <a:gd name="connsiteY122" fmla="*/ 3814762 h 4332287"/>
              <a:gd name="connsiteX123" fmla="*/ 1220787 w 2179637"/>
              <a:gd name="connsiteY123" fmla="*/ 3871912 h 4332287"/>
              <a:gd name="connsiteX124" fmla="*/ 1220787 w 2179637"/>
              <a:gd name="connsiteY124" fmla="*/ 3919537 h 4332287"/>
              <a:gd name="connsiteX125" fmla="*/ 1239837 w 2179637"/>
              <a:gd name="connsiteY125" fmla="*/ 3995737 h 4332287"/>
              <a:gd name="connsiteX126" fmla="*/ 1268412 w 2179637"/>
              <a:gd name="connsiteY126" fmla="*/ 4024312 h 4332287"/>
              <a:gd name="connsiteX127" fmla="*/ 1306512 w 2179637"/>
              <a:gd name="connsiteY127" fmla="*/ 4062412 h 4332287"/>
              <a:gd name="connsiteX128" fmla="*/ 1325562 w 2179637"/>
              <a:gd name="connsiteY128" fmla="*/ 4167187 h 4332287"/>
              <a:gd name="connsiteX129" fmla="*/ 1344612 w 2179637"/>
              <a:gd name="connsiteY129" fmla="*/ 4271962 h 4332287"/>
              <a:gd name="connsiteX130" fmla="*/ 1325562 w 2179637"/>
              <a:gd name="connsiteY130" fmla="*/ 4300537 h 4332287"/>
              <a:gd name="connsiteX131" fmla="*/ 1239837 w 2179637"/>
              <a:gd name="connsiteY131" fmla="*/ 4300537 h 4332287"/>
              <a:gd name="connsiteX132" fmla="*/ 1125537 w 2179637"/>
              <a:gd name="connsiteY132" fmla="*/ 4300537 h 4332287"/>
              <a:gd name="connsiteX133" fmla="*/ 1030287 w 2179637"/>
              <a:gd name="connsiteY133" fmla="*/ 4319587 h 4332287"/>
              <a:gd name="connsiteX134" fmla="*/ 963612 w 2179637"/>
              <a:gd name="connsiteY134" fmla="*/ 4319587 h 4332287"/>
              <a:gd name="connsiteX135" fmla="*/ 858837 w 2179637"/>
              <a:gd name="connsiteY135" fmla="*/ 4319587 h 4332287"/>
              <a:gd name="connsiteX136" fmla="*/ 801687 w 2179637"/>
              <a:gd name="connsiteY136" fmla="*/ 4319587 h 4332287"/>
              <a:gd name="connsiteX137" fmla="*/ 744537 w 2179637"/>
              <a:gd name="connsiteY137" fmla="*/ 4319587 h 4332287"/>
              <a:gd name="connsiteX138" fmla="*/ 706437 w 2179637"/>
              <a:gd name="connsiteY138" fmla="*/ 4319587 h 4332287"/>
              <a:gd name="connsiteX139" fmla="*/ 649287 w 2179637"/>
              <a:gd name="connsiteY139" fmla="*/ 4319587 h 4332287"/>
              <a:gd name="connsiteX140" fmla="*/ 763587 w 2179637"/>
              <a:gd name="connsiteY140" fmla="*/ 4243387 h 4332287"/>
              <a:gd name="connsiteX141" fmla="*/ 849312 w 2179637"/>
              <a:gd name="connsiteY141" fmla="*/ 4176712 h 4332287"/>
              <a:gd name="connsiteX142" fmla="*/ 896937 w 2179637"/>
              <a:gd name="connsiteY142" fmla="*/ 4138612 h 4332287"/>
              <a:gd name="connsiteX143" fmla="*/ 954087 w 2179637"/>
              <a:gd name="connsiteY143" fmla="*/ 4129087 h 4332287"/>
              <a:gd name="connsiteX144" fmla="*/ 954087 w 2179637"/>
              <a:gd name="connsiteY144" fmla="*/ 4052887 h 4332287"/>
              <a:gd name="connsiteX145" fmla="*/ 1011237 w 2179637"/>
              <a:gd name="connsiteY145" fmla="*/ 4052887 h 4332287"/>
              <a:gd name="connsiteX146" fmla="*/ 1011237 w 2179637"/>
              <a:gd name="connsiteY146" fmla="*/ 3919537 h 4332287"/>
              <a:gd name="connsiteX147" fmla="*/ 954087 w 2179637"/>
              <a:gd name="connsiteY147" fmla="*/ 3843337 h 4332287"/>
              <a:gd name="connsiteX148" fmla="*/ 935037 w 2179637"/>
              <a:gd name="connsiteY148" fmla="*/ 3767137 h 4332287"/>
              <a:gd name="connsiteX149" fmla="*/ 896937 w 2179637"/>
              <a:gd name="connsiteY149" fmla="*/ 3690937 h 4332287"/>
              <a:gd name="connsiteX150" fmla="*/ 877887 w 2179637"/>
              <a:gd name="connsiteY150" fmla="*/ 3605212 h 4332287"/>
              <a:gd name="connsiteX151" fmla="*/ 877887 w 2179637"/>
              <a:gd name="connsiteY151" fmla="*/ 3548062 h 4332287"/>
              <a:gd name="connsiteX152" fmla="*/ 849312 w 2179637"/>
              <a:gd name="connsiteY152" fmla="*/ 3529012 h 4332287"/>
              <a:gd name="connsiteX153" fmla="*/ 839787 w 2179637"/>
              <a:gd name="connsiteY153" fmla="*/ 3500437 h 4332287"/>
              <a:gd name="connsiteX154" fmla="*/ 811212 w 2179637"/>
              <a:gd name="connsiteY154" fmla="*/ 3452812 h 4332287"/>
              <a:gd name="connsiteX155" fmla="*/ 820737 w 2179637"/>
              <a:gd name="connsiteY155" fmla="*/ 3376612 h 4332287"/>
              <a:gd name="connsiteX156" fmla="*/ 811212 w 2179637"/>
              <a:gd name="connsiteY156" fmla="*/ 3300412 h 4332287"/>
              <a:gd name="connsiteX157" fmla="*/ 801687 w 2179637"/>
              <a:gd name="connsiteY157" fmla="*/ 3290887 h 4332287"/>
              <a:gd name="connsiteX158" fmla="*/ 735012 w 2179637"/>
              <a:gd name="connsiteY158" fmla="*/ 3290887 h 4332287"/>
              <a:gd name="connsiteX159" fmla="*/ 687387 w 2179637"/>
              <a:gd name="connsiteY159" fmla="*/ 3281362 h 4332287"/>
              <a:gd name="connsiteX160" fmla="*/ 658812 w 2179637"/>
              <a:gd name="connsiteY160" fmla="*/ 3243262 h 4332287"/>
              <a:gd name="connsiteX161" fmla="*/ 639762 w 2179637"/>
              <a:gd name="connsiteY161" fmla="*/ 3214687 h 4332287"/>
              <a:gd name="connsiteX162" fmla="*/ 630237 w 2179637"/>
              <a:gd name="connsiteY162" fmla="*/ 3148012 h 4332287"/>
              <a:gd name="connsiteX163" fmla="*/ 630237 w 2179637"/>
              <a:gd name="connsiteY163" fmla="*/ 3071812 h 4332287"/>
              <a:gd name="connsiteX164" fmla="*/ 630237 w 2179637"/>
              <a:gd name="connsiteY164" fmla="*/ 3005137 h 4332287"/>
              <a:gd name="connsiteX165" fmla="*/ 639762 w 2179637"/>
              <a:gd name="connsiteY165" fmla="*/ 2957512 h 4332287"/>
              <a:gd name="connsiteX166" fmla="*/ 639762 w 2179637"/>
              <a:gd name="connsiteY166" fmla="*/ 2900362 h 4332287"/>
              <a:gd name="connsiteX167" fmla="*/ 630237 w 2179637"/>
              <a:gd name="connsiteY167" fmla="*/ 2890837 h 4332287"/>
              <a:gd name="connsiteX168" fmla="*/ 582612 w 2179637"/>
              <a:gd name="connsiteY168" fmla="*/ 2862262 h 4332287"/>
              <a:gd name="connsiteX169" fmla="*/ 601662 w 2179637"/>
              <a:gd name="connsiteY169" fmla="*/ 2805112 h 4332287"/>
              <a:gd name="connsiteX170" fmla="*/ 620712 w 2179637"/>
              <a:gd name="connsiteY170" fmla="*/ 2728912 h 4332287"/>
              <a:gd name="connsiteX171" fmla="*/ 630237 w 2179637"/>
              <a:gd name="connsiteY171" fmla="*/ 2624137 h 4332287"/>
              <a:gd name="connsiteX172" fmla="*/ 668337 w 2179637"/>
              <a:gd name="connsiteY172" fmla="*/ 2528887 h 4332287"/>
              <a:gd name="connsiteX173" fmla="*/ 668337 w 2179637"/>
              <a:gd name="connsiteY173" fmla="*/ 2471737 h 4332287"/>
              <a:gd name="connsiteX174" fmla="*/ 715962 w 2179637"/>
              <a:gd name="connsiteY174" fmla="*/ 2395537 h 4332287"/>
              <a:gd name="connsiteX175" fmla="*/ 773112 w 2179637"/>
              <a:gd name="connsiteY175" fmla="*/ 2271712 h 4332287"/>
              <a:gd name="connsiteX176" fmla="*/ 773112 w 2179637"/>
              <a:gd name="connsiteY176" fmla="*/ 2233612 h 4332287"/>
              <a:gd name="connsiteX177" fmla="*/ 782637 w 2179637"/>
              <a:gd name="connsiteY177" fmla="*/ 2147887 h 4332287"/>
              <a:gd name="connsiteX178" fmla="*/ 782637 w 2179637"/>
              <a:gd name="connsiteY178" fmla="*/ 2109787 h 4332287"/>
              <a:gd name="connsiteX179" fmla="*/ 820737 w 2179637"/>
              <a:gd name="connsiteY179" fmla="*/ 2071687 h 4332287"/>
              <a:gd name="connsiteX180" fmla="*/ 830262 w 2179637"/>
              <a:gd name="connsiteY180" fmla="*/ 2005012 h 4332287"/>
              <a:gd name="connsiteX181" fmla="*/ 849312 w 2179637"/>
              <a:gd name="connsiteY181" fmla="*/ 1919287 h 4332287"/>
              <a:gd name="connsiteX182" fmla="*/ 839787 w 2179637"/>
              <a:gd name="connsiteY182" fmla="*/ 1824037 h 4332287"/>
              <a:gd name="connsiteX183" fmla="*/ 830262 w 2179637"/>
              <a:gd name="connsiteY183" fmla="*/ 1747837 h 4332287"/>
              <a:gd name="connsiteX184" fmla="*/ 830262 w 2179637"/>
              <a:gd name="connsiteY184" fmla="*/ 1690687 h 4332287"/>
              <a:gd name="connsiteX185" fmla="*/ 830262 w 2179637"/>
              <a:gd name="connsiteY185" fmla="*/ 1662112 h 4332287"/>
              <a:gd name="connsiteX186" fmla="*/ 820737 w 2179637"/>
              <a:gd name="connsiteY186" fmla="*/ 1652587 h 4332287"/>
              <a:gd name="connsiteX187" fmla="*/ 801687 w 2179637"/>
              <a:gd name="connsiteY187" fmla="*/ 1624012 h 4332287"/>
              <a:gd name="connsiteX188" fmla="*/ 763587 w 2179637"/>
              <a:gd name="connsiteY188" fmla="*/ 1643062 h 4332287"/>
              <a:gd name="connsiteX189" fmla="*/ 715962 w 2179637"/>
              <a:gd name="connsiteY189" fmla="*/ 1681162 h 4332287"/>
              <a:gd name="connsiteX190" fmla="*/ 649287 w 2179637"/>
              <a:gd name="connsiteY190" fmla="*/ 1709737 h 4332287"/>
              <a:gd name="connsiteX191" fmla="*/ 620712 w 2179637"/>
              <a:gd name="connsiteY191" fmla="*/ 1728787 h 4332287"/>
              <a:gd name="connsiteX192" fmla="*/ 573087 w 2179637"/>
              <a:gd name="connsiteY192" fmla="*/ 1747837 h 4332287"/>
              <a:gd name="connsiteX193" fmla="*/ 525462 w 2179637"/>
              <a:gd name="connsiteY193" fmla="*/ 1747837 h 4332287"/>
              <a:gd name="connsiteX194" fmla="*/ 477837 w 2179637"/>
              <a:gd name="connsiteY194" fmla="*/ 1747837 h 4332287"/>
              <a:gd name="connsiteX195" fmla="*/ 430212 w 2179637"/>
              <a:gd name="connsiteY195" fmla="*/ 1785937 h 4332287"/>
              <a:gd name="connsiteX196" fmla="*/ 392112 w 2179637"/>
              <a:gd name="connsiteY196" fmla="*/ 1833562 h 4332287"/>
              <a:gd name="connsiteX197" fmla="*/ 363537 w 2179637"/>
              <a:gd name="connsiteY197" fmla="*/ 1900237 h 4332287"/>
              <a:gd name="connsiteX198" fmla="*/ 296862 w 2179637"/>
              <a:gd name="connsiteY198" fmla="*/ 1938337 h 4332287"/>
              <a:gd name="connsiteX199" fmla="*/ 249237 w 2179637"/>
              <a:gd name="connsiteY199" fmla="*/ 1947862 h 4332287"/>
              <a:gd name="connsiteX200" fmla="*/ 220662 w 2179637"/>
              <a:gd name="connsiteY200" fmla="*/ 1938337 h 4332287"/>
              <a:gd name="connsiteX201" fmla="*/ 220662 w 2179637"/>
              <a:gd name="connsiteY201" fmla="*/ 1909762 h 4332287"/>
              <a:gd name="connsiteX202" fmla="*/ 192087 w 2179637"/>
              <a:gd name="connsiteY202" fmla="*/ 1890712 h 4332287"/>
              <a:gd name="connsiteX203" fmla="*/ 173037 w 2179637"/>
              <a:gd name="connsiteY203" fmla="*/ 1900237 h 4332287"/>
              <a:gd name="connsiteX204" fmla="*/ 173037 w 2179637"/>
              <a:gd name="connsiteY204" fmla="*/ 1919287 h 4332287"/>
              <a:gd name="connsiteX205" fmla="*/ 173037 w 2179637"/>
              <a:gd name="connsiteY205" fmla="*/ 1966912 h 4332287"/>
              <a:gd name="connsiteX206" fmla="*/ 163512 w 2179637"/>
              <a:gd name="connsiteY206" fmla="*/ 1985962 h 4332287"/>
              <a:gd name="connsiteX207" fmla="*/ 106362 w 2179637"/>
              <a:gd name="connsiteY207" fmla="*/ 1995487 h 4332287"/>
              <a:gd name="connsiteX208" fmla="*/ 96837 w 2179637"/>
              <a:gd name="connsiteY208" fmla="*/ 2033587 h 4332287"/>
              <a:gd name="connsiteX209" fmla="*/ 49212 w 2179637"/>
              <a:gd name="connsiteY209" fmla="*/ 2062162 h 4332287"/>
              <a:gd name="connsiteX210" fmla="*/ 30162 w 2179637"/>
              <a:gd name="connsiteY210" fmla="*/ 2052637 h 4332287"/>
              <a:gd name="connsiteX211" fmla="*/ 1587 w 2179637"/>
              <a:gd name="connsiteY211" fmla="*/ 1938337 h 4332287"/>
              <a:gd name="connsiteX212" fmla="*/ 20637 w 2179637"/>
              <a:gd name="connsiteY212" fmla="*/ 1890712 h 4332287"/>
              <a:gd name="connsiteX213" fmla="*/ 68262 w 2179637"/>
              <a:gd name="connsiteY213" fmla="*/ 1852612 h 4332287"/>
              <a:gd name="connsiteX214" fmla="*/ 68262 w 2179637"/>
              <a:gd name="connsiteY214" fmla="*/ 1814512 h 4332287"/>
              <a:gd name="connsiteX215" fmla="*/ 68262 w 2179637"/>
              <a:gd name="connsiteY215" fmla="*/ 1785937 h 4332287"/>
              <a:gd name="connsiteX216" fmla="*/ 211137 w 2179637"/>
              <a:gd name="connsiteY216" fmla="*/ 1766887 h 4332287"/>
              <a:gd name="connsiteX217" fmla="*/ 268287 w 2179637"/>
              <a:gd name="connsiteY217" fmla="*/ 1728787 h 4332287"/>
              <a:gd name="connsiteX218" fmla="*/ 334962 w 2179637"/>
              <a:gd name="connsiteY218" fmla="*/ 1690687 h 4332287"/>
              <a:gd name="connsiteX219" fmla="*/ 430212 w 2179637"/>
              <a:gd name="connsiteY219" fmla="*/ 1576387 h 4332287"/>
              <a:gd name="connsiteX220" fmla="*/ 506412 w 2179637"/>
              <a:gd name="connsiteY220" fmla="*/ 1509712 h 4332287"/>
              <a:gd name="connsiteX221" fmla="*/ 582612 w 2179637"/>
              <a:gd name="connsiteY221" fmla="*/ 1452562 h 4332287"/>
              <a:gd name="connsiteX222" fmla="*/ 620712 w 2179637"/>
              <a:gd name="connsiteY222" fmla="*/ 1395412 h 4332287"/>
              <a:gd name="connsiteX223" fmla="*/ 649287 w 2179637"/>
              <a:gd name="connsiteY223" fmla="*/ 1347787 h 4332287"/>
              <a:gd name="connsiteX224" fmla="*/ 696912 w 2179637"/>
              <a:gd name="connsiteY224" fmla="*/ 1319212 h 4332287"/>
              <a:gd name="connsiteX225" fmla="*/ 735012 w 2179637"/>
              <a:gd name="connsiteY225" fmla="*/ 1309687 h 4332287"/>
              <a:gd name="connsiteX226" fmla="*/ 735012 w 2179637"/>
              <a:gd name="connsiteY226" fmla="*/ 1233487 h 4332287"/>
              <a:gd name="connsiteX227" fmla="*/ 725487 w 2179637"/>
              <a:gd name="connsiteY227" fmla="*/ 1195387 h 4332287"/>
              <a:gd name="connsiteX228" fmla="*/ 696912 w 2179637"/>
              <a:gd name="connsiteY228" fmla="*/ 1176337 h 4332287"/>
              <a:gd name="connsiteX229" fmla="*/ 687387 w 2179637"/>
              <a:gd name="connsiteY229" fmla="*/ 1100137 h 4332287"/>
              <a:gd name="connsiteX230" fmla="*/ 687387 w 2179637"/>
              <a:gd name="connsiteY230" fmla="*/ 1033462 h 4332287"/>
              <a:gd name="connsiteX231" fmla="*/ 687387 w 2179637"/>
              <a:gd name="connsiteY231" fmla="*/ 985837 h 4332287"/>
              <a:gd name="connsiteX232" fmla="*/ 725487 w 2179637"/>
              <a:gd name="connsiteY232" fmla="*/ 938212 h 4332287"/>
              <a:gd name="connsiteX233" fmla="*/ 715962 w 2179637"/>
              <a:gd name="connsiteY233" fmla="*/ 852487 h 4332287"/>
              <a:gd name="connsiteX234" fmla="*/ 715962 w 2179637"/>
              <a:gd name="connsiteY234" fmla="*/ 757237 h 4332287"/>
              <a:gd name="connsiteX235" fmla="*/ 715962 w 2179637"/>
              <a:gd name="connsiteY235" fmla="*/ 709612 h 4332287"/>
              <a:gd name="connsiteX236" fmla="*/ 735012 w 2179637"/>
              <a:gd name="connsiteY236" fmla="*/ 671512 h 4332287"/>
              <a:gd name="connsiteX237" fmla="*/ 782637 w 2179637"/>
              <a:gd name="connsiteY237" fmla="*/ 642937 h 4332287"/>
              <a:gd name="connsiteX238" fmla="*/ 868362 w 2179637"/>
              <a:gd name="connsiteY238" fmla="*/ 623887 h 4332287"/>
              <a:gd name="connsiteX239" fmla="*/ 915987 w 2179637"/>
              <a:gd name="connsiteY239" fmla="*/ 614362 h 4332287"/>
              <a:gd name="connsiteX240" fmla="*/ 963612 w 2179637"/>
              <a:gd name="connsiteY240" fmla="*/ 604837 h 4332287"/>
              <a:gd name="connsiteX241" fmla="*/ 992187 w 2179637"/>
              <a:gd name="connsiteY241" fmla="*/ 557212 h 43322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</a:cxnLst>
            <a:rect l="l" t="t" r="r" b="b"/>
            <a:pathLst>
              <a:path w="2179637" h="4332287">
                <a:moveTo>
                  <a:pt x="992187" y="557212"/>
                </a:moveTo>
                <a:cubicBezTo>
                  <a:pt x="996949" y="538162"/>
                  <a:pt x="993775" y="506412"/>
                  <a:pt x="992187" y="490537"/>
                </a:cubicBezTo>
                <a:cubicBezTo>
                  <a:pt x="990600" y="474662"/>
                  <a:pt x="987424" y="468312"/>
                  <a:pt x="982662" y="461962"/>
                </a:cubicBezTo>
                <a:cubicBezTo>
                  <a:pt x="977900" y="455612"/>
                  <a:pt x="971550" y="457200"/>
                  <a:pt x="963612" y="452437"/>
                </a:cubicBezTo>
                <a:cubicBezTo>
                  <a:pt x="955675" y="447675"/>
                  <a:pt x="941387" y="452437"/>
                  <a:pt x="935037" y="433387"/>
                </a:cubicBezTo>
                <a:cubicBezTo>
                  <a:pt x="928687" y="414337"/>
                  <a:pt x="925512" y="365124"/>
                  <a:pt x="925512" y="338137"/>
                </a:cubicBezTo>
                <a:cubicBezTo>
                  <a:pt x="925512" y="311150"/>
                  <a:pt x="935037" y="293687"/>
                  <a:pt x="935037" y="271462"/>
                </a:cubicBezTo>
                <a:cubicBezTo>
                  <a:pt x="935037" y="249237"/>
                  <a:pt x="927099" y="227012"/>
                  <a:pt x="925512" y="204787"/>
                </a:cubicBezTo>
                <a:cubicBezTo>
                  <a:pt x="923925" y="182562"/>
                  <a:pt x="912812" y="163512"/>
                  <a:pt x="925512" y="138112"/>
                </a:cubicBezTo>
                <a:cubicBezTo>
                  <a:pt x="938212" y="112712"/>
                  <a:pt x="977900" y="73024"/>
                  <a:pt x="1001712" y="52387"/>
                </a:cubicBezTo>
                <a:cubicBezTo>
                  <a:pt x="1025524" y="31750"/>
                  <a:pt x="1050925" y="22224"/>
                  <a:pt x="1068387" y="14287"/>
                </a:cubicBezTo>
                <a:cubicBezTo>
                  <a:pt x="1085849" y="6350"/>
                  <a:pt x="1058862" y="6349"/>
                  <a:pt x="1106487" y="4762"/>
                </a:cubicBezTo>
                <a:cubicBezTo>
                  <a:pt x="1154112" y="3175"/>
                  <a:pt x="1312862" y="0"/>
                  <a:pt x="1354137" y="4762"/>
                </a:cubicBezTo>
                <a:cubicBezTo>
                  <a:pt x="1395412" y="9524"/>
                  <a:pt x="1349374" y="15874"/>
                  <a:pt x="1354137" y="33337"/>
                </a:cubicBezTo>
                <a:cubicBezTo>
                  <a:pt x="1358900" y="50800"/>
                  <a:pt x="1371600" y="85725"/>
                  <a:pt x="1382712" y="109537"/>
                </a:cubicBezTo>
                <a:cubicBezTo>
                  <a:pt x="1393825" y="133350"/>
                  <a:pt x="1412875" y="149225"/>
                  <a:pt x="1420812" y="176212"/>
                </a:cubicBezTo>
                <a:cubicBezTo>
                  <a:pt x="1428749" y="203199"/>
                  <a:pt x="1427162" y="241299"/>
                  <a:pt x="1430337" y="271462"/>
                </a:cubicBezTo>
                <a:cubicBezTo>
                  <a:pt x="1433512" y="301625"/>
                  <a:pt x="1438274" y="325437"/>
                  <a:pt x="1439862" y="357187"/>
                </a:cubicBezTo>
                <a:cubicBezTo>
                  <a:pt x="1441450" y="388937"/>
                  <a:pt x="1443037" y="433387"/>
                  <a:pt x="1439862" y="461962"/>
                </a:cubicBezTo>
                <a:cubicBezTo>
                  <a:pt x="1436687" y="490537"/>
                  <a:pt x="1425574" y="517525"/>
                  <a:pt x="1420812" y="528637"/>
                </a:cubicBezTo>
                <a:cubicBezTo>
                  <a:pt x="1416050" y="539749"/>
                  <a:pt x="1420812" y="520700"/>
                  <a:pt x="1411287" y="528637"/>
                </a:cubicBezTo>
                <a:cubicBezTo>
                  <a:pt x="1401762" y="536574"/>
                  <a:pt x="1371600" y="565150"/>
                  <a:pt x="1363662" y="576262"/>
                </a:cubicBezTo>
                <a:cubicBezTo>
                  <a:pt x="1355725" y="587375"/>
                  <a:pt x="1341437" y="576262"/>
                  <a:pt x="1363662" y="595312"/>
                </a:cubicBezTo>
                <a:cubicBezTo>
                  <a:pt x="1385887" y="614362"/>
                  <a:pt x="1460499" y="660399"/>
                  <a:pt x="1497012" y="690562"/>
                </a:cubicBezTo>
                <a:cubicBezTo>
                  <a:pt x="1533525" y="720725"/>
                  <a:pt x="1546224" y="749299"/>
                  <a:pt x="1582737" y="776287"/>
                </a:cubicBezTo>
                <a:cubicBezTo>
                  <a:pt x="1619250" y="803275"/>
                  <a:pt x="1685925" y="828675"/>
                  <a:pt x="1716087" y="852487"/>
                </a:cubicBezTo>
                <a:cubicBezTo>
                  <a:pt x="1746249" y="876299"/>
                  <a:pt x="1752600" y="904875"/>
                  <a:pt x="1763712" y="919162"/>
                </a:cubicBezTo>
                <a:cubicBezTo>
                  <a:pt x="1774825" y="933450"/>
                  <a:pt x="1779587" y="922337"/>
                  <a:pt x="1782762" y="938212"/>
                </a:cubicBezTo>
                <a:cubicBezTo>
                  <a:pt x="1785937" y="954087"/>
                  <a:pt x="1782762" y="1014412"/>
                  <a:pt x="1782762" y="1014412"/>
                </a:cubicBezTo>
                <a:cubicBezTo>
                  <a:pt x="1782762" y="1030287"/>
                  <a:pt x="1773237" y="1016000"/>
                  <a:pt x="1782762" y="1033462"/>
                </a:cubicBezTo>
                <a:cubicBezTo>
                  <a:pt x="1792287" y="1050925"/>
                  <a:pt x="1819275" y="1082675"/>
                  <a:pt x="1839912" y="1119187"/>
                </a:cubicBezTo>
                <a:cubicBezTo>
                  <a:pt x="1860550" y="1155700"/>
                  <a:pt x="1882775" y="1211262"/>
                  <a:pt x="1906587" y="1252537"/>
                </a:cubicBezTo>
                <a:cubicBezTo>
                  <a:pt x="1930399" y="1293812"/>
                  <a:pt x="1966912" y="1331912"/>
                  <a:pt x="1982787" y="1366837"/>
                </a:cubicBezTo>
                <a:cubicBezTo>
                  <a:pt x="1998662" y="1401762"/>
                  <a:pt x="1992312" y="1436687"/>
                  <a:pt x="2001837" y="1462087"/>
                </a:cubicBezTo>
                <a:cubicBezTo>
                  <a:pt x="2011362" y="1487487"/>
                  <a:pt x="2032000" y="1498600"/>
                  <a:pt x="2039937" y="1519237"/>
                </a:cubicBezTo>
                <a:cubicBezTo>
                  <a:pt x="2047875" y="1539875"/>
                  <a:pt x="2047875" y="1570037"/>
                  <a:pt x="2049462" y="1585912"/>
                </a:cubicBezTo>
                <a:cubicBezTo>
                  <a:pt x="2051050" y="1601787"/>
                  <a:pt x="2052637" y="1598612"/>
                  <a:pt x="2049462" y="1614487"/>
                </a:cubicBezTo>
                <a:cubicBezTo>
                  <a:pt x="2046287" y="1630362"/>
                  <a:pt x="2035174" y="1660525"/>
                  <a:pt x="2030412" y="1681162"/>
                </a:cubicBezTo>
                <a:cubicBezTo>
                  <a:pt x="2025650" y="1701799"/>
                  <a:pt x="2024062" y="1720850"/>
                  <a:pt x="2020887" y="1738312"/>
                </a:cubicBezTo>
                <a:cubicBezTo>
                  <a:pt x="2017712" y="1755775"/>
                  <a:pt x="2017712" y="1766887"/>
                  <a:pt x="2011362" y="1785937"/>
                </a:cubicBezTo>
                <a:cubicBezTo>
                  <a:pt x="2005012" y="1804987"/>
                  <a:pt x="1998662" y="1827212"/>
                  <a:pt x="1982787" y="1852612"/>
                </a:cubicBezTo>
                <a:cubicBezTo>
                  <a:pt x="1966912" y="1878012"/>
                  <a:pt x="1935162" y="1916112"/>
                  <a:pt x="1916112" y="1938337"/>
                </a:cubicBezTo>
                <a:cubicBezTo>
                  <a:pt x="1897062" y="1960562"/>
                  <a:pt x="1879599" y="1963737"/>
                  <a:pt x="1868487" y="1985962"/>
                </a:cubicBezTo>
                <a:cubicBezTo>
                  <a:pt x="1857375" y="2008187"/>
                  <a:pt x="1858962" y="2054225"/>
                  <a:pt x="1849437" y="2071687"/>
                </a:cubicBezTo>
                <a:cubicBezTo>
                  <a:pt x="1839912" y="2089150"/>
                  <a:pt x="1824037" y="2081212"/>
                  <a:pt x="1811337" y="2090737"/>
                </a:cubicBezTo>
                <a:cubicBezTo>
                  <a:pt x="1798637" y="2100262"/>
                  <a:pt x="1781174" y="2119312"/>
                  <a:pt x="1773237" y="2128837"/>
                </a:cubicBezTo>
                <a:cubicBezTo>
                  <a:pt x="1765300" y="2138362"/>
                  <a:pt x="1763712" y="2139950"/>
                  <a:pt x="1763712" y="2147887"/>
                </a:cubicBezTo>
                <a:cubicBezTo>
                  <a:pt x="1763712" y="2155824"/>
                  <a:pt x="1770062" y="2159000"/>
                  <a:pt x="1773237" y="2176462"/>
                </a:cubicBezTo>
                <a:cubicBezTo>
                  <a:pt x="1776412" y="2193925"/>
                  <a:pt x="1781175" y="2227262"/>
                  <a:pt x="1782762" y="2252662"/>
                </a:cubicBezTo>
                <a:cubicBezTo>
                  <a:pt x="1784350" y="2278062"/>
                  <a:pt x="1784350" y="2300287"/>
                  <a:pt x="1782762" y="2328862"/>
                </a:cubicBezTo>
                <a:cubicBezTo>
                  <a:pt x="1781175" y="2357437"/>
                  <a:pt x="1779587" y="2408237"/>
                  <a:pt x="1773237" y="2424112"/>
                </a:cubicBezTo>
                <a:cubicBezTo>
                  <a:pt x="1766887" y="2439987"/>
                  <a:pt x="1754187" y="2416175"/>
                  <a:pt x="1744662" y="2424112"/>
                </a:cubicBezTo>
                <a:cubicBezTo>
                  <a:pt x="1735137" y="2432049"/>
                  <a:pt x="1731962" y="2459037"/>
                  <a:pt x="1716087" y="2471737"/>
                </a:cubicBezTo>
                <a:cubicBezTo>
                  <a:pt x="1700212" y="2484437"/>
                  <a:pt x="1673225" y="2501900"/>
                  <a:pt x="1649412" y="2500312"/>
                </a:cubicBezTo>
                <a:cubicBezTo>
                  <a:pt x="1625599" y="2498724"/>
                  <a:pt x="1587499" y="2471737"/>
                  <a:pt x="1573212" y="2462212"/>
                </a:cubicBezTo>
                <a:cubicBezTo>
                  <a:pt x="1558925" y="2452687"/>
                  <a:pt x="1582737" y="2422525"/>
                  <a:pt x="1563687" y="2443162"/>
                </a:cubicBezTo>
                <a:cubicBezTo>
                  <a:pt x="1544637" y="2463799"/>
                  <a:pt x="1477962" y="2552700"/>
                  <a:pt x="1458912" y="2586037"/>
                </a:cubicBezTo>
                <a:cubicBezTo>
                  <a:pt x="1439862" y="2619375"/>
                  <a:pt x="1463675" y="2620962"/>
                  <a:pt x="1449387" y="2643187"/>
                </a:cubicBezTo>
                <a:cubicBezTo>
                  <a:pt x="1435099" y="2665412"/>
                  <a:pt x="1393824" y="2697162"/>
                  <a:pt x="1373187" y="2719387"/>
                </a:cubicBezTo>
                <a:cubicBezTo>
                  <a:pt x="1352550" y="2741612"/>
                  <a:pt x="1339850" y="2763837"/>
                  <a:pt x="1325562" y="2776537"/>
                </a:cubicBezTo>
                <a:cubicBezTo>
                  <a:pt x="1311275" y="2789237"/>
                  <a:pt x="1296987" y="2784475"/>
                  <a:pt x="1287462" y="2795587"/>
                </a:cubicBezTo>
                <a:cubicBezTo>
                  <a:pt x="1277937" y="2806700"/>
                  <a:pt x="1274762" y="2830512"/>
                  <a:pt x="1268412" y="2843212"/>
                </a:cubicBezTo>
                <a:cubicBezTo>
                  <a:pt x="1262062" y="2855912"/>
                  <a:pt x="1257300" y="2860675"/>
                  <a:pt x="1249362" y="2871787"/>
                </a:cubicBezTo>
                <a:cubicBezTo>
                  <a:pt x="1241425" y="2882900"/>
                  <a:pt x="1230312" y="2901950"/>
                  <a:pt x="1220787" y="2909887"/>
                </a:cubicBezTo>
                <a:cubicBezTo>
                  <a:pt x="1211262" y="2917824"/>
                  <a:pt x="1198562" y="2917825"/>
                  <a:pt x="1192212" y="2919412"/>
                </a:cubicBezTo>
                <a:cubicBezTo>
                  <a:pt x="1185862" y="2921000"/>
                  <a:pt x="1184274" y="2916237"/>
                  <a:pt x="1182687" y="2919412"/>
                </a:cubicBezTo>
                <a:cubicBezTo>
                  <a:pt x="1181100" y="2922587"/>
                  <a:pt x="1182687" y="2938462"/>
                  <a:pt x="1182687" y="2938462"/>
                </a:cubicBezTo>
                <a:cubicBezTo>
                  <a:pt x="1182687" y="2944812"/>
                  <a:pt x="1181100" y="2947987"/>
                  <a:pt x="1182687" y="2957512"/>
                </a:cubicBezTo>
                <a:cubicBezTo>
                  <a:pt x="1184275" y="2967037"/>
                  <a:pt x="1181099" y="2992437"/>
                  <a:pt x="1192212" y="2995612"/>
                </a:cubicBezTo>
                <a:cubicBezTo>
                  <a:pt x="1203325" y="2998787"/>
                  <a:pt x="1233487" y="2981324"/>
                  <a:pt x="1249362" y="2976562"/>
                </a:cubicBezTo>
                <a:cubicBezTo>
                  <a:pt x="1265237" y="2971800"/>
                  <a:pt x="1273175" y="2968624"/>
                  <a:pt x="1287462" y="2967037"/>
                </a:cubicBezTo>
                <a:cubicBezTo>
                  <a:pt x="1301749" y="2965450"/>
                  <a:pt x="1319212" y="2965450"/>
                  <a:pt x="1335087" y="2967037"/>
                </a:cubicBezTo>
                <a:cubicBezTo>
                  <a:pt x="1350962" y="2968625"/>
                  <a:pt x="1360487" y="2973387"/>
                  <a:pt x="1382712" y="2976562"/>
                </a:cubicBezTo>
                <a:cubicBezTo>
                  <a:pt x="1404937" y="2979737"/>
                  <a:pt x="1439862" y="2987675"/>
                  <a:pt x="1468437" y="2986087"/>
                </a:cubicBezTo>
                <a:cubicBezTo>
                  <a:pt x="1497012" y="2984500"/>
                  <a:pt x="1525587" y="2970212"/>
                  <a:pt x="1554162" y="2967037"/>
                </a:cubicBezTo>
                <a:cubicBezTo>
                  <a:pt x="1582737" y="2963862"/>
                  <a:pt x="1639887" y="2967037"/>
                  <a:pt x="1639887" y="2967037"/>
                </a:cubicBezTo>
                <a:cubicBezTo>
                  <a:pt x="1658937" y="2967037"/>
                  <a:pt x="1654175" y="2970212"/>
                  <a:pt x="1668462" y="2967037"/>
                </a:cubicBezTo>
                <a:cubicBezTo>
                  <a:pt x="1682749" y="2963862"/>
                  <a:pt x="1709737" y="2962275"/>
                  <a:pt x="1725612" y="2947987"/>
                </a:cubicBezTo>
                <a:cubicBezTo>
                  <a:pt x="1741487" y="2933700"/>
                  <a:pt x="1738312" y="2905125"/>
                  <a:pt x="1763712" y="2881312"/>
                </a:cubicBezTo>
                <a:cubicBezTo>
                  <a:pt x="1789112" y="2857500"/>
                  <a:pt x="1855787" y="2822574"/>
                  <a:pt x="1878012" y="2805112"/>
                </a:cubicBezTo>
                <a:cubicBezTo>
                  <a:pt x="1900237" y="2787650"/>
                  <a:pt x="1878012" y="2779712"/>
                  <a:pt x="1897062" y="2776537"/>
                </a:cubicBezTo>
                <a:cubicBezTo>
                  <a:pt x="1916112" y="2773362"/>
                  <a:pt x="1970087" y="2770187"/>
                  <a:pt x="1992312" y="2786062"/>
                </a:cubicBezTo>
                <a:cubicBezTo>
                  <a:pt x="2014537" y="2801937"/>
                  <a:pt x="2011362" y="2830512"/>
                  <a:pt x="2030412" y="2871787"/>
                </a:cubicBezTo>
                <a:cubicBezTo>
                  <a:pt x="2049462" y="2913062"/>
                  <a:pt x="2084387" y="2987675"/>
                  <a:pt x="2106612" y="3033712"/>
                </a:cubicBezTo>
                <a:cubicBezTo>
                  <a:pt x="2128837" y="3079749"/>
                  <a:pt x="2154237" y="3117850"/>
                  <a:pt x="2163762" y="3148012"/>
                </a:cubicBezTo>
                <a:cubicBezTo>
                  <a:pt x="2173287" y="3178174"/>
                  <a:pt x="2163762" y="3214687"/>
                  <a:pt x="2163762" y="3214687"/>
                </a:cubicBezTo>
                <a:cubicBezTo>
                  <a:pt x="2163762" y="3241674"/>
                  <a:pt x="2162175" y="3282950"/>
                  <a:pt x="2163762" y="3309937"/>
                </a:cubicBezTo>
                <a:cubicBezTo>
                  <a:pt x="2165349" y="3336924"/>
                  <a:pt x="2179637" y="3359150"/>
                  <a:pt x="2173287" y="3376612"/>
                </a:cubicBezTo>
                <a:cubicBezTo>
                  <a:pt x="2166937" y="3394074"/>
                  <a:pt x="2136775" y="3411537"/>
                  <a:pt x="2125662" y="3414712"/>
                </a:cubicBezTo>
                <a:cubicBezTo>
                  <a:pt x="2114549" y="3417887"/>
                  <a:pt x="2119312" y="3405187"/>
                  <a:pt x="2106612" y="3395662"/>
                </a:cubicBezTo>
                <a:cubicBezTo>
                  <a:pt x="2093912" y="3386137"/>
                  <a:pt x="2063749" y="3375024"/>
                  <a:pt x="2049462" y="3357562"/>
                </a:cubicBezTo>
                <a:cubicBezTo>
                  <a:pt x="2035175" y="3340100"/>
                  <a:pt x="2027237" y="3303587"/>
                  <a:pt x="2020887" y="3290887"/>
                </a:cubicBezTo>
                <a:cubicBezTo>
                  <a:pt x="2014537" y="3278187"/>
                  <a:pt x="2019300" y="3284537"/>
                  <a:pt x="2011362" y="3281362"/>
                </a:cubicBezTo>
                <a:cubicBezTo>
                  <a:pt x="2003424" y="3278187"/>
                  <a:pt x="1979612" y="3278187"/>
                  <a:pt x="1973262" y="3271837"/>
                </a:cubicBezTo>
                <a:cubicBezTo>
                  <a:pt x="1966912" y="3265487"/>
                  <a:pt x="1974850" y="3252787"/>
                  <a:pt x="1973262" y="3243262"/>
                </a:cubicBezTo>
                <a:cubicBezTo>
                  <a:pt x="1971675" y="3233737"/>
                  <a:pt x="1971674" y="3222624"/>
                  <a:pt x="1963737" y="3214687"/>
                </a:cubicBezTo>
                <a:cubicBezTo>
                  <a:pt x="1955800" y="3206750"/>
                  <a:pt x="1936750" y="3198812"/>
                  <a:pt x="1925637" y="3195637"/>
                </a:cubicBezTo>
                <a:cubicBezTo>
                  <a:pt x="1914524" y="3192462"/>
                  <a:pt x="1897062" y="3195637"/>
                  <a:pt x="1897062" y="3195637"/>
                </a:cubicBezTo>
                <a:cubicBezTo>
                  <a:pt x="1885950" y="3195637"/>
                  <a:pt x="1868487" y="3198812"/>
                  <a:pt x="1858962" y="3195637"/>
                </a:cubicBezTo>
                <a:cubicBezTo>
                  <a:pt x="1849437" y="3192462"/>
                  <a:pt x="1847850" y="3187700"/>
                  <a:pt x="1839912" y="3176587"/>
                </a:cubicBezTo>
                <a:cubicBezTo>
                  <a:pt x="1831975" y="3165475"/>
                  <a:pt x="1817687" y="3136899"/>
                  <a:pt x="1811337" y="3128962"/>
                </a:cubicBezTo>
                <a:cubicBezTo>
                  <a:pt x="1804987" y="3121025"/>
                  <a:pt x="1801812" y="3128962"/>
                  <a:pt x="1801812" y="3128962"/>
                </a:cubicBezTo>
                <a:lnTo>
                  <a:pt x="1735137" y="3128962"/>
                </a:lnTo>
                <a:cubicBezTo>
                  <a:pt x="1716087" y="3128962"/>
                  <a:pt x="1701800" y="3122612"/>
                  <a:pt x="1687512" y="3128962"/>
                </a:cubicBezTo>
                <a:cubicBezTo>
                  <a:pt x="1673224" y="3135312"/>
                  <a:pt x="1673225" y="3154362"/>
                  <a:pt x="1649412" y="3167062"/>
                </a:cubicBezTo>
                <a:cubicBezTo>
                  <a:pt x="1625600" y="3179762"/>
                  <a:pt x="1570037" y="3195637"/>
                  <a:pt x="1544637" y="3205162"/>
                </a:cubicBezTo>
                <a:cubicBezTo>
                  <a:pt x="1519237" y="3214687"/>
                  <a:pt x="1514475" y="3214687"/>
                  <a:pt x="1497012" y="3224212"/>
                </a:cubicBezTo>
                <a:cubicBezTo>
                  <a:pt x="1479550" y="3233737"/>
                  <a:pt x="1457324" y="3255962"/>
                  <a:pt x="1439862" y="3262312"/>
                </a:cubicBezTo>
                <a:cubicBezTo>
                  <a:pt x="1422400" y="3268662"/>
                  <a:pt x="1406524" y="3260725"/>
                  <a:pt x="1392237" y="3262312"/>
                </a:cubicBezTo>
                <a:cubicBezTo>
                  <a:pt x="1377950" y="3263899"/>
                  <a:pt x="1373187" y="3270250"/>
                  <a:pt x="1354137" y="3271837"/>
                </a:cubicBezTo>
                <a:cubicBezTo>
                  <a:pt x="1335087" y="3273424"/>
                  <a:pt x="1293812" y="3273425"/>
                  <a:pt x="1277937" y="3271837"/>
                </a:cubicBezTo>
                <a:cubicBezTo>
                  <a:pt x="1262062" y="3270250"/>
                  <a:pt x="1270000" y="3265487"/>
                  <a:pt x="1258887" y="3262312"/>
                </a:cubicBezTo>
                <a:cubicBezTo>
                  <a:pt x="1247774" y="3259137"/>
                  <a:pt x="1222374" y="3254374"/>
                  <a:pt x="1211262" y="3252787"/>
                </a:cubicBezTo>
                <a:cubicBezTo>
                  <a:pt x="1200150" y="3251200"/>
                  <a:pt x="1192212" y="3252787"/>
                  <a:pt x="1192212" y="3252787"/>
                </a:cubicBezTo>
                <a:cubicBezTo>
                  <a:pt x="1185862" y="3252787"/>
                  <a:pt x="1179512" y="3244850"/>
                  <a:pt x="1173162" y="3252787"/>
                </a:cubicBezTo>
                <a:cubicBezTo>
                  <a:pt x="1166812" y="3260724"/>
                  <a:pt x="1152525" y="3286125"/>
                  <a:pt x="1154112" y="3300412"/>
                </a:cubicBezTo>
                <a:cubicBezTo>
                  <a:pt x="1155699" y="3314699"/>
                  <a:pt x="1171575" y="3328987"/>
                  <a:pt x="1182687" y="3338512"/>
                </a:cubicBezTo>
                <a:cubicBezTo>
                  <a:pt x="1193800" y="3348037"/>
                  <a:pt x="1214437" y="3343274"/>
                  <a:pt x="1220787" y="3357562"/>
                </a:cubicBezTo>
                <a:cubicBezTo>
                  <a:pt x="1227137" y="3371850"/>
                  <a:pt x="1219200" y="3397250"/>
                  <a:pt x="1220787" y="3424237"/>
                </a:cubicBezTo>
                <a:cubicBezTo>
                  <a:pt x="1222374" y="3451224"/>
                  <a:pt x="1228725" y="3489325"/>
                  <a:pt x="1230312" y="3519487"/>
                </a:cubicBezTo>
                <a:cubicBezTo>
                  <a:pt x="1231899" y="3549649"/>
                  <a:pt x="1230312" y="3605212"/>
                  <a:pt x="1230312" y="3605212"/>
                </a:cubicBezTo>
                <a:cubicBezTo>
                  <a:pt x="1230312" y="3638549"/>
                  <a:pt x="1231900" y="3684587"/>
                  <a:pt x="1230312" y="3719512"/>
                </a:cubicBezTo>
                <a:cubicBezTo>
                  <a:pt x="1228724" y="3754437"/>
                  <a:pt x="1222375" y="3789362"/>
                  <a:pt x="1220787" y="3814762"/>
                </a:cubicBezTo>
                <a:cubicBezTo>
                  <a:pt x="1219200" y="3840162"/>
                  <a:pt x="1220787" y="3871912"/>
                  <a:pt x="1220787" y="3871912"/>
                </a:cubicBezTo>
                <a:cubicBezTo>
                  <a:pt x="1220787" y="3889374"/>
                  <a:pt x="1217612" y="3898900"/>
                  <a:pt x="1220787" y="3919537"/>
                </a:cubicBezTo>
                <a:cubicBezTo>
                  <a:pt x="1223962" y="3940175"/>
                  <a:pt x="1231900" y="3978275"/>
                  <a:pt x="1239837" y="3995737"/>
                </a:cubicBezTo>
                <a:cubicBezTo>
                  <a:pt x="1247774" y="4013199"/>
                  <a:pt x="1268412" y="4024312"/>
                  <a:pt x="1268412" y="4024312"/>
                </a:cubicBezTo>
                <a:cubicBezTo>
                  <a:pt x="1279524" y="4035424"/>
                  <a:pt x="1296987" y="4038600"/>
                  <a:pt x="1306512" y="4062412"/>
                </a:cubicBezTo>
                <a:cubicBezTo>
                  <a:pt x="1316037" y="4086225"/>
                  <a:pt x="1325562" y="4167187"/>
                  <a:pt x="1325562" y="4167187"/>
                </a:cubicBezTo>
                <a:cubicBezTo>
                  <a:pt x="1331912" y="4202112"/>
                  <a:pt x="1344612" y="4249737"/>
                  <a:pt x="1344612" y="4271962"/>
                </a:cubicBezTo>
                <a:cubicBezTo>
                  <a:pt x="1344612" y="4294187"/>
                  <a:pt x="1343025" y="4295774"/>
                  <a:pt x="1325562" y="4300537"/>
                </a:cubicBezTo>
                <a:cubicBezTo>
                  <a:pt x="1308099" y="4305300"/>
                  <a:pt x="1239837" y="4300537"/>
                  <a:pt x="1239837" y="4300537"/>
                </a:cubicBezTo>
                <a:cubicBezTo>
                  <a:pt x="1206500" y="4300537"/>
                  <a:pt x="1160462" y="4297362"/>
                  <a:pt x="1125537" y="4300537"/>
                </a:cubicBezTo>
                <a:cubicBezTo>
                  <a:pt x="1090612" y="4303712"/>
                  <a:pt x="1057275" y="4316412"/>
                  <a:pt x="1030287" y="4319587"/>
                </a:cubicBezTo>
                <a:cubicBezTo>
                  <a:pt x="1003299" y="4322762"/>
                  <a:pt x="963612" y="4319587"/>
                  <a:pt x="963612" y="4319587"/>
                </a:cubicBezTo>
                <a:lnTo>
                  <a:pt x="858837" y="4319587"/>
                </a:lnTo>
                <a:lnTo>
                  <a:pt x="801687" y="4319587"/>
                </a:lnTo>
                <a:lnTo>
                  <a:pt x="744537" y="4319587"/>
                </a:lnTo>
                <a:lnTo>
                  <a:pt x="706437" y="4319587"/>
                </a:lnTo>
                <a:cubicBezTo>
                  <a:pt x="690562" y="4319587"/>
                  <a:pt x="639762" y="4332287"/>
                  <a:pt x="649287" y="4319587"/>
                </a:cubicBezTo>
                <a:cubicBezTo>
                  <a:pt x="658812" y="4306887"/>
                  <a:pt x="730250" y="4267199"/>
                  <a:pt x="763587" y="4243387"/>
                </a:cubicBezTo>
                <a:cubicBezTo>
                  <a:pt x="796924" y="4219575"/>
                  <a:pt x="827087" y="4194174"/>
                  <a:pt x="849312" y="4176712"/>
                </a:cubicBezTo>
                <a:cubicBezTo>
                  <a:pt x="871537" y="4159250"/>
                  <a:pt x="879475" y="4146549"/>
                  <a:pt x="896937" y="4138612"/>
                </a:cubicBezTo>
                <a:cubicBezTo>
                  <a:pt x="914399" y="4130675"/>
                  <a:pt x="944562" y="4143374"/>
                  <a:pt x="954087" y="4129087"/>
                </a:cubicBezTo>
                <a:cubicBezTo>
                  <a:pt x="963612" y="4114800"/>
                  <a:pt x="944562" y="4065587"/>
                  <a:pt x="954087" y="4052887"/>
                </a:cubicBezTo>
                <a:cubicBezTo>
                  <a:pt x="963612" y="4040187"/>
                  <a:pt x="1001712" y="4075112"/>
                  <a:pt x="1011237" y="4052887"/>
                </a:cubicBezTo>
                <a:cubicBezTo>
                  <a:pt x="1020762" y="4030662"/>
                  <a:pt x="1020762" y="3954462"/>
                  <a:pt x="1011237" y="3919537"/>
                </a:cubicBezTo>
                <a:cubicBezTo>
                  <a:pt x="1001712" y="3884612"/>
                  <a:pt x="966787" y="3868737"/>
                  <a:pt x="954087" y="3843337"/>
                </a:cubicBezTo>
                <a:cubicBezTo>
                  <a:pt x="941387" y="3817937"/>
                  <a:pt x="944562" y="3792537"/>
                  <a:pt x="935037" y="3767137"/>
                </a:cubicBezTo>
                <a:cubicBezTo>
                  <a:pt x="925512" y="3741737"/>
                  <a:pt x="906462" y="3717924"/>
                  <a:pt x="896937" y="3690937"/>
                </a:cubicBezTo>
                <a:cubicBezTo>
                  <a:pt x="887412" y="3663950"/>
                  <a:pt x="881062" y="3629025"/>
                  <a:pt x="877887" y="3605212"/>
                </a:cubicBezTo>
                <a:cubicBezTo>
                  <a:pt x="874712" y="3581400"/>
                  <a:pt x="882650" y="3560762"/>
                  <a:pt x="877887" y="3548062"/>
                </a:cubicBezTo>
                <a:cubicBezTo>
                  <a:pt x="873124" y="3535362"/>
                  <a:pt x="855662" y="3536949"/>
                  <a:pt x="849312" y="3529012"/>
                </a:cubicBezTo>
                <a:cubicBezTo>
                  <a:pt x="842962" y="3521075"/>
                  <a:pt x="846137" y="3513137"/>
                  <a:pt x="839787" y="3500437"/>
                </a:cubicBezTo>
                <a:cubicBezTo>
                  <a:pt x="833437" y="3487737"/>
                  <a:pt x="814387" y="3473450"/>
                  <a:pt x="811212" y="3452812"/>
                </a:cubicBezTo>
                <a:cubicBezTo>
                  <a:pt x="808037" y="3432175"/>
                  <a:pt x="820737" y="3402012"/>
                  <a:pt x="820737" y="3376612"/>
                </a:cubicBezTo>
                <a:cubicBezTo>
                  <a:pt x="820737" y="3351212"/>
                  <a:pt x="814387" y="3314699"/>
                  <a:pt x="811212" y="3300412"/>
                </a:cubicBezTo>
                <a:cubicBezTo>
                  <a:pt x="808037" y="3286125"/>
                  <a:pt x="814387" y="3292474"/>
                  <a:pt x="801687" y="3290887"/>
                </a:cubicBezTo>
                <a:cubicBezTo>
                  <a:pt x="788987" y="3289300"/>
                  <a:pt x="754062" y="3292474"/>
                  <a:pt x="735012" y="3290887"/>
                </a:cubicBezTo>
                <a:cubicBezTo>
                  <a:pt x="715962" y="3289300"/>
                  <a:pt x="700087" y="3289299"/>
                  <a:pt x="687387" y="3281362"/>
                </a:cubicBezTo>
                <a:cubicBezTo>
                  <a:pt x="674687" y="3273425"/>
                  <a:pt x="666750" y="3254375"/>
                  <a:pt x="658812" y="3243262"/>
                </a:cubicBezTo>
                <a:cubicBezTo>
                  <a:pt x="650875" y="3232150"/>
                  <a:pt x="644524" y="3230562"/>
                  <a:pt x="639762" y="3214687"/>
                </a:cubicBezTo>
                <a:cubicBezTo>
                  <a:pt x="635000" y="3198812"/>
                  <a:pt x="631825" y="3171825"/>
                  <a:pt x="630237" y="3148012"/>
                </a:cubicBezTo>
                <a:cubicBezTo>
                  <a:pt x="628649" y="3124199"/>
                  <a:pt x="630237" y="3071812"/>
                  <a:pt x="630237" y="3071812"/>
                </a:cubicBezTo>
                <a:cubicBezTo>
                  <a:pt x="630237" y="3048000"/>
                  <a:pt x="628650" y="3024187"/>
                  <a:pt x="630237" y="3005137"/>
                </a:cubicBezTo>
                <a:cubicBezTo>
                  <a:pt x="631824" y="2986087"/>
                  <a:pt x="638175" y="2974974"/>
                  <a:pt x="639762" y="2957512"/>
                </a:cubicBezTo>
                <a:cubicBezTo>
                  <a:pt x="641349" y="2940050"/>
                  <a:pt x="641349" y="2911474"/>
                  <a:pt x="639762" y="2900362"/>
                </a:cubicBezTo>
                <a:cubicBezTo>
                  <a:pt x="638175" y="2889250"/>
                  <a:pt x="639762" y="2897187"/>
                  <a:pt x="630237" y="2890837"/>
                </a:cubicBezTo>
                <a:cubicBezTo>
                  <a:pt x="620712" y="2884487"/>
                  <a:pt x="587375" y="2876550"/>
                  <a:pt x="582612" y="2862262"/>
                </a:cubicBezTo>
                <a:cubicBezTo>
                  <a:pt x="577849" y="2847974"/>
                  <a:pt x="595312" y="2827337"/>
                  <a:pt x="601662" y="2805112"/>
                </a:cubicBezTo>
                <a:cubicBezTo>
                  <a:pt x="608012" y="2782887"/>
                  <a:pt x="615950" y="2759075"/>
                  <a:pt x="620712" y="2728912"/>
                </a:cubicBezTo>
                <a:cubicBezTo>
                  <a:pt x="625475" y="2698750"/>
                  <a:pt x="622300" y="2657474"/>
                  <a:pt x="630237" y="2624137"/>
                </a:cubicBezTo>
                <a:cubicBezTo>
                  <a:pt x="638174" y="2590800"/>
                  <a:pt x="661987" y="2554287"/>
                  <a:pt x="668337" y="2528887"/>
                </a:cubicBezTo>
                <a:cubicBezTo>
                  <a:pt x="674687" y="2503487"/>
                  <a:pt x="660400" y="2493962"/>
                  <a:pt x="668337" y="2471737"/>
                </a:cubicBezTo>
                <a:cubicBezTo>
                  <a:pt x="676275" y="2449512"/>
                  <a:pt x="698500" y="2428874"/>
                  <a:pt x="715962" y="2395537"/>
                </a:cubicBezTo>
                <a:cubicBezTo>
                  <a:pt x="733424" y="2362200"/>
                  <a:pt x="763587" y="2298699"/>
                  <a:pt x="773112" y="2271712"/>
                </a:cubicBezTo>
                <a:cubicBezTo>
                  <a:pt x="782637" y="2244725"/>
                  <a:pt x="771525" y="2254249"/>
                  <a:pt x="773112" y="2233612"/>
                </a:cubicBezTo>
                <a:cubicBezTo>
                  <a:pt x="774699" y="2212975"/>
                  <a:pt x="781050" y="2168524"/>
                  <a:pt x="782637" y="2147887"/>
                </a:cubicBezTo>
                <a:cubicBezTo>
                  <a:pt x="784224" y="2127250"/>
                  <a:pt x="776287" y="2122487"/>
                  <a:pt x="782637" y="2109787"/>
                </a:cubicBezTo>
                <a:cubicBezTo>
                  <a:pt x="788987" y="2097087"/>
                  <a:pt x="812800" y="2089149"/>
                  <a:pt x="820737" y="2071687"/>
                </a:cubicBezTo>
                <a:cubicBezTo>
                  <a:pt x="828674" y="2054225"/>
                  <a:pt x="825500" y="2030412"/>
                  <a:pt x="830262" y="2005012"/>
                </a:cubicBezTo>
                <a:cubicBezTo>
                  <a:pt x="835024" y="1979612"/>
                  <a:pt x="847725" y="1949449"/>
                  <a:pt x="849312" y="1919287"/>
                </a:cubicBezTo>
                <a:cubicBezTo>
                  <a:pt x="850899" y="1889125"/>
                  <a:pt x="842962" y="1852612"/>
                  <a:pt x="839787" y="1824037"/>
                </a:cubicBezTo>
                <a:cubicBezTo>
                  <a:pt x="836612" y="1795462"/>
                  <a:pt x="831849" y="1770062"/>
                  <a:pt x="830262" y="1747837"/>
                </a:cubicBezTo>
                <a:cubicBezTo>
                  <a:pt x="828675" y="1725612"/>
                  <a:pt x="830262" y="1690687"/>
                  <a:pt x="830262" y="1690687"/>
                </a:cubicBezTo>
                <a:cubicBezTo>
                  <a:pt x="830262" y="1676400"/>
                  <a:pt x="831850" y="1668462"/>
                  <a:pt x="830262" y="1662112"/>
                </a:cubicBezTo>
                <a:cubicBezTo>
                  <a:pt x="828675" y="1655762"/>
                  <a:pt x="825499" y="1658937"/>
                  <a:pt x="820737" y="1652587"/>
                </a:cubicBezTo>
                <a:cubicBezTo>
                  <a:pt x="815975" y="1646237"/>
                  <a:pt x="811212" y="1625600"/>
                  <a:pt x="801687" y="1624012"/>
                </a:cubicBezTo>
                <a:cubicBezTo>
                  <a:pt x="792162" y="1622425"/>
                  <a:pt x="777874" y="1633537"/>
                  <a:pt x="763587" y="1643062"/>
                </a:cubicBezTo>
                <a:cubicBezTo>
                  <a:pt x="749300" y="1652587"/>
                  <a:pt x="735012" y="1670050"/>
                  <a:pt x="715962" y="1681162"/>
                </a:cubicBezTo>
                <a:cubicBezTo>
                  <a:pt x="696912" y="1692274"/>
                  <a:pt x="665162" y="1701800"/>
                  <a:pt x="649287" y="1709737"/>
                </a:cubicBezTo>
                <a:cubicBezTo>
                  <a:pt x="633412" y="1717674"/>
                  <a:pt x="633412" y="1722437"/>
                  <a:pt x="620712" y="1728787"/>
                </a:cubicBezTo>
                <a:cubicBezTo>
                  <a:pt x="608012" y="1735137"/>
                  <a:pt x="588962" y="1744662"/>
                  <a:pt x="573087" y="1747837"/>
                </a:cubicBezTo>
                <a:cubicBezTo>
                  <a:pt x="557212" y="1751012"/>
                  <a:pt x="525462" y="1747837"/>
                  <a:pt x="525462" y="1747837"/>
                </a:cubicBezTo>
                <a:cubicBezTo>
                  <a:pt x="509587" y="1747837"/>
                  <a:pt x="493712" y="1741487"/>
                  <a:pt x="477837" y="1747837"/>
                </a:cubicBezTo>
                <a:cubicBezTo>
                  <a:pt x="461962" y="1754187"/>
                  <a:pt x="444499" y="1771650"/>
                  <a:pt x="430212" y="1785937"/>
                </a:cubicBezTo>
                <a:cubicBezTo>
                  <a:pt x="415925" y="1800224"/>
                  <a:pt x="403224" y="1814512"/>
                  <a:pt x="392112" y="1833562"/>
                </a:cubicBezTo>
                <a:cubicBezTo>
                  <a:pt x="381000" y="1852612"/>
                  <a:pt x="379412" y="1882775"/>
                  <a:pt x="363537" y="1900237"/>
                </a:cubicBezTo>
                <a:cubicBezTo>
                  <a:pt x="347662" y="1917699"/>
                  <a:pt x="315912" y="1930400"/>
                  <a:pt x="296862" y="1938337"/>
                </a:cubicBezTo>
                <a:cubicBezTo>
                  <a:pt x="277812" y="1946274"/>
                  <a:pt x="261937" y="1947862"/>
                  <a:pt x="249237" y="1947862"/>
                </a:cubicBezTo>
                <a:cubicBezTo>
                  <a:pt x="236537" y="1947862"/>
                  <a:pt x="225424" y="1944687"/>
                  <a:pt x="220662" y="1938337"/>
                </a:cubicBezTo>
                <a:cubicBezTo>
                  <a:pt x="215900" y="1931987"/>
                  <a:pt x="225425" y="1917700"/>
                  <a:pt x="220662" y="1909762"/>
                </a:cubicBezTo>
                <a:cubicBezTo>
                  <a:pt x="215900" y="1901825"/>
                  <a:pt x="200025" y="1892300"/>
                  <a:pt x="192087" y="1890712"/>
                </a:cubicBezTo>
                <a:cubicBezTo>
                  <a:pt x="184149" y="1889124"/>
                  <a:pt x="176212" y="1895475"/>
                  <a:pt x="173037" y="1900237"/>
                </a:cubicBezTo>
                <a:cubicBezTo>
                  <a:pt x="169862" y="1904999"/>
                  <a:pt x="173037" y="1919287"/>
                  <a:pt x="173037" y="1919287"/>
                </a:cubicBezTo>
                <a:cubicBezTo>
                  <a:pt x="173037" y="1930399"/>
                  <a:pt x="174624" y="1955800"/>
                  <a:pt x="173037" y="1966912"/>
                </a:cubicBezTo>
                <a:cubicBezTo>
                  <a:pt x="171450" y="1978024"/>
                  <a:pt x="174624" y="1981200"/>
                  <a:pt x="163512" y="1985962"/>
                </a:cubicBezTo>
                <a:cubicBezTo>
                  <a:pt x="152400" y="1990724"/>
                  <a:pt x="117475" y="1987550"/>
                  <a:pt x="106362" y="1995487"/>
                </a:cubicBezTo>
                <a:cubicBezTo>
                  <a:pt x="95250" y="2003425"/>
                  <a:pt x="106362" y="2022475"/>
                  <a:pt x="96837" y="2033587"/>
                </a:cubicBezTo>
                <a:cubicBezTo>
                  <a:pt x="87312" y="2044700"/>
                  <a:pt x="60325" y="2058987"/>
                  <a:pt x="49212" y="2062162"/>
                </a:cubicBezTo>
                <a:cubicBezTo>
                  <a:pt x="38099" y="2065337"/>
                  <a:pt x="38100" y="2073275"/>
                  <a:pt x="30162" y="2052637"/>
                </a:cubicBezTo>
                <a:cubicBezTo>
                  <a:pt x="22225" y="2032000"/>
                  <a:pt x="3174" y="1965324"/>
                  <a:pt x="1587" y="1938337"/>
                </a:cubicBezTo>
                <a:cubicBezTo>
                  <a:pt x="0" y="1911350"/>
                  <a:pt x="9525" y="1905000"/>
                  <a:pt x="20637" y="1890712"/>
                </a:cubicBezTo>
                <a:cubicBezTo>
                  <a:pt x="31750" y="1876425"/>
                  <a:pt x="60325" y="1865312"/>
                  <a:pt x="68262" y="1852612"/>
                </a:cubicBezTo>
                <a:cubicBezTo>
                  <a:pt x="76199" y="1839912"/>
                  <a:pt x="68262" y="1814512"/>
                  <a:pt x="68262" y="1814512"/>
                </a:cubicBezTo>
                <a:cubicBezTo>
                  <a:pt x="68262" y="1803400"/>
                  <a:pt x="44450" y="1793875"/>
                  <a:pt x="68262" y="1785937"/>
                </a:cubicBezTo>
                <a:cubicBezTo>
                  <a:pt x="92075" y="1778000"/>
                  <a:pt x="177800" y="1776412"/>
                  <a:pt x="211137" y="1766887"/>
                </a:cubicBezTo>
                <a:cubicBezTo>
                  <a:pt x="244475" y="1757362"/>
                  <a:pt x="247650" y="1741487"/>
                  <a:pt x="268287" y="1728787"/>
                </a:cubicBezTo>
                <a:cubicBezTo>
                  <a:pt x="288924" y="1716087"/>
                  <a:pt x="307975" y="1716087"/>
                  <a:pt x="334962" y="1690687"/>
                </a:cubicBezTo>
                <a:cubicBezTo>
                  <a:pt x="361950" y="1665287"/>
                  <a:pt x="401637" y="1606549"/>
                  <a:pt x="430212" y="1576387"/>
                </a:cubicBezTo>
                <a:cubicBezTo>
                  <a:pt x="458787" y="1546225"/>
                  <a:pt x="481012" y="1530350"/>
                  <a:pt x="506412" y="1509712"/>
                </a:cubicBezTo>
                <a:cubicBezTo>
                  <a:pt x="531812" y="1489074"/>
                  <a:pt x="563562" y="1471612"/>
                  <a:pt x="582612" y="1452562"/>
                </a:cubicBezTo>
                <a:cubicBezTo>
                  <a:pt x="601662" y="1433512"/>
                  <a:pt x="609600" y="1412874"/>
                  <a:pt x="620712" y="1395412"/>
                </a:cubicBezTo>
                <a:cubicBezTo>
                  <a:pt x="631824" y="1377950"/>
                  <a:pt x="636587" y="1360487"/>
                  <a:pt x="649287" y="1347787"/>
                </a:cubicBezTo>
                <a:cubicBezTo>
                  <a:pt x="661987" y="1335087"/>
                  <a:pt x="682624" y="1325562"/>
                  <a:pt x="696912" y="1319212"/>
                </a:cubicBezTo>
                <a:cubicBezTo>
                  <a:pt x="711200" y="1312862"/>
                  <a:pt x="728662" y="1323975"/>
                  <a:pt x="735012" y="1309687"/>
                </a:cubicBezTo>
                <a:cubicBezTo>
                  <a:pt x="741362" y="1295399"/>
                  <a:pt x="736599" y="1252537"/>
                  <a:pt x="735012" y="1233487"/>
                </a:cubicBezTo>
                <a:cubicBezTo>
                  <a:pt x="733425" y="1214437"/>
                  <a:pt x="731837" y="1204912"/>
                  <a:pt x="725487" y="1195387"/>
                </a:cubicBezTo>
                <a:cubicBezTo>
                  <a:pt x="719137" y="1185862"/>
                  <a:pt x="703262" y="1192212"/>
                  <a:pt x="696912" y="1176337"/>
                </a:cubicBezTo>
                <a:cubicBezTo>
                  <a:pt x="690562" y="1160462"/>
                  <a:pt x="688975" y="1123950"/>
                  <a:pt x="687387" y="1100137"/>
                </a:cubicBezTo>
                <a:cubicBezTo>
                  <a:pt x="685799" y="1076324"/>
                  <a:pt x="687387" y="1033462"/>
                  <a:pt x="687387" y="1033462"/>
                </a:cubicBezTo>
                <a:cubicBezTo>
                  <a:pt x="687387" y="1014412"/>
                  <a:pt x="681037" y="1001712"/>
                  <a:pt x="687387" y="985837"/>
                </a:cubicBezTo>
                <a:cubicBezTo>
                  <a:pt x="693737" y="969962"/>
                  <a:pt x="720725" y="960437"/>
                  <a:pt x="725487" y="938212"/>
                </a:cubicBezTo>
                <a:cubicBezTo>
                  <a:pt x="730250" y="915987"/>
                  <a:pt x="717549" y="882649"/>
                  <a:pt x="715962" y="852487"/>
                </a:cubicBezTo>
                <a:cubicBezTo>
                  <a:pt x="714375" y="822325"/>
                  <a:pt x="715962" y="757237"/>
                  <a:pt x="715962" y="757237"/>
                </a:cubicBezTo>
                <a:cubicBezTo>
                  <a:pt x="715962" y="733425"/>
                  <a:pt x="712787" y="723899"/>
                  <a:pt x="715962" y="709612"/>
                </a:cubicBezTo>
                <a:cubicBezTo>
                  <a:pt x="719137" y="695325"/>
                  <a:pt x="723900" y="682624"/>
                  <a:pt x="735012" y="671512"/>
                </a:cubicBezTo>
                <a:cubicBezTo>
                  <a:pt x="746124" y="660400"/>
                  <a:pt x="760412" y="650875"/>
                  <a:pt x="782637" y="642937"/>
                </a:cubicBezTo>
                <a:cubicBezTo>
                  <a:pt x="804862" y="635000"/>
                  <a:pt x="846137" y="628650"/>
                  <a:pt x="868362" y="623887"/>
                </a:cubicBezTo>
                <a:cubicBezTo>
                  <a:pt x="890587" y="619125"/>
                  <a:pt x="915987" y="614362"/>
                  <a:pt x="915987" y="614362"/>
                </a:cubicBezTo>
                <a:cubicBezTo>
                  <a:pt x="931862" y="611187"/>
                  <a:pt x="949325" y="606424"/>
                  <a:pt x="963612" y="604837"/>
                </a:cubicBezTo>
                <a:cubicBezTo>
                  <a:pt x="977899" y="603250"/>
                  <a:pt x="987425" y="576262"/>
                  <a:pt x="992187" y="557212"/>
                </a:cubicBezTo>
                <a:close/>
              </a:path>
            </a:pathLst>
          </a:custGeom>
          <a:solidFill>
            <a:srgbClr val="00B0F0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ES" sz="1100"/>
          </a:p>
        </p:txBody>
      </p:sp>
      <p:sp>
        <p:nvSpPr>
          <p:cNvPr id="457" name="38 Forma libre"/>
          <p:cNvSpPr/>
          <p:nvPr/>
        </p:nvSpPr>
        <p:spPr>
          <a:xfrm>
            <a:off x="428596" y="766745"/>
            <a:ext cx="216000" cy="540000"/>
          </a:xfrm>
          <a:custGeom>
            <a:avLst/>
            <a:gdLst>
              <a:gd name="connsiteX0" fmla="*/ 992187 w 2179637"/>
              <a:gd name="connsiteY0" fmla="*/ 557212 h 4332287"/>
              <a:gd name="connsiteX1" fmla="*/ 992187 w 2179637"/>
              <a:gd name="connsiteY1" fmla="*/ 490537 h 4332287"/>
              <a:gd name="connsiteX2" fmla="*/ 982662 w 2179637"/>
              <a:gd name="connsiteY2" fmla="*/ 461962 h 4332287"/>
              <a:gd name="connsiteX3" fmla="*/ 963612 w 2179637"/>
              <a:gd name="connsiteY3" fmla="*/ 452437 h 4332287"/>
              <a:gd name="connsiteX4" fmla="*/ 935037 w 2179637"/>
              <a:gd name="connsiteY4" fmla="*/ 433387 h 4332287"/>
              <a:gd name="connsiteX5" fmla="*/ 925512 w 2179637"/>
              <a:gd name="connsiteY5" fmla="*/ 338137 h 4332287"/>
              <a:gd name="connsiteX6" fmla="*/ 935037 w 2179637"/>
              <a:gd name="connsiteY6" fmla="*/ 271462 h 4332287"/>
              <a:gd name="connsiteX7" fmla="*/ 925512 w 2179637"/>
              <a:gd name="connsiteY7" fmla="*/ 204787 h 4332287"/>
              <a:gd name="connsiteX8" fmla="*/ 925512 w 2179637"/>
              <a:gd name="connsiteY8" fmla="*/ 138112 h 4332287"/>
              <a:gd name="connsiteX9" fmla="*/ 1001712 w 2179637"/>
              <a:gd name="connsiteY9" fmla="*/ 52387 h 4332287"/>
              <a:gd name="connsiteX10" fmla="*/ 1068387 w 2179637"/>
              <a:gd name="connsiteY10" fmla="*/ 14287 h 4332287"/>
              <a:gd name="connsiteX11" fmla="*/ 1106487 w 2179637"/>
              <a:gd name="connsiteY11" fmla="*/ 4762 h 4332287"/>
              <a:gd name="connsiteX12" fmla="*/ 1354137 w 2179637"/>
              <a:gd name="connsiteY12" fmla="*/ 4762 h 4332287"/>
              <a:gd name="connsiteX13" fmla="*/ 1354137 w 2179637"/>
              <a:gd name="connsiteY13" fmla="*/ 33337 h 4332287"/>
              <a:gd name="connsiteX14" fmla="*/ 1382712 w 2179637"/>
              <a:gd name="connsiteY14" fmla="*/ 109537 h 4332287"/>
              <a:gd name="connsiteX15" fmla="*/ 1420812 w 2179637"/>
              <a:gd name="connsiteY15" fmla="*/ 176212 h 4332287"/>
              <a:gd name="connsiteX16" fmla="*/ 1430337 w 2179637"/>
              <a:gd name="connsiteY16" fmla="*/ 271462 h 4332287"/>
              <a:gd name="connsiteX17" fmla="*/ 1439862 w 2179637"/>
              <a:gd name="connsiteY17" fmla="*/ 357187 h 4332287"/>
              <a:gd name="connsiteX18" fmla="*/ 1439862 w 2179637"/>
              <a:gd name="connsiteY18" fmla="*/ 461962 h 4332287"/>
              <a:gd name="connsiteX19" fmla="*/ 1420812 w 2179637"/>
              <a:gd name="connsiteY19" fmla="*/ 528637 h 4332287"/>
              <a:gd name="connsiteX20" fmla="*/ 1411287 w 2179637"/>
              <a:gd name="connsiteY20" fmla="*/ 528637 h 4332287"/>
              <a:gd name="connsiteX21" fmla="*/ 1363662 w 2179637"/>
              <a:gd name="connsiteY21" fmla="*/ 576262 h 4332287"/>
              <a:gd name="connsiteX22" fmla="*/ 1363662 w 2179637"/>
              <a:gd name="connsiteY22" fmla="*/ 595312 h 4332287"/>
              <a:gd name="connsiteX23" fmla="*/ 1497012 w 2179637"/>
              <a:gd name="connsiteY23" fmla="*/ 690562 h 4332287"/>
              <a:gd name="connsiteX24" fmla="*/ 1582737 w 2179637"/>
              <a:gd name="connsiteY24" fmla="*/ 776287 h 4332287"/>
              <a:gd name="connsiteX25" fmla="*/ 1716087 w 2179637"/>
              <a:gd name="connsiteY25" fmla="*/ 852487 h 4332287"/>
              <a:gd name="connsiteX26" fmla="*/ 1763712 w 2179637"/>
              <a:gd name="connsiteY26" fmla="*/ 919162 h 4332287"/>
              <a:gd name="connsiteX27" fmla="*/ 1782762 w 2179637"/>
              <a:gd name="connsiteY27" fmla="*/ 938212 h 4332287"/>
              <a:gd name="connsiteX28" fmla="*/ 1782762 w 2179637"/>
              <a:gd name="connsiteY28" fmla="*/ 1014412 h 4332287"/>
              <a:gd name="connsiteX29" fmla="*/ 1782762 w 2179637"/>
              <a:gd name="connsiteY29" fmla="*/ 1033462 h 4332287"/>
              <a:gd name="connsiteX30" fmla="*/ 1839912 w 2179637"/>
              <a:gd name="connsiteY30" fmla="*/ 1119187 h 4332287"/>
              <a:gd name="connsiteX31" fmla="*/ 1906587 w 2179637"/>
              <a:gd name="connsiteY31" fmla="*/ 1252537 h 4332287"/>
              <a:gd name="connsiteX32" fmla="*/ 1982787 w 2179637"/>
              <a:gd name="connsiteY32" fmla="*/ 1366837 h 4332287"/>
              <a:gd name="connsiteX33" fmla="*/ 2001837 w 2179637"/>
              <a:gd name="connsiteY33" fmla="*/ 1462087 h 4332287"/>
              <a:gd name="connsiteX34" fmla="*/ 2039937 w 2179637"/>
              <a:gd name="connsiteY34" fmla="*/ 1519237 h 4332287"/>
              <a:gd name="connsiteX35" fmla="*/ 2049462 w 2179637"/>
              <a:gd name="connsiteY35" fmla="*/ 1585912 h 4332287"/>
              <a:gd name="connsiteX36" fmla="*/ 2049462 w 2179637"/>
              <a:gd name="connsiteY36" fmla="*/ 1614487 h 4332287"/>
              <a:gd name="connsiteX37" fmla="*/ 2030412 w 2179637"/>
              <a:gd name="connsiteY37" fmla="*/ 1681162 h 4332287"/>
              <a:gd name="connsiteX38" fmla="*/ 2020887 w 2179637"/>
              <a:gd name="connsiteY38" fmla="*/ 1738312 h 4332287"/>
              <a:gd name="connsiteX39" fmla="*/ 2011362 w 2179637"/>
              <a:gd name="connsiteY39" fmla="*/ 1785937 h 4332287"/>
              <a:gd name="connsiteX40" fmla="*/ 1982787 w 2179637"/>
              <a:gd name="connsiteY40" fmla="*/ 1852612 h 4332287"/>
              <a:gd name="connsiteX41" fmla="*/ 1916112 w 2179637"/>
              <a:gd name="connsiteY41" fmla="*/ 1938337 h 4332287"/>
              <a:gd name="connsiteX42" fmla="*/ 1868487 w 2179637"/>
              <a:gd name="connsiteY42" fmla="*/ 1985962 h 4332287"/>
              <a:gd name="connsiteX43" fmla="*/ 1849437 w 2179637"/>
              <a:gd name="connsiteY43" fmla="*/ 2071687 h 4332287"/>
              <a:gd name="connsiteX44" fmla="*/ 1811337 w 2179637"/>
              <a:gd name="connsiteY44" fmla="*/ 2090737 h 4332287"/>
              <a:gd name="connsiteX45" fmla="*/ 1773237 w 2179637"/>
              <a:gd name="connsiteY45" fmla="*/ 2128837 h 4332287"/>
              <a:gd name="connsiteX46" fmla="*/ 1763712 w 2179637"/>
              <a:gd name="connsiteY46" fmla="*/ 2147887 h 4332287"/>
              <a:gd name="connsiteX47" fmla="*/ 1773237 w 2179637"/>
              <a:gd name="connsiteY47" fmla="*/ 2176462 h 4332287"/>
              <a:gd name="connsiteX48" fmla="*/ 1782762 w 2179637"/>
              <a:gd name="connsiteY48" fmla="*/ 2252662 h 4332287"/>
              <a:gd name="connsiteX49" fmla="*/ 1782762 w 2179637"/>
              <a:gd name="connsiteY49" fmla="*/ 2328862 h 4332287"/>
              <a:gd name="connsiteX50" fmla="*/ 1773237 w 2179637"/>
              <a:gd name="connsiteY50" fmla="*/ 2424112 h 4332287"/>
              <a:gd name="connsiteX51" fmla="*/ 1744662 w 2179637"/>
              <a:gd name="connsiteY51" fmla="*/ 2424112 h 4332287"/>
              <a:gd name="connsiteX52" fmla="*/ 1716087 w 2179637"/>
              <a:gd name="connsiteY52" fmla="*/ 2471737 h 4332287"/>
              <a:gd name="connsiteX53" fmla="*/ 1649412 w 2179637"/>
              <a:gd name="connsiteY53" fmla="*/ 2500312 h 4332287"/>
              <a:gd name="connsiteX54" fmla="*/ 1573212 w 2179637"/>
              <a:gd name="connsiteY54" fmla="*/ 2462212 h 4332287"/>
              <a:gd name="connsiteX55" fmla="*/ 1563687 w 2179637"/>
              <a:gd name="connsiteY55" fmla="*/ 2443162 h 4332287"/>
              <a:gd name="connsiteX56" fmla="*/ 1458912 w 2179637"/>
              <a:gd name="connsiteY56" fmla="*/ 2586037 h 4332287"/>
              <a:gd name="connsiteX57" fmla="*/ 1449387 w 2179637"/>
              <a:gd name="connsiteY57" fmla="*/ 2643187 h 4332287"/>
              <a:gd name="connsiteX58" fmla="*/ 1373187 w 2179637"/>
              <a:gd name="connsiteY58" fmla="*/ 2719387 h 4332287"/>
              <a:gd name="connsiteX59" fmla="*/ 1325562 w 2179637"/>
              <a:gd name="connsiteY59" fmla="*/ 2776537 h 4332287"/>
              <a:gd name="connsiteX60" fmla="*/ 1287462 w 2179637"/>
              <a:gd name="connsiteY60" fmla="*/ 2795587 h 4332287"/>
              <a:gd name="connsiteX61" fmla="*/ 1268412 w 2179637"/>
              <a:gd name="connsiteY61" fmla="*/ 2843212 h 4332287"/>
              <a:gd name="connsiteX62" fmla="*/ 1249362 w 2179637"/>
              <a:gd name="connsiteY62" fmla="*/ 2871787 h 4332287"/>
              <a:gd name="connsiteX63" fmla="*/ 1220787 w 2179637"/>
              <a:gd name="connsiteY63" fmla="*/ 2909887 h 4332287"/>
              <a:gd name="connsiteX64" fmla="*/ 1192212 w 2179637"/>
              <a:gd name="connsiteY64" fmla="*/ 2919412 h 4332287"/>
              <a:gd name="connsiteX65" fmla="*/ 1182687 w 2179637"/>
              <a:gd name="connsiteY65" fmla="*/ 2919412 h 4332287"/>
              <a:gd name="connsiteX66" fmla="*/ 1182687 w 2179637"/>
              <a:gd name="connsiteY66" fmla="*/ 2938462 h 4332287"/>
              <a:gd name="connsiteX67" fmla="*/ 1182687 w 2179637"/>
              <a:gd name="connsiteY67" fmla="*/ 2957512 h 4332287"/>
              <a:gd name="connsiteX68" fmla="*/ 1192212 w 2179637"/>
              <a:gd name="connsiteY68" fmla="*/ 2995612 h 4332287"/>
              <a:gd name="connsiteX69" fmla="*/ 1249362 w 2179637"/>
              <a:gd name="connsiteY69" fmla="*/ 2976562 h 4332287"/>
              <a:gd name="connsiteX70" fmla="*/ 1287462 w 2179637"/>
              <a:gd name="connsiteY70" fmla="*/ 2967037 h 4332287"/>
              <a:gd name="connsiteX71" fmla="*/ 1335087 w 2179637"/>
              <a:gd name="connsiteY71" fmla="*/ 2967037 h 4332287"/>
              <a:gd name="connsiteX72" fmla="*/ 1382712 w 2179637"/>
              <a:gd name="connsiteY72" fmla="*/ 2976562 h 4332287"/>
              <a:gd name="connsiteX73" fmla="*/ 1468437 w 2179637"/>
              <a:gd name="connsiteY73" fmla="*/ 2986087 h 4332287"/>
              <a:gd name="connsiteX74" fmla="*/ 1554162 w 2179637"/>
              <a:gd name="connsiteY74" fmla="*/ 2967037 h 4332287"/>
              <a:gd name="connsiteX75" fmla="*/ 1639887 w 2179637"/>
              <a:gd name="connsiteY75" fmla="*/ 2967037 h 4332287"/>
              <a:gd name="connsiteX76" fmla="*/ 1668462 w 2179637"/>
              <a:gd name="connsiteY76" fmla="*/ 2967037 h 4332287"/>
              <a:gd name="connsiteX77" fmla="*/ 1725612 w 2179637"/>
              <a:gd name="connsiteY77" fmla="*/ 2947987 h 4332287"/>
              <a:gd name="connsiteX78" fmla="*/ 1763712 w 2179637"/>
              <a:gd name="connsiteY78" fmla="*/ 2881312 h 4332287"/>
              <a:gd name="connsiteX79" fmla="*/ 1878012 w 2179637"/>
              <a:gd name="connsiteY79" fmla="*/ 2805112 h 4332287"/>
              <a:gd name="connsiteX80" fmla="*/ 1897062 w 2179637"/>
              <a:gd name="connsiteY80" fmla="*/ 2776537 h 4332287"/>
              <a:gd name="connsiteX81" fmla="*/ 1992312 w 2179637"/>
              <a:gd name="connsiteY81" fmla="*/ 2786062 h 4332287"/>
              <a:gd name="connsiteX82" fmla="*/ 2030412 w 2179637"/>
              <a:gd name="connsiteY82" fmla="*/ 2871787 h 4332287"/>
              <a:gd name="connsiteX83" fmla="*/ 2106612 w 2179637"/>
              <a:gd name="connsiteY83" fmla="*/ 3033712 h 4332287"/>
              <a:gd name="connsiteX84" fmla="*/ 2163762 w 2179637"/>
              <a:gd name="connsiteY84" fmla="*/ 3148012 h 4332287"/>
              <a:gd name="connsiteX85" fmla="*/ 2163762 w 2179637"/>
              <a:gd name="connsiteY85" fmla="*/ 3214687 h 4332287"/>
              <a:gd name="connsiteX86" fmla="*/ 2163762 w 2179637"/>
              <a:gd name="connsiteY86" fmla="*/ 3309937 h 4332287"/>
              <a:gd name="connsiteX87" fmla="*/ 2173287 w 2179637"/>
              <a:gd name="connsiteY87" fmla="*/ 3376612 h 4332287"/>
              <a:gd name="connsiteX88" fmla="*/ 2125662 w 2179637"/>
              <a:gd name="connsiteY88" fmla="*/ 3414712 h 4332287"/>
              <a:gd name="connsiteX89" fmla="*/ 2106612 w 2179637"/>
              <a:gd name="connsiteY89" fmla="*/ 3395662 h 4332287"/>
              <a:gd name="connsiteX90" fmla="*/ 2049462 w 2179637"/>
              <a:gd name="connsiteY90" fmla="*/ 3357562 h 4332287"/>
              <a:gd name="connsiteX91" fmla="*/ 2020887 w 2179637"/>
              <a:gd name="connsiteY91" fmla="*/ 3290887 h 4332287"/>
              <a:gd name="connsiteX92" fmla="*/ 2011362 w 2179637"/>
              <a:gd name="connsiteY92" fmla="*/ 3281362 h 4332287"/>
              <a:gd name="connsiteX93" fmla="*/ 1973262 w 2179637"/>
              <a:gd name="connsiteY93" fmla="*/ 3271837 h 4332287"/>
              <a:gd name="connsiteX94" fmla="*/ 1973262 w 2179637"/>
              <a:gd name="connsiteY94" fmla="*/ 3243262 h 4332287"/>
              <a:gd name="connsiteX95" fmla="*/ 1963737 w 2179637"/>
              <a:gd name="connsiteY95" fmla="*/ 3214687 h 4332287"/>
              <a:gd name="connsiteX96" fmla="*/ 1925637 w 2179637"/>
              <a:gd name="connsiteY96" fmla="*/ 3195637 h 4332287"/>
              <a:gd name="connsiteX97" fmla="*/ 1897062 w 2179637"/>
              <a:gd name="connsiteY97" fmla="*/ 3195637 h 4332287"/>
              <a:gd name="connsiteX98" fmla="*/ 1858962 w 2179637"/>
              <a:gd name="connsiteY98" fmla="*/ 3195637 h 4332287"/>
              <a:gd name="connsiteX99" fmla="*/ 1839912 w 2179637"/>
              <a:gd name="connsiteY99" fmla="*/ 3176587 h 4332287"/>
              <a:gd name="connsiteX100" fmla="*/ 1811337 w 2179637"/>
              <a:gd name="connsiteY100" fmla="*/ 3128962 h 4332287"/>
              <a:gd name="connsiteX101" fmla="*/ 1801812 w 2179637"/>
              <a:gd name="connsiteY101" fmla="*/ 3128962 h 4332287"/>
              <a:gd name="connsiteX102" fmla="*/ 1735137 w 2179637"/>
              <a:gd name="connsiteY102" fmla="*/ 3128962 h 4332287"/>
              <a:gd name="connsiteX103" fmla="*/ 1687512 w 2179637"/>
              <a:gd name="connsiteY103" fmla="*/ 3128962 h 4332287"/>
              <a:gd name="connsiteX104" fmla="*/ 1649412 w 2179637"/>
              <a:gd name="connsiteY104" fmla="*/ 3167062 h 4332287"/>
              <a:gd name="connsiteX105" fmla="*/ 1544637 w 2179637"/>
              <a:gd name="connsiteY105" fmla="*/ 3205162 h 4332287"/>
              <a:gd name="connsiteX106" fmla="*/ 1497012 w 2179637"/>
              <a:gd name="connsiteY106" fmla="*/ 3224212 h 4332287"/>
              <a:gd name="connsiteX107" fmla="*/ 1439862 w 2179637"/>
              <a:gd name="connsiteY107" fmla="*/ 3262312 h 4332287"/>
              <a:gd name="connsiteX108" fmla="*/ 1392237 w 2179637"/>
              <a:gd name="connsiteY108" fmla="*/ 3262312 h 4332287"/>
              <a:gd name="connsiteX109" fmla="*/ 1354137 w 2179637"/>
              <a:gd name="connsiteY109" fmla="*/ 3271837 h 4332287"/>
              <a:gd name="connsiteX110" fmla="*/ 1277937 w 2179637"/>
              <a:gd name="connsiteY110" fmla="*/ 3271837 h 4332287"/>
              <a:gd name="connsiteX111" fmla="*/ 1258887 w 2179637"/>
              <a:gd name="connsiteY111" fmla="*/ 3262312 h 4332287"/>
              <a:gd name="connsiteX112" fmla="*/ 1211262 w 2179637"/>
              <a:gd name="connsiteY112" fmla="*/ 3252787 h 4332287"/>
              <a:gd name="connsiteX113" fmla="*/ 1192212 w 2179637"/>
              <a:gd name="connsiteY113" fmla="*/ 3252787 h 4332287"/>
              <a:gd name="connsiteX114" fmla="*/ 1173162 w 2179637"/>
              <a:gd name="connsiteY114" fmla="*/ 3252787 h 4332287"/>
              <a:gd name="connsiteX115" fmla="*/ 1154112 w 2179637"/>
              <a:gd name="connsiteY115" fmla="*/ 3300412 h 4332287"/>
              <a:gd name="connsiteX116" fmla="*/ 1182687 w 2179637"/>
              <a:gd name="connsiteY116" fmla="*/ 3338512 h 4332287"/>
              <a:gd name="connsiteX117" fmla="*/ 1220787 w 2179637"/>
              <a:gd name="connsiteY117" fmla="*/ 3357562 h 4332287"/>
              <a:gd name="connsiteX118" fmla="*/ 1220787 w 2179637"/>
              <a:gd name="connsiteY118" fmla="*/ 3424237 h 4332287"/>
              <a:gd name="connsiteX119" fmla="*/ 1230312 w 2179637"/>
              <a:gd name="connsiteY119" fmla="*/ 3519487 h 4332287"/>
              <a:gd name="connsiteX120" fmla="*/ 1230312 w 2179637"/>
              <a:gd name="connsiteY120" fmla="*/ 3605212 h 4332287"/>
              <a:gd name="connsiteX121" fmla="*/ 1230312 w 2179637"/>
              <a:gd name="connsiteY121" fmla="*/ 3719512 h 4332287"/>
              <a:gd name="connsiteX122" fmla="*/ 1220787 w 2179637"/>
              <a:gd name="connsiteY122" fmla="*/ 3814762 h 4332287"/>
              <a:gd name="connsiteX123" fmla="*/ 1220787 w 2179637"/>
              <a:gd name="connsiteY123" fmla="*/ 3871912 h 4332287"/>
              <a:gd name="connsiteX124" fmla="*/ 1220787 w 2179637"/>
              <a:gd name="connsiteY124" fmla="*/ 3919537 h 4332287"/>
              <a:gd name="connsiteX125" fmla="*/ 1239837 w 2179637"/>
              <a:gd name="connsiteY125" fmla="*/ 3995737 h 4332287"/>
              <a:gd name="connsiteX126" fmla="*/ 1268412 w 2179637"/>
              <a:gd name="connsiteY126" fmla="*/ 4024312 h 4332287"/>
              <a:gd name="connsiteX127" fmla="*/ 1306512 w 2179637"/>
              <a:gd name="connsiteY127" fmla="*/ 4062412 h 4332287"/>
              <a:gd name="connsiteX128" fmla="*/ 1325562 w 2179637"/>
              <a:gd name="connsiteY128" fmla="*/ 4167187 h 4332287"/>
              <a:gd name="connsiteX129" fmla="*/ 1344612 w 2179637"/>
              <a:gd name="connsiteY129" fmla="*/ 4271962 h 4332287"/>
              <a:gd name="connsiteX130" fmla="*/ 1325562 w 2179637"/>
              <a:gd name="connsiteY130" fmla="*/ 4300537 h 4332287"/>
              <a:gd name="connsiteX131" fmla="*/ 1239837 w 2179637"/>
              <a:gd name="connsiteY131" fmla="*/ 4300537 h 4332287"/>
              <a:gd name="connsiteX132" fmla="*/ 1125537 w 2179637"/>
              <a:gd name="connsiteY132" fmla="*/ 4300537 h 4332287"/>
              <a:gd name="connsiteX133" fmla="*/ 1030287 w 2179637"/>
              <a:gd name="connsiteY133" fmla="*/ 4319587 h 4332287"/>
              <a:gd name="connsiteX134" fmla="*/ 963612 w 2179637"/>
              <a:gd name="connsiteY134" fmla="*/ 4319587 h 4332287"/>
              <a:gd name="connsiteX135" fmla="*/ 858837 w 2179637"/>
              <a:gd name="connsiteY135" fmla="*/ 4319587 h 4332287"/>
              <a:gd name="connsiteX136" fmla="*/ 801687 w 2179637"/>
              <a:gd name="connsiteY136" fmla="*/ 4319587 h 4332287"/>
              <a:gd name="connsiteX137" fmla="*/ 744537 w 2179637"/>
              <a:gd name="connsiteY137" fmla="*/ 4319587 h 4332287"/>
              <a:gd name="connsiteX138" fmla="*/ 706437 w 2179637"/>
              <a:gd name="connsiteY138" fmla="*/ 4319587 h 4332287"/>
              <a:gd name="connsiteX139" fmla="*/ 649287 w 2179637"/>
              <a:gd name="connsiteY139" fmla="*/ 4319587 h 4332287"/>
              <a:gd name="connsiteX140" fmla="*/ 763587 w 2179637"/>
              <a:gd name="connsiteY140" fmla="*/ 4243387 h 4332287"/>
              <a:gd name="connsiteX141" fmla="*/ 849312 w 2179637"/>
              <a:gd name="connsiteY141" fmla="*/ 4176712 h 4332287"/>
              <a:gd name="connsiteX142" fmla="*/ 896937 w 2179637"/>
              <a:gd name="connsiteY142" fmla="*/ 4138612 h 4332287"/>
              <a:gd name="connsiteX143" fmla="*/ 954087 w 2179637"/>
              <a:gd name="connsiteY143" fmla="*/ 4129087 h 4332287"/>
              <a:gd name="connsiteX144" fmla="*/ 954087 w 2179637"/>
              <a:gd name="connsiteY144" fmla="*/ 4052887 h 4332287"/>
              <a:gd name="connsiteX145" fmla="*/ 1011237 w 2179637"/>
              <a:gd name="connsiteY145" fmla="*/ 4052887 h 4332287"/>
              <a:gd name="connsiteX146" fmla="*/ 1011237 w 2179637"/>
              <a:gd name="connsiteY146" fmla="*/ 3919537 h 4332287"/>
              <a:gd name="connsiteX147" fmla="*/ 954087 w 2179637"/>
              <a:gd name="connsiteY147" fmla="*/ 3843337 h 4332287"/>
              <a:gd name="connsiteX148" fmla="*/ 935037 w 2179637"/>
              <a:gd name="connsiteY148" fmla="*/ 3767137 h 4332287"/>
              <a:gd name="connsiteX149" fmla="*/ 896937 w 2179637"/>
              <a:gd name="connsiteY149" fmla="*/ 3690937 h 4332287"/>
              <a:gd name="connsiteX150" fmla="*/ 877887 w 2179637"/>
              <a:gd name="connsiteY150" fmla="*/ 3605212 h 4332287"/>
              <a:gd name="connsiteX151" fmla="*/ 877887 w 2179637"/>
              <a:gd name="connsiteY151" fmla="*/ 3548062 h 4332287"/>
              <a:gd name="connsiteX152" fmla="*/ 849312 w 2179637"/>
              <a:gd name="connsiteY152" fmla="*/ 3529012 h 4332287"/>
              <a:gd name="connsiteX153" fmla="*/ 839787 w 2179637"/>
              <a:gd name="connsiteY153" fmla="*/ 3500437 h 4332287"/>
              <a:gd name="connsiteX154" fmla="*/ 811212 w 2179637"/>
              <a:gd name="connsiteY154" fmla="*/ 3452812 h 4332287"/>
              <a:gd name="connsiteX155" fmla="*/ 820737 w 2179637"/>
              <a:gd name="connsiteY155" fmla="*/ 3376612 h 4332287"/>
              <a:gd name="connsiteX156" fmla="*/ 811212 w 2179637"/>
              <a:gd name="connsiteY156" fmla="*/ 3300412 h 4332287"/>
              <a:gd name="connsiteX157" fmla="*/ 801687 w 2179637"/>
              <a:gd name="connsiteY157" fmla="*/ 3290887 h 4332287"/>
              <a:gd name="connsiteX158" fmla="*/ 735012 w 2179637"/>
              <a:gd name="connsiteY158" fmla="*/ 3290887 h 4332287"/>
              <a:gd name="connsiteX159" fmla="*/ 687387 w 2179637"/>
              <a:gd name="connsiteY159" fmla="*/ 3281362 h 4332287"/>
              <a:gd name="connsiteX160" fmla="*/ 658812 w 2179637"/>
              <a:gd name="connsiteY160" fmla="*/ 3243262 h 4332287"/>
              <a:gd name="connsiteX161" fmla="*/ 639762 w 2179637"/>
              <a:gd name="connsiteY161" fmla="*/ 3214687 h 4332287"/>
              <a:gd name="connsiteX162" fmla="*/ 630237 w 2179637"/>
              <a:gd name="connsiteY162" fmla="*/ 3148012 h 4332287"/>
              <a:gd name="connsiteX163" fmla="*/ 630237 w 2179637"/>
              <a:gd name="connsiteY163" fmla="*/ 3071812 h 4332287"/>
              <a:gd name="connsiteX164" fmla="*/ 630237 w 2179637"/>
              <a:gd name="connsiteY164" fmla="*/ 3005137 h 4332287"/>
              <a:gd name="connsiteX165" fmla="*/ 639762 w 2179637"/>
              <a:gd name="connsiteY165" fmla="*/ 2957512 h 4332287"/>
              <a:gd name="connsiteX166" fmla="*/ 639762 w 2179637"/>
              <a:gd name="connsiteY166" fmla="*/ 2900362 h 4332287"/>
              <a:gd name="connsiteX167" fmla="*/ 630237 w 2179637"/>
              <a:gd name="connsiteY167" fmla="*/ 2890837 h 4332287"/>
              <a:gd name="connsiteX168" fmla="*/ 582612 w 2179637"/>
              <a:gd name="connsiteY168" fmla="*/ 2862262 h 4332287"/>
              <a:gd name="connsiteX169" fmla="*/ 601662 w 2179637"/>
              <a:gd name="connsiteY169" fmla="*/ 2805112 h 4332287"/>
              <a:gd name="connsiteX170" fmla="*/ 620712 w 2179637"/>
              <a:gd name="connsiteY170" fmla="*/ 2728912 h 4332287"/>
              <a:gd name="connsiteX171" fmla="*/ 630237 w 2179637"/>
              <a:gd name="connsiteY171" fmla="*/ 2624137 h 4332287"/>
              <a:gd name="connsiteX172" fmla="*/ 668337 w 2179637"/>
              <a:gd name="connsiteY172" fmla="*/ 2528887 h 4332287"/>
              <a:gd name="connsiteX173" fmla="*/ 668337 w 2179637"/>
              <a:gd name="connsiteY173" fmla="*/ 2471737 h 4332287"/>
              <a:gd name="connsiteX174" fmla="*/ 715962 w 2179637"/>
              <a:gd name="connsiteY174" fmla="*/ 2395537 h 4332287"/>
              <a:gd name="connsiteX175" fmla="*/ 773112 w 2179637"/>
              <a:gd name="connsiteY175" fmla="*/ 2271712 h 4332287"/>
              <a:gd name="connsiteX176" fmla="*/ 773112 w 2179637"/>
              <a:gd name="connsiteY176" fmla="*/ 2233612 h 4332287"/>
              <a:gd name="connsiteX177" fmla="*/ 782637 w 2179637"/>
              <a:gd name="connsiteY177" fmla="*/ 2147887 h 4332287"/>
              <a:gd name="connsiteX178" fmla="*/ 782637 w 2179637"/>
              <a:gd name="connsiteY178" fmla="*/ 2109787 h 4332287"/>
              <a:gd name="connsiteX179" fmla="*/ 820737 w 2179637"/>
              <a:gd name="connsiteY179" fmla="*/ 2071687 h 4332287"/>
              <a:gd name="connsiteX180" fmla="*/ 830262 w 2179637"/>
              <a:gd name="connsiteY180" fmla="*/ 2005012 h 4332287"/>
              <a:gd name="connsiteX181" fmla="*/ 849312 w 2179637"/>
              <a:gd name="connsiteY181" fmla="*/ 1919287 h 4332287"/>
              <a:gd name="connsiteX182" fmla="*/ 839787 w 2179637"/>
              <a:gd name="connsiteY182" fmla="*/ 1824037 h 4332287"/>
              <a:gd name="connsiteX183" fmla="*/ 830262 w 2179637"/>
              <a:gd name="connsiteY183" fmla="*/ 1747837 h 4332287"/>
              <a:gd name="connsiteX184" fmla="*/ 830262 w 2179637"/>
              <a:gd name="connsiteY184" fmla="*/ 1690687 h 4332287"/>
              <a:gd name="connsiteX185" fmla="*/ 830262 w 2179637"/>
              <a:gd name="connsiteY185" fmla="*/ 1662112 h 4332287"/>
              <a:gd name="connsiteX186" fmla="*/ 820737 w 2179637"/>
              <a:gd name="connsiteY186" fmla="*/ 1652587 h 4332287"/>
              <a:gd name="connsiteX187" fmla="*/ 801687 w 2179637"/>
              <a:gd name="connsiteY187" fmla="*/ 1624012 h 4332287"/>
              <a:gd name="connsiteX188" fmla="*/ 763587 w 2179637"/>
              <a:gd name="connsiteY188" fmla="*/ 1643062 h 4332287"/>
              <a:gd name="connsiteX189" fmla="*/ 715962 w 2179637"/>
              <a:gd name="connsiteY189" fmla="*/ 1681162 h 4332287"/>
              <a:gd name="connsiteX190" fmla="*/ 649287 w 2179637"/>
              <a:gd name="connsiteY190" fmla="*/ 1709737 h 4332287"/>
              <a:gd name="connsiteX191" fmla="*/ 620712 w 2179637"/>
              <a:gd name="connsiteY191" fmla="*/ 1728787 h 4332287"/>
              <a:gd name="connsiteX192" fmla="*/ 573087 w 2179637"/>
              <a:gd name="connsiteY192" fmla="*/ 1747837 h 4332287"/>
              <a:gd name="connsiteX193" fmla="*/ 525462 w 2179637"/>
              <a:gd name="connsiteY193" fmla="*/ 1747837 h 4332287"/>
              <a:gd name="connsiteX194" fmla="*/ 477837 w 2179637"/>
              <a:gd name="connsiteY194" fmla="*/ 1747837 h 4332287"/>
              <a:gd name="connsiteX195" fmla="*/ 430212 w 2179637"/>
              <a:gd name="connsiteY195" fmla="*/ 1785937 h 4332287"/>
              <a:gd name="connsiteX196" fmla="*/ 392112 w 2179637"/>
              <a:gd name="connsiteY196" fmla="*/ 1833562 h 4332287"/>
              <a:gd name="connsiteX197" fmla="*/ 363537 w 2179637"/>
              <a:gd name="connsiteY197" fmla="*/ 1900237 h 4332287"/>
              <a:gd name="connsiteX198" fmla="*/ 296862 w 2179637"/>
              <a:gd name="connsiteY198" fmla="*/ 1938337 h 4332287"/>
              <a:gd name="connsiteX199" fmla="*/ 249237 w 2179637"/>
              <a:gd name="connsiteY199" fmla="*/ 1947862 h 4332287"/>
              <a:gd name="connsiteX200" fmla="*/ 220662 w 2179637"/>
              <a:gd name="connsiteY200" fmla="*/ 1938337 h 4332287"/>
              <a:gd name="connsiteX201" fmla="*/ 220662 w 2179637"/>
              <a:gd name="connsiteY201" fmla="*/ 1909762 h 4332287"/>
              <a:gd name="connsiteX202" fmla="*/ 192087 w 2179637"/>
              <a:gd name="connsiteY202" fmla="*/ 1890712 h 4332287"/>
              <a:gd name="connsiteX203" fmla="*/ 173037 w 2179637"/>
              <a:gd name="connsiteY203" fmla="*/ 1900237 h 4332287"/>
              <a:gd name="connsiteX204" fmla="*/ 173037 w 2179637"/>
              <a:gd name="connsiteY204" fmla="*/ 1919287 h 4332287"/>
              <a:gd name="connsiteX205" fmla="*/ 173037 w 2179637"/>
              <a:gd name="connsiteY205" fmla="*/ 1966912 h 4332287"/>
              <a:gd name="connsiteX206" fmla="*/ 163512 w 2179637"/>
              <a:gd name="connsiteY206" fmla="*/ 1985962 h 4332287"/>
              <a:gd name="connsiteX207" fmla="*/ 106362 w 2179637"/>
              <a:gd name="connsiteY207" fmla="*/ 1995487 h 4332287"/>
              <a:gd name="connsiteX208" fmla="*/ 96837 w 2179637"/>
              <a:gd name="connsiteY208" fmla="*/ 2033587 h 4332287"/>
              <a:gd name="connsiteX209" fmla="*/ 49212 w 2179637"/>
              <a:gd name="connsiteY209" fmla="*/ 2062162 h 4332287"/>
              <a:gd name="connsiteX210" fmla="*/ 30162 w 2179637"/>
              <a:gd name="connsiteY210" fmla="*/ 2052637 h 4332287"/>
              <a:gd name="connsiteX211" fmla="*/ 1587 w 2179637"/>
              <a:gd name="connsiteY211" fmla="*/ 1938337 h 4332287"/>
              <a:gd name="connsiteX212" fmla="*/ 20637 w 2179637"/>
              <a:gd name="connsiteY212" fmla="*/ 1890712 h 4332287"/>
              <a:gd name="connsiteX213" fmla="*/ 68262 w 2179637"/>
              <a:gd name="connsiteY213" fmla="*/ 1852612 h 4332287"/>
              <a:gd name="connsiteX214" fmla="*/ 68262 w 2179637"/>
              <a:gd name="connsiteY214" fmla="*/ 1814512 h 4332287"/>
              <a:gd name="connsiteX215" fmla="*/ 68262 w 2179637"/>
              <a:gd name="connsiteY215" fmla="*/ 1785937 h 4332287"/>
              <a:gd name="connsiteX216" fmla="*/ 211137 w 2179637"/>
              <a:gd name="connsiteY216" fmla="*/ 1766887 h 4332287"/>
              <a:gd name="connsiteX217" fmla="*/ 268287 w 2179637"/>
              <a:gd name="connsiteY217" fmla="*/ 1728787 h 4332287"/>
              <a:gd name="connsiteX218" fmla="*/ 334962 w 2179637"/>
              <a:gd name="connsiteY218" fmla="*/ 1690687 h 4332287"/>
              <a:gd name="connsiteX219" fmla="*/ 430212 w 2179637"/>
              <a:gd name="connsiteY219" fmla="*/ 1576387 h 4332287"/>
              <a:gd name="connsiteX220" fmla="*/ 506412 w 2179637"/>
              <a:gd name="connsiteY220" fmla="*/ 1509712 h 4332287"/>
              <a:gd name="connsiteX221" fmla="*/ 582612 w 2179637"/>
              <a:gd name="connsiteY221" fmla="*/ 1452562 h 4332287"/>
              <a:gd name="connsiteX222" fmla="*/ 620712 w 2179637"/>
              <a:gd name="connsiteY222" fmla="*/ 1395412 h 4332287"/>
              <a:gd name="connsiteX223" fmla="*/ 649287 w 2179637"/>
              <a:gd name="connsiteY223" fmla="*/ 1347787 h 4332287"/>
              <a:gd name="connsiteX224" fmla="*/ 696912 w 2179637"/>
              <a:gd name="connsiteY224" fmla="*/ 1319212 h 4332287"/>
              <a:gd name="connsiteX225" fmla="*/ 735012 w 2179637"/>
              <a:gd name="connsiteY225" fmla="*/ 1309687 h 4332287"/>
              <a:gd name="connsiteX226" fmla="*/ 735012 w 2179637"/>
              <a:gd name="connsiteY226" fmla="*/ 1233487 h 4332287"/>
              <a:gd name="connsiteX227" fmla="*/ 725487 w 2179637"/>
              <a:gd name="connsiteY227" fmla="*/ 1195387 h 4332287"/>
              <a:gd name="connsiteX228" fmla="*/ 696912 w 2179637"/>
              <a:gd name="connsiteY228" fmla="*/ 1176337 h 4332287"/>
              <a:gd name="connsiteX229" fmla="*/ 687387 w 2179637"/>
              <a:gd name="connsiteY229" fmla="*/ 1100137 h 4332287"/>
              <a:gd name="connsiteX230" fmla="*/ 687387 w 2179637"/>
              <a:gd name="connsiteY230" fmla="*/ 1033462 h 4332287"/>
              <a:gd name="connsiteX231" fmla="*/ 687387 w 2179637"/>
              <a:gd name="connsiteY231" fmla="*/ 985837 h 4332287"/>
              <a:gd name="connsiteX232" fmla="*/ 725487 w 2179637"/>
              <a:gd name="connsiteY232" fmla="*/ 938212 h 4332287"/>
              <a:gd name="connsiteX233" fmla="*/ 715962 w 2179637"/>
              <a:gd name="connsiteY233" fmla="*/ 852487 h 4332287"/>
              <a:gd name="connsiteX234" fmla="*/ 715962 w 2179637"/>
              <a:gd name="connsiteY234" fmla="*/ 757237 h 4332287"/>
              <a:gd name="connsiteX235" fmla="*/ 715962 w 2179637"/>
              <a:gd name="connsiteY235" fmla="*/ 709612 h 4332287"/>
              <a:gd name="connsiteX236" fmla="*/ 735012 w 2179637"/>
              <a:gd name="connsiteY236" fmla="*/ 671512 h 4332287"/>
              <a:gd name="connsiteX237" fmla="*/ 782637 w 2179637"/>
              <a:gd name="connsiteY237" fmla="*/ 642937 h 4332287"/>
              <a:gd name="connsiteX238" fmla="*/ 868362 w 2179637"/>
              <a:gd name="connsiteY238" fmla="*/ 623887 h 4332287"/>
              <a:gd name="connsiteX239" fmla="*/ 915987 w 2179637"/>
              <a:gd name="connsiteY239" fmla="*/ 614362 h 4332287"/>
              <a:gd name="connsiteX240" fmla="*/ 963612 w 2179637"/>
              <a:gd name="connsiteY240" fmla="*/ 604837 h 4332287"/>
              <a:gd name="connsiteX241" fmla="*/ 992187 w 2179637"/>
              <a:gd name="connsiteY241" fmla="*/ 557212 h 43322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</a:cxnLst>
            <a:rect l="l" t="t" r="r" b="b"/>
            <a:pathLst>
              <a:path w="2179637" h="4332287">
                <a:moveTo>
                  <a:pt x="992187" y="557212"/>
                </a:moveTo>
                <a:cubicBezTo>
                  <a:pt x="996949" y="538162"/>
                  <a:pt x="993775" y="506412"/>
                  <a:pt x="992187" y="490537"/>
                </a:cubicBezTo>
                <a:cubicBezTo>
                  <a:pt x="990600" y="474662"/>
                  <a:pt x="987424" y="468312"/>
                  <a:pt x="982662" y="461962"/>
                </a:cubicBezTo>
                <a:cubicBezTo>
                  <a:pt x="977900" y="455612"/>
                  <a:pt x="971550" y="457200"/>
                  <a:pt x="963612" y="452437"/>
                </a:cubicBezTo>
                <a:cubicBezTo>
                  <a:pt x="955675" y="447675"/>
                  <a:pt x="941387" y="452437"/>
                  <a:pt x="935037" y="433387"/>
                </a:cubicBezTo>
                <a:cubicBezTo>
                  <a:pt x="928687" y="414337"/>
                  <a:pt x="925512" y="365124"/>
                  <a:pt x="925512" y="338137"/>
                </a:cubicBezTo>
                <a:cubicBezTo>
                  <a:pt x="925512" y="311150"/>
                  <a:pt x="935037" y="293687"/>
                  <a:pt x="935037" y="271462"/>
                </a:cubicBezTo>
                <a:cubicBezTo>
                  <a:pt x="935037" y="249237"/>
                  <a:pt x="927099" y="227012"/>
                  <a:pt x="925512" y="204787"/>
                </a:cubicBezTo>
                <a:cubicBezTo>
                  <a:pt x="923925" y="182562"/>
                  <a:pt x="912812" y="163512"/>
                  <a:pt x="925512" y="138112"/>
                </a:cubicBezTo>
                <a:cubicBezTo>
                  <a:pt x="938212" y="112712"/>
                  <a:pt x="977900" y="73024"/>
                  <a:pt x="1001712" y="52387"/>
                </a:cubicBezTo>
                <a:cubicBezTo>
                  <a:pt x="1025524" y="31750"/>
                  <a:pt x="1050925" y="22224"/>
                  <a:pt x="1068387" y="14287"/>
                </a:cubicBezTo>
                <a:cubicBezTo>
                  <a:pt x="1085849" y="6350"/>
                  <a:pt x="1058862" y="6349"/>
                  <a:pt x="1106487" y="4762"/>
                </a:cubicBezTo>
                <a:cubicBezTo>
                  <a:pt x="1154112" y="3175"/>
                  <a:pt x="1312862" y="0"/>
                  <a:pt x="1354137" y="4762"/>
                </a:cubicBezTo>
                <a:cubicBezTo>
                  <a:pt x="1395412" y="9524"/>
                  <a:pt x="1349374" y="15874"/>
                  <a:pt x="1354137" y="33337"/>
                </a:cubicBezTo>
                <a:cubicBezTo>
                  <a:pt x="1358900" y="50800"/>
                  <a:pt x="1371600" y="85725"/>
                  <a:pt x="1382712" y="109537"/>
                </a:cubicBezTo>
                <a:cubicBezTo>
                  <a:pt x="1393825" y="133350"/>
                  <a:pt x="1412875" y="149225"/>
                  <a:pt x="1420812" y="176212"/>
                </a:cubicBezTo>
                <a:cubicBezTo>
                  <a:pt x="1428749" y="203199"/>
                  <a:pt x="1427162" y="241299"/>
                  <a:pt x="1430337" y="271462"/>
                </a:cubicBezTo>
                <a:cubicBezTo>
                  <a:pt x="1433512" y="301625"/>
                  <a:pt x="1438274" y="325437"/>
                  <a:pt x="1439862" y="357187"/>
                </a:cubicBezTo>
                <a:cubicBezTo>
                  <a:pt x="1441450" y="388937"/>
                  <a:pt x="1443037" y="433387"/>
                  <a:pt x="1439862" y="461962"/>
                </a:cubicBezTo>
                <a:cubicBezTo>
                  <a:pt x="1436687" y="490537"/>
                  <a:pt x="1425574" y="517525"/>
                  <a:pt x="1420812" y="528637"/>
                </a:cubicBezTo>
                <a:cubicBezTo>
                  <a:pt x="1416050" y="539749"/>
                  <a:pt x="1420812" y="520700"/>
                  <a:pt x="1411287" y="528637"/>
                </a:cubicBezTo>
                <a:cubicBezTo>
                  <a:pt x="1401762" y="536574"/>
                  <a:pt x="1371600" y="565150"/>
                  <a:pt x="1363662" y="576262"/>
                </a:cubicBezTo>
                <a:cubicBezTo>
                  <a:pt x="1355725" y="587375"/>
                  <a:pt x="1341437" y="576262"/>
                  <a:pt x="1363662" y="595312"/>
                </a:cubicBezTo>
                <a:cubicBezTo>
                  <a:pt x="1385887" y="614362"/>
                  <a:pt x="1460499" y="660399"/>
                  <a:pt x="1497012" y="690562"/>
                </a:cubicBezTo>
                <a:cubicBezTo>
                  <a:pt x="1533525" y="720725"/>
                  <a:pt x="1546224" y="749299"/>
                  <a:pt x="1582737" y="776287"/>
                </a:cubicBezTo>
                <a:cubicBezTo>
                  <a:pt x="1619250" y="803275"/>
                  <a:pt x="1685925" y="828675"/>
                  <a:pt x="1716087" y="852487"/>
                </a:cubicBezTo>
                <a:cubicBezTo>
                  <a:pt x="1746249" y="876299"/>
                  <a:pt x="1752600" y="904875"/>
                  <a:pt x="1763712" y="919162"/>
                </a:cubicBezTo>
                <a:cubicBezTo>
                  <a:pt x="1774825" y="933450"/>
                  <a:pt x="1779587" y="922337"/>
                  <a:pt x="1782762" y="938212"/>
                </a:cubicBezTo>
                <a:cubicBezTo>
                  <a:pt x="1785937" y="954087"/>
                  <a:pt x="1782762" y="1014412"/>
                  <a:pt x="1782762" y="1014412"/>
                </a:cubicBezTo>
                <a:cubicBezTo>
                  <a:pt x="1782762" y="1030287"/>
                  <a:pt x="1773237" y="1016000"/>
                  <a:pt x="1782762" y="1033462"/>
                </a:cubicBezTo>
                <a:cubicBezTo>
                  <a:pt x="1792287" y="1050925"/>
                  <a:pt x="1819275" y="1082675"/>
                  <a:pt x="1839912" y="1119187"/>
                </a:cubicBezTo>
                <a:cubicBezTo>
                  <a:pt x="1860550" y="1155700"/>
                  <a:pt x="1882775" y="1211262"/>
                  <a:pt x="1906587" y="1252537"/>
                </a:cubicBezTo>
                <a:cubicBezTo>
                  <a:pt x="1930399" y="1293812"/>
                  <a:pt x="1966912" y="1331912"/>
                  <a:pt x="1982787" y="1366837"/>
                </a:cubicBezTo>
                <a:cubicBezTo>
                  <a:pt x="1998662" y="1401762"/>
                  <a:pt x="1992312" y="1436687"/>
                  <a:pt x="2001837" y="1462087"/>
                </a:cubicBezTo>
                <a:cubicBezTo>
                  <a:pt x="2011362" y="1487487"/>
                  <a:pt x="2032000" y="1498600"/>
                  <a:pt x="2039937" y="1519237"/>
                </a:cubicBezTo>
                <a:cubicBezTo>
                  <a:pt x="2047875" y="1539875"/>
                  <a:pt x="2047875" y="1570037"/>
                  <a:pt x="2049462" y="1585912"/>
                </a:cubicBezTo>
                <a:cubicBezTo>
                  <a:pt x="2051050" y="1601787"/>
                  <a:pt x="2052637" y="1598612"/>
                  <a:pt x="2049462" y="1614487"/>
                </a:cubicBezTo>
                <a:cubicBezTo>
                  <a:pt x="2046287" y="1630362"/>
                  <a:pt x="2035174" y="1660525"/>
                  <a:pt x="2030412" y="1681162"/>
                </a:cubicBezTo>
                <a:cubicBezTo>
                  <a:pt x="2025650" y="1701799"/>
                  <a:pt x="2024062" y="1720850"/>
                  <a:pt x="2020887" y="1738312"/>
                </a:cubicBezTo>
                <a:cubicBezTo>
                  <a:pt x="2017712" y="1755775"/>
                  <a:pt x="2017712" y="1766887"/>
                  <a:pt x="2011362" y="1785937"/>
                </a:cubicBezTo>
                <a:cubicBezTo>
                  <a:pt x="2005012" y="1804987"/>
                  <a:pt x="1998662" y="1827212"/>
                  <a:pt x="1982787" y="1852612"/>
                </a:cubicBezTo>
                <a:cubicBezTo>
                  <a:pt x="1966912" y="1878012"/>
                  <a:pt x="1935162" y="1916112"/>
                  <a:pt x="1916112" y="1938337"/>
                </a:cubicBezTo>
                <a:cubicBezTo>
                  <a:pt x="1897062" y="1960562"/>
                  <a:pt x="1879599" y="1963737"/>
                  <a:pt x="1868487" y="1985962"/>
                </a:cubicBezTo>
                <a:cubicBezTo>
                  <a:pt x="1857375" y="2008187"/>
                  <a:pt x="1858962" y="2054225"/>
                  <a:pt x="1849437" y="2071687"/>
                </a:cubicBezTo>
                <a:cubicBezTo>
                  <a:pt x="1839912" y="2089150"/>
                  <a:pt x="1824037" y="2081212"/>
                  <a:pt x="1811337" y="2090737"/>
                </a:cubicBezTo>
                <a:cubicBezTo>
                  <a:pt x="1798637" y="2100262"/>
                  <a:pt x="1781174" y="2119312"/>
                  <a:pt x="1773237" y="2128837"/>
                </a:cubicBezTo>
                <a:cubicBezTo>
                  <a:pt x="1765300" y="2138362"/>
                  <a:pt x="1763712" y="2139950"/>
                  <a:pt x="1763712" y="2147887"/>
                </a:cubicBezTo>
                <a:cubicBezTo>
                  <a:pt x="1763712" y="2155824"/>
                  <a:pt x="1770062" y="2159000"/>
                  <a:pt x="1773237" y="2176462"/>
                </a:cubicBezTo>
                <a:cubicBezTo>
                  <a:pt x="1776412" y="2193925"/>
                  <a:pt x="1781175" y="2227262"/>
                  <a:pt x="1782762" y="2252662"/>
                </a:cubicBezTo>
                <a:cubicBezTo>
                  <a:pt x="1784350" y="2278062"/>
                  <a:pt x="1784350" y="2300287"/>
                  <a:pt x="1782762" y="2328862"/>
                </a:cubicBezTo>
                <a:cubicBezTo>
                  <a:pt x="1781175" y="2357437"/>
                  <a:pt x="1779587" y="2408237"/>
                  <a:pt x="1773237" y="2424112"/>
                </a:cubicBezTo>
                <a:cubicBezTo>
                  <a:pt x="1766887" y="2439987"/>
                  <a:pt x="1754187" y="2416175"/>
                  <a:pt x="1744662" y="2424112"/>
                </a:cubicBezTo>
                <a:cubicBezTo>
                  <a:pt x="1735137" y="2432049"/>
                  <a:pt x="1731962" y="2459037"/>
                  <a:pt x="1716087" y="2471737"/>
                </a:cubicBezTo>
                <a:cubicBezTo>
                  <a:pt x="1700212" y="2484437"/>
                  <a:pt x="1673225" y="2501900"/>
                  <a:pt x="1649412" y="2500312"/>
                </a:cubicBezTo>
                <a:cubicBezTo>
                  <a:pt x="1625599" y="2498724"/>
                  <a:pt x="1587499" y="2471737"/>
                  <a:pt x="1573212" y="2462212"/>
                </a:cubicBezTo>
                <a:cubicBezTo>
                  <a:pt x="1558925" y="2452687"/>
                  <a:pt x="1582737" y="2422525"/>
                  <a:pt x="1563687" y="2443162"/>
                </a:cubicBezTo>
                <a:cubicBezTo>
                  <a:pt x="1544637" y="2463799"/>
                  <a:pt x="1477962" y="2552700"/>
                  <a:pt x="1458912" y="2586037"/>
                </a:cubicBezTo>
                <a:cubicBezTo>
                  <a:pt x="1439862" y="2619375"/>
                  <a:pt x="1463675" y="2620962"/>
                  <a:pt x="1449387" y="2643187"/>
                </a:cubicBezTo>
                <a:cubicBezTo>
                  <a:pt x="1435099" y="2665412"/>
                  <a:pt x="1393824" y="2697162"/>
                  <a:pt x="1373187" y="2719387"/>
                </a:cubicBezTo>
                <a:cubicBezTo>
                  <a:pt x="1352550" y="2741612"/>
                  <a:pt x="1339850" y="2763837"/>
                  <a:pt x="1325562" y="2776537"/>
                </a:cubicBezTo>
                <a:cubicBezTo>
                  <a:pt x="1311275" y="2789237"/>
                  <a:pt x="1296987" y="2784475"/>
                  <a:pt x="1287462" y="2795587"/>
                </a:cubicBezTo>
                <a:cubicBezTo>
                  <a:pt x="1277937" y="2806700"/>
                  <a:pt x="1274762" y="2830512"/>
                  <a:pt x="1268412" y="2843212"/>
                </a:cubicBezTo>
                <a:cubicBezTo>
                  <a:pt x="1262062" y="2855912"/>
                  <a:pt x="1257300" y="2860675"/>
                  <a:pt x="1249362" y="2871787"/>
                </a:cubicBezTo>
                <a:cubicBezTo>
                  <a:pt x="1241425" y="2882900"/>
                  <a:pt x="1230312" y="2901950"/>
                  <a:pt x="1220787" y="2909887"/>
                </a:cubicBezTo>
                <a:cubicBezTo>
                  <a:pt x="1211262" y="2917824"/>
                  <a:pt x="1198562" y="2917825"/>
                  <a:pt x="1192212" y="2919412"/>
                </a:cubicBezTo>
                <a:cubicBezTo>
                  <a:pt x="1185862" y="2921000"/>
                  <a:pt x="1184274" y="2916237"/>
                  <a:pt x="1182687" y="2919412"/>
                </a:cubicBezTo>
                <a:cubicBezTo>
                  <a:pt x="1181100" y="2922587"/>
                  <a:pt x="1182687" y="2938462"/>
                  <a:pt x="1182687" y="2938462"/>
                </a:cubicBezTo>
                <a:cubicBezTo>
                  <a:pt x="1182687" y="2944812"/>
                  <a:pt x="1181100" y="2947987"/>
                  <a:pt x="1182687" y="2957512"/>
                </a:cubicBezTo>
                <a:cubicBezTo>
                  <a:pt x="1184275" y="2967037"/>
                  <a:pt x="1181099" y="2992437"/>
                  <a:pt x="1192212" y="2995612"/>
                </a:cubicBezTo>
                <a:cubicBezTo>
                  <a:pt x="1203325" y="2998787"/>
                  <a:pt x="1233487" y="2981324"/>
                  <a:pt x="1249362" y="2976562"/>
                </a:cubicBezTo>
                <a:cubicBezTo>
                  <a:pt x="1265237" y="2971800"/>
                  <a:pt x="1273175" y="2968624"/>
                  <a:pt x="1287462" y="2967037"/>
                </a:cubicBezTo>
                <a:cubicBezTo>
                  <a:pt x="1301749" y="2965450"/>
                  <a:pt x="1319212" y="2965450"/>
                  <a:pt x="1335087" y="2967037"/>
                </a:cubicBezTo>
                <a:cubicBezTo>
                  <a:pt x="1350962" y="2968625"/>
                  <a:pt x="1360487" y="2973387"/>
                  <a:pt x="1382712" y="2976562"/>
                </a:cubicBezTo>
                <a:cubicBezTo>
                  <a:pt x="1404937" y="2979737"/>
                  <a:pt x="1439862" y="2987675"/>
                  <a:pt x="1468437" y="2986087"/>
                </a:cubicBezTo>
                <a:cubicBezTo>
                  <a:pt x="1497012" y="2984500"/>
                  <a:pt x="1525587" y="2970212"/>
                  <a:pt x="1554162" y="2967037"/>
                </a:cubicBezTo>
                <a:cubicBezTo>
                  <a:pt x="1582737" y="2963862"/>
                  <a:pt x="1639887" y="2967037"/>
                  <a:pt x="1639887" y="2967037"/>
                </a:cubicBezTo>
                <a:cubicBezTo>
                  <a:pt x="1658937" y="2967037"/>
                  <a:pt x="1654175" y="2970212"/>
                  <a:pt x="1668462" y="2967037"/>
                </a:cubicBezTo>
                <a:cubicBezTo>
                  <a:pt x="1682749" y="2963862"/>
                  <a:pt x="1709737" y="2962275"/>
                  <a:pt x="1725612" y="2947987"/>
                </a:cubicBezTo>
                <a:cubicBezTo>
                  <a:pt x="1741487" y="2933700"/>
                  <a:pt x="1738312" y="2905125"/>
                  <a:pt x="1763712" y="2881312"/>
                </a:cubicBezTo>
                <a:cubicBezTo>
                  <a:pt x="1789112" y="2857500"/>
                  <a:pt x="1855787" y="2822574"/>
                  <a:pt x="1878012" y="2805112"/>
                </a:cubicBezTo>
                <a:cubicBezTo>
                  <a:pt x="1900237" y="2787650"/>
                  <a:pt x="1878012" y="2779712"/>
                  <a:pt x="1897062" y="2776537"/>
                </a:cubicBezTo>
                <a:cubicBezTo>
                  <a:pt x="1916112" y="2773362"/>
                  <a:pt x="1970087" y="2770187"/>
                  <a:pt x="1992312" y="2786062"/>
                </a:cubicBezTo>
                <a:cubicBezTo>
                  <a:pt x="2014537" y="2801937"/>
                  <a:pt x="2011362" y="2830512"/>
                  <a:pt x="2030412" y="2871787"/>
                </a:cubicBezTo>
                <a:cubicBezTo>
                  <a:pt x="2049462" y="2913062"/>
                  <a:pt x="2084387" y="2987675"/>
                  <a:pt x="2106612" y="3033712"/>
                </a:cubicBezTo>
                <a:cubicBezTo>
                  <a:pt x="2128837" y="3079749"/>
                  <a:pt x="2154237" y="3117850"/>
                  <a:pt x="2163762" y="3148012"/>
                </a:cubicBezTo>
                <a:cubicBezTo>
                  <a:pt x="2173287" y="3178174"/>
                  <a:pt x="2163762" y="3214687"/>
                  <a:pt x="2163762" y="3214687"/>
                </a:cubicBezTo>
                <a:cubicBezTo>
                  <a:pt x="2163762" y="3241674"/>
                  <a:pt x="2162175" y="3282950"/>
                  <a:pt x="2163762" y="3309937"/>
                </a:cubicBezTo>
                <a:cubicBezTo>
                  <a:pt x="2165349" y="3336924"/>
                  <a:pt x="2179637" y="3359150"/>
                  <a:pt x="2173287" y="3376612"/>
                </a:cubicBezTo>
                <a:cubicBezTo>
                  <a:pt x="2166937" y="3394074"/>
                  <a:pt x="2136775" y="3411537"/>
                  <a:pt x="2125662" y="3414712"/>
                </a:cubicBezTo>
                <a:cubicBezTo>
                  <a:pt x="2114549" y="3417887"/>
                  <a:pt x="2119312" y="3405187"/>
                  <a:pt x="2106612" y="3395662"/>
                </a:cubicBezTo>
                <a:cubicBezTo>
                  <a:pt x="2093912" y="3386137"/>
                  <a:pt x="2063749" y="3375024"/>
                  <a:pt x="2049462" y="3357562"/>
                </a:cubicBezTo>
                <a:cubicBezTo>
                  <a:pt x="2035175" y="3340100"/>
                  <a:pt x="2027237" y="3303587"/>
                  <a:pt x="2020887" y="3290887"/>
                </a:cubicBezTo>
                <a:cubicBezTo>
                  <a:pt x="2014537" y="3278187"/>
                  <a:pt x="2019300" y="3284537"/>
                  <a:pt x="2011362" y="3281362"/>
                </a:cubicBezTo>
                <a:cubicBezTo>
                  <a:pt x="2003424" y="3278187"/>
                  <a:pt x="1979612" y="3278187"/>
                  <a:pt x="1973262" y="3271837"/>
                </a:cubicBezTo>
                <a:cubicBezTo>
                  <a:pt x="1966912" y="3265487"/>
                  <a:pt x="1974850" y="3252787"/>
                  <a:pt x="1973262" y="3243262"/>
                </a:cubicBezTo>
                <a:cubicBezTo>
                  <a:pt x="1971675" y="3233737"/>
                  <a:pt x="1971674" y="3222624"/>
                  <a:pt x="1963737" y="3214687"/>
                </a:cubicBezTo>
                <a:cubicBezTo>
                  <a:pt x="1955800" y="3206750"/>
                  <a:pt x="1936750" y="3198812"/>
                  <a:pt x="1925637" y="3195637"/>
                </a:cubicBezTo>
                <a:cubicBezTo>
                  <a:pt x="1914524" y="3192462"/>
                  <a:pt x="1897062" y="3195637"/>
                  <a:pt x="1897062" y="3195637"/>
                </a:cubicBezTo>
                <a:cubicBezTo>
                  <a:pt x="1885950" y="3195637"/>
                  <a:pt x="1868487" y="3198812"/>
                  <a:pt x="1858962" y="3195637"/>
                </a:cubicBezTo>
                <a:cubicBezTo>
                  <a:pt x="1849437" y="3192462"/>
                  <a:pt x="1847850" y="3187700"/>
                  <a:pt x="1839912" y="3176587"/>
                </a:cubicBezTo>
                <a:cubicBezTo>
                  <a:pt x="1831975" y="3165475"/>
                  <a:pt x="1817687" y="3136899"/>
                  <a:pt x="1811337" y="3128962"/>
                </a:cubicBezTo>
                <a:cubicBezTo>
                  <a:pt x="1804987" y="3121025"/>
                  <a:pt x="1801812" y="3128962"/>
                  <a:pt x="1801812" y="3128962"/>
                </a:cubicBezTo>
                <a:lnTo>
                  <a:pt x="1735137" y="3128962"/>
                </a:lnTo>
                <a:cubicBezTo>
                  <a:pt x="1716087" y="3128962"/>
                  <a:pt x="1701800" y="3122612"/>
                  <a:pt x="1687512" y="3128962"/>
                </a:cubicBezTo>
                <a:cubicBezTo>
                  <a:pt x="1673224" y="3135312"/>
                  <a:pt x="1673225" y="3154362"/>
                  <a:pt x="1649412" y="3167062"/>
                </a:cubicBezTo>
                <a:cubicBezTo>
                  <a:pt x="1625600" y="3179762"/>
                  <a:pt x="1570037" y="3195637"/>
                  <a:pt x="1544637" y="3205162"/>
                </a:cubicBezTo>
                <a:cubicBezTo>
                  <a:pt x="1519237" y="3214687"/>
                  <a:pt x="1514475" y="3214687"/>
                  <a:pt x="1497012" y="3224212"/>
                </a:cubicBezTo>
                <a:cubicBezTo>
                  <a:pt x="1479550" y="3233737"/>
                  <a:pt x="1457324" y="3255962"/>
                  <a:pt x="1439862" y="3262312"/>
                </a:cubicBezTo>
                <a:cubicBezTo>
                  <a:pt x="1422400" y="3268662"/>
                  <a:pt x="1406524" y="3260725"/>
                  <a:pt x="1392237" y="3262312"/>
                </a:cubicBezTo>
                <a:cubicBezTo>
                  <a:pt x="1377950" y="3263899"/>
                  <a:pt x="1373187" y="3270250"/>
                  <a:pt x="1354137" y="3271837"/>
                </a:cubicBezTo>
                <a:cubicBezTo>
                  <a:pt x="1335087" y="3273424"/>
                  <a:pt x="1293812" y="3273425"/>
                  <a:pt x="1277937" y="3271837"/>
                </a:cubicBezTo>
                <a:cubicBezTo>
                  <a:pt x="1262062" y="3270250"/>
                  <a:pt x="1270000" y="3265487"/>
                  <a:pt x="1258887" y="3262312"/>
                </a:cubicBezTo>
                <a:cubicBezTo>
                  <a:pt x="1247774" y="3259137"/>
                  <a:pt x="1222374" y="3254374"/>
                  <a:pt x="1211262" y="3252787"/>
                </a:cubicBezTo>
                <a:cubicBezTo>
                  <a:pt x="1200150" y="3251200"/>
                  <a:pt x="1192212" y="3252787"/>
                  <a:pt x="1192212" y="3252787"/>
                </a:cubicBezTo>
                <a:cubicBezTo>
                  <a:pt x="1185862" y="3252787"/>
                  <a:pt x="1179512" y="3244850"/>
                  <a:pt x="1173162" y="3252787"/>
                </a:cubicBezTo>
                <a:cubicBezTo>
                  <a:pt x="1166812" y="3260724"/>
                  <a:pt x="1152525" y="3286125"/>
                  <a:pt x="1154112" y="3300412"/>
                </a:cubicBezTo>
                <a:cubicBezTo>
                  <a:pt x="1155699" y="3314699"/>
                  <a:pt x="1171575" y="3328987"/>
                  <a:pt x="1182687" y="3338512"/>
                </a:cubicBezTo>
                <a:cubicBezTo>
                  <a:pt x="1193800" y="3348037"/>
                  <a:pt x="1214437" y="3343274"/>
                  <a:pt x="1220787" y="3357562"/>
                </a:cubicBezTo>
                <a:cubicBezTo>
                  <a:pt x="1227137" y="3371850"/>
                  <a:pt x="1219200" y="3397250"/>
                  <a:pt x="1220787" y="3424237"/>
                </a:cubicBezTo>
                <a:cubicBezTo>
                  <a:pt x="1222374" y="3451224"/>
                  <a:pt x="1228725" y="3489325"/>
                  <a:pt x="1230312" y="3519487"/>
                </a:cubicBezTo>
                <a:cubicBezTo>
                  <a:pt x="1231899" y="3549649"/>
                  <a:pt x="1230312" y="3605212"/>
                  <a:pt x="1230312" y="3605212"/>
                </a:cubicBezTo>
                <a:cubicBezTo>
                  <a:pt x="1230312" y="3638549"/>
                  <a:pt x="1231900" y="3684587"/>
                  <a:pt x="1230312" y="3719512"/>
                </a:cubicBezTo>
                <a:cubicBezTo>
                  <a:pt x="1228724" y="3754437"/>
                  <a:pt x="1222375" y="3789362"/>
                  <a:pt x="1220787" y="3814762"/>
                </a:cubicBezTo>
                <a:cubicBezTo>
                  <a:pt x="1219200" y="3840162"/>
                  <a:pt x="1220787" y="3871912"/>
                  <a:pt x="1220787" y="3871912"/>
                </a:cubicBezTo>
                <a:cubicBezTo>
                  <a:pt x="1220787" y="3889374"/>
                  <a:pt x="1217612" y="3898900"/>
                  <a:pt x="1220787" y="3919537"/>
                </a:cubicBezTo>
                <a:cubicBezTo>
                  <a:pt x="1223962" y="3940175"/>
                  <a:pt x="1231900" y="3978275"/>
                  <a:pt x="1239837" y="3995737"/>
                </a:cubicBezTo>
                <a:cubicBezTo>
                  <a:pt x="1247774" y="4013199"/>
                  <a:pt x="1268412" y="4024312"/>
                  <a:pt x="1268412" y="4024312"/>
                </a:cubicBezTo>
                <a:cubicBezTo>
                  <a:pt x="1279524" y="4035424"/>
                  <a:pt x="1296987" y="4038600"/>
                  <a:pt x="1306512" y="4062412"/>
                </a:cubicBezTo>
                <a:cubicBezTo>
                  <a:pt x="1316037" y="4086225"/>
                  <a:pt x="1325562" y="4167187"/>
                  <a:pt x="1325562" y="4167187"/>
                </a:cubicBezTo>
                <a:cubicBezTo>
                  <a:pt x="1331912" y="4202112"/>
                  <a:pt x="1344612" y="4249737"/>
                  <a:pt x="1344612" y="4271962"/>
                </a:cubicBezTo>
                <a:cubicBezTo>
                  <a:pt x="1344612" y="4294187"/>
                  <a:pt x="1343025" y="4295774"/>
                  <a:pt x="1325562" y="4300537"/>
                </a:cubicBezTo>
                <a:cubicBezTo>
                  <a:pt x="1308099" y="4305300"/>
                  <a:pt x="1239837" y="4300537"/>
                  <a:pt x="1239837" y="4300537"/>
                </a:cubicBezTo>
                <a:cubicBezTo>
                  <a:pt x="1206500" y="4300537"/>
                  <a:pt x="1160462" y="4297362"/>
                  <a:pt x="1125537" y="4300537"/>
                </a:cubicBezTo>
                <a:cubicBezTo>
                  <a:pt x="1090612" y="4303712"/>
                  <a:pt x="1057275" y="4316412"/>
                  <a:pt x="1030287" y="4319587"/>
                </a:cubicBezTo>
                <a:cubicBezTo>
                  <a:pt x="1003299" y="4322762"/>
                  <a:pt x="963612" y="4319587"/>
                  <a:pt x="963612" y="4319587"/>
                </a:cubicBezTo>
                <a:lnTo>
                  <a:pt x="858837" y="4319587"/>
                </a:lnTo>
                <a:lnTo>
                  <a:pt x="801687" y="4319587"/>
                </a:lnTo>
                <a:lnTo>
                  <a:pt x="744537" y="4319587"/>
                </a:lnTo>
                <a:lnTo>
                  <a:pt x="706437" y="4319587"/>
                </a:lnTo>
                <a:cubicBezTo>
                  <a:pt x="690562" y="4319587"/>
                  <a:pt x="639762" y="4332287"/>
                  <a:pt x="649287" y="4319587"/>
                </a:cubicBezTo>
                <a:cubicBezTo>
                  <a:pt x="658812" y="4306887"/>
                  <a:pt x="730250" y="4267199"/>
                  <a:pt x="763587" y="4243387"/>
                </a:cubicBezTo>
                <a:cubicBezTo>
                  <a:pt x="796924" y="4219575"/>
                  <a:pt x="827087" y="4194174"/>
                  <a:pt x="849312" y="4176712"/>
                </a:cubicBezTo>
                <a:cubicBezTo>
                  <a:pt x="871537" y="4159250"/>
                  <a:pt x="879475" y="4146549"/>
                  <a:pt x="896937" y="4138612"/>
                </a:cubicBezTo>
                <a:cubicBezTo>
                  <a:pt x="914399" y="4130675"/>
                  <a:pt x="944562" y="4143374"/>
                  <a:pt x="954087" y="4129087"/>
                </a:cubicBezTo>
                <a:cubicBezTo>
                  <a:pt x="963612" y="4114800"/>
                  <a:pt x="944562" y="4065587"/>
                  <a:pt x="954087" y="4052887"/>
                </a:cubicBezTo>
                <a:cubicBezTo>
                  <a:pt x="963612" y="4040187"/>
                  <a:pt x="1001712" y="4075112"/>
                  <a:pt x="1011237" y="4052887"/>
                </a:cubicBezTo>
                <a:cubicBezTo>
                  <a:pt x="1020762" y="4030662"/>
                  <a:pt x="1020762" y="3954462"/>
                  <a:pt x="1011237" y="3919537"/>
                </a:cubicBezTo>
                <a:cubicBezTo>
                  <a:pt x="1001712" y="3884612"/>
                  <a:pt x="966787" y="3868737"/>
                  <a:pt x="954087" y="3843337"/>
                </a:cubicBezTo>
                <a:cubicBezTo>
                  <a:pt x="941387" y="3817937"/>
                  <a:pt x="944562" y="3792537"/>
                  <a:pt x="935037" y="3767137"/>
                </a:cubicBezTo>
                <a:cubicBezTo>
                  <a:pt x="925512" y="3741737"/>
                  <a:pt x="906462" y="3717924"/>
                  <a:pt x="896937" y="3690937"/>
                </a:cubicBezTo>
                <a:cubicBezTo>
                  <a:pt x="887412" y="3663950"/>
                  <a:pt x="881062" y="3629025"/>
                  <a:pt x="877887" y="3605212"/>
                </a:cubicBezTo>
                <a:cubicBezTo>
                  <a:pt x="874712" y="3581400"/>
                  <a:pt x="882650" y="3560762"/>
                  <a:pt x="877887" y="3548062"/>
                </a:cubicBezTo>
                <a:cubicBezTo>
                  <a:pt x="873124" y="3535362"/>
                  <a:pt x="855662" y="3536949"/>
                  <a:pt x="849312" y="3529012"/>
                </a:cubicBezTo>
                <a:cubicBezTo>
                  <a:pt x="842962" y="3521075"/>
                  <a:pt x="846137" y="3513137"/>
                  <a:pt x="839787" y="3500437"/>
                </a:cubicBezTo>
                <a:cubicBezTo>
                  <a:pt x="833437" y="3487737"/>
                  <a:pt x="814387" y="3473450"/>
                  <a:pt x="811212" y="3452812"/>
                </a:cubicBezTo>
                <a:cubicBezTo>
                  <a:pt x="808037" y="3432175"/>
                  <a:pt x="820737" y="3402012"/>
                  <a:pt x="820737" y="3376612"/>
                </a:cubicBezTo>
                <a:cubicBezTo>
                  <a:pt x="820737" y="3351212"/>
                  <a:pt x="814387" y="3314699"/>
                  <a:pt x="811212" y="3300412"/>
                </a:cubicBezTo>
                <a:cubicBezTo>
                  <a:pt x="808037" y="3286125"/>
                  <a:pt x="814387" y="3292474"/>
                  <a:pt x="801687" y="3290887"/>
                </a:cubicBezTo>
                <a:cubicBezTo>
                  <a:pt x="788987" y="3289300"/>
                  <a:pt x="754062" y="3292474"/>
                  <a:pt x="735012" y="3290887"/>
                </a:cubicBezTo>
                <a:cubicBezTo>
                  <a:pt x="715962" y="3289300"/>
                  <a:pt x="700087" y="3289299"/>
                  <a:pt x="687387" y="3281362"/>
                </a:cubicBezTo>
                <a:cubicBezTo>
                  <a:pt x="674687" y="3273425"/>
                  <a:pt x="666750" y="3254375"/>
                  <a:pt x="658812" y="3243262"/>
                </a:cubicBezTo>
                <a:cubicBezTo>
                  <a:pt x="650875" y="3232150"/>
                  <a:pt x="644524" y="3230562"/>
                  <a:pt x="639762" y="3214687"/>
                </a:cubicBezTo>
                <a:cubicBezTo>
                  <a:pt x="635000" y="3198812"/>
                  <a:pt x="631825" y="3171825"/>
                  <a:pt x="630237" y="3148012"/>
                </a:cubicBezTo>
                <a:cubicBezTo>
                  <a:pt x="628649" y="3124199"/>
                  <a:pt x="630237" y="3071812"/>
                  <a:pt x="630237" y="3071812"/>
                </a:cubicBezTo>
                <a:cubicBezTo>
                  <a:pt x="630237" y="3048000"/>
                  <a:pt x="628650" y="3024187"/>
                  <a:pt x="630237" y="3005137"/>
                </a:cubicBezTo>
                <a:cubicBezTo>
                  <a:pt x="631824" y="2986087"/>
                  <a:pt x="638175" y="2974974"/>
                  <a:pt x="639762" y="2957512"/>
                </a:cubicBezTo>
                <a:cubicBezTo>
                  <a:pt x="641349" y="2940050"/>
                  <a:pt x="641349" y="2911474"/>
                  <a:pt x="639762" y="2900362"/>
                </a:cubicBezTo>
                <a:cubicBezTo>
                  <a:pt x="638175" y="2889250"/>
                  <a:pt x="639762" y="2897187"/>
                  <a:pt x="630237" y="2890837"/>
                </a:cubicBezTo>
                <a:cubicBezTo>
                  <a:pt x="620712" y="2884487"/>
                  <a:pt x="587375" y="2876550"/>
                  <a:pt x="582612" y="2862262"/>
                </a:cubicBezTo>
                <a:cubicBezTo>
                  <a:pt x="577849" y="2847974"/>
                  <a:pt x="595312" y="2827337"/>
                  <a:pt x="601662" y="2805112"/>
                </a:cubicBezTo>
                <a:cubicBezTo>
                  <a:pt x="608012" y="2782887"/>
                  <a:pt x="615950" y="2759075"/>
                  <a:pt x="620712" y="2728912"/>
                </a:cubicBezTo>
                <a:cubicBezTo>
                  <a:pt x="625475" y="2698750"/>
                  <a:pt x="622300" y="2657474"/>
                  <a:pt x="630237" y="2624137"/>
                </a:cubicBezTo>
                <a:cubicBezTo>
                  <a:pt x="638174" y="2590800"/>
                  <a:pt x="661987" y="2554287"/>
                  <a:pt x="668337" y="2528887"/>
                </a:cubicBezTo>
                <a:cubicBezTo>
                  <a:pt x="674687" y="2503487"/>
                  <a:pt x="660400" y="2493962"/>
                  <a:pt x="668337" y="2471737"/>
                </a:cubicBezTo>
                <a:cubicBezTo>
                  <a:pt x="676275" y="2449512"/>
                  <a:pt x="698500" y="2428874"/>
                  <a:pt x="715962" y="2395537"/>
                </a:cubicBezTo>
                <a:cubicBezTo>
                  <a:pt x="733424" y="2362200"/>
                  <a:pt x="763587" y="2298699"/>
                  <a:pt x="773112" y="2271712"/>
                </a:cubicBezTo>
                <a:cubicBezTo>
                  <a:pt x="782637" y="2244725"/>
                  <a:pt x="771525" y="2254249"/>
                  <a:pt x="773112" y="2233612"/>
                </a:cubicBezTo>
                <a:cubicBezTo>
                  <a:pt x="774699" y="2212975"/>
                  <a:pt x="781050" y="2168524"/>
                  <a:pt x="782637" y="2147887"/>
                </a:cubicBezTo>
                <a:cubicBezTo>
                  <a:pt x="784224" y="2127250"/>
                  <a:pt x="776287" y="2122487"/>
                  <a:pt x="782637" y="2109787"/>
                </a:cubicBezTo>
                <a:cubicBezTo>
                  <a:pt x="788987" y="2097087"/>
                  <a:pt x="812800" y="2089149"/>
                  <a:pt x="820737" y="2071687"/>
                </a:cubicBezTo>
                <a:cubicBezTo>
                  <a:pt x="828674" y="2054225"/>
                  <a:pt x="825500" y="2030412"/>
                  <a:pt x="830262" y="2005012"/>
                </a:cubicBezTo>
                <a:cubicBezTo>
                  <a:pt x="835024" y="1979612"/>
                  <a:pt x="847725" y="1949449"/>
                  <a:pt x="849312" y="1919287"/>
                </a:cubicBezTo>
                <a:cubicBezTo>
                  <a:pt x="850899" y="1889125"/>
                  <a:pt x="842962" y="1852612"/>
                  <a:pt x="839787" y="1824037"/>
                </a:cubicBezTo>
                <a:cubicBezTo>
                  <a:pt x="836612" y="1795462"/>
                  <a:pt x="831849" y="1770062"/>
                  <a:pt x="830262" y="1747837"/>
                </a:cubicBezTo>
                <a:cubicBezTo>
                  <a:pt x="828675" y="1725612"/>
                  <a:pt x="830262" y="1690687"/>
                  <a:pt x="830262" y="1690687"/>
                </a:cubicBezTo>
                <a:cubicBezTo>
                  <a:pt x="830262" y="1676400"/>
                  <a:pt x="831850" y="1668462"/>
                  <a:pt x="830262" y="1662112"/>
                </a:cubicBezTo>
                <a:cubicBezTo>
                  <a:pt x="828675" y="1655762"/>
                  <a:pt x="825499" y="1658937"/>
                  <a:pt x="820737" y="1652587"/>
                </a:cubicBezTo>
                <a:cubicBezTo>
                  <a:pt x="815975" y="1646237"/>
                  <a:pt x="811212" y="1625600"/>
                  <a:pt x="801687" y="1624012"/>
                </a:cubicBezTo>
                <a:cubicBezTo>
                  <a:pt x="792162" y="1622425"/>
                  <a:pt x="777874" y="1633537"/>
                  <a:pt x="763587" y="1643062"/>
                </a:cubicBezTo>
                <a:cubicBezTo>
                  <a:pt x="749300" y="1652587"/>
                  <a:pt x="735012" y="1670050"/>
                  <a:pt x="715962" y="1681162"/>
                </a:cubicBezTo>
                <a:cubicBezTo>
                  <a:pt x="696912" y="1692274"/>
                  <a:pt x="665162" y="1701800"/>
                  <a:pt x="649287" y="1709737"/>
                </a:cubicBezTo>
                <a:cubicBezTo>
                  <a:pt x="633412" y="1717674"/>
                  <a:pt x="633412" y="1722437"/>
                  <a:pt x="620712" y="1728787"/>
                </a:cubicBezTo>
                <a:cubicBezTo>
                  <a:pt x="608012" y="1735137"/>
                  <a:pt x="588962" y="1744662"/>
                  <a:pt x="573087" y="1747837"/>
                </a:cubicBezTo>
                <a:cubicBezTo>
                  <a:pt x="557212" y="1751012"/>
                  <a:pt x="525462" y="1747837"/>
                  <a:pt x="525462" y="1747837"/>
                </a:cubicBezTo>
                <a:cubicBezTo>
                  <a:pt x="509587" y="1747837"/>
                  <a:pt x="493712" y="1741487"/>
                  <a:pt x="477837" y="1747837"/>
                </a:cubicBezTo>
                <a:cubicBezTo>
                  <a:pt x="461962" y="1754187"/>
                  <a:pt x="444499" y="1771650"/>
                  <a:pt x="430212" y="1785937"/>
                </a:cubicBezTo>
                <a:cubicBezTo>
                  <a:pt x="415925" y="1800224"/>
                  <a:pt x="403224" y="1814512"/>
                  <a:pt x="392112" y="1833562"/>
                </a:cubicBezTo>
                <a:cubicBezTo>
                  <a:pt x="381000" y="1852612"/>
                  <a:pt x="379412" y="1882775"/>
                  <a:pt x="363537" y="1900237"/>
                </a:cubicBezTo>
                <a:cubicBezTo>
                  <a:pt x="347662" y="1917699"/>
                  <a:pt x="315912" y="1930400"/>
                  <a:pt x="296862" y="1938337"/>
                </a:cubicBezTo>
                <a:cubicBezTo>
                  <a:pt x="277812" y="1946274"/>
                  <a:pt x="261937" y="1947862"/>
                  <a:pt x="249237" y="1947862"/>
                </a:cubicBezTo>
                <a:cubicBezTo>
                  <a:pt x="236537" y="1947862"/>
                  <a:pt x="225424" y="1944687"/>
                  <a:pt x="220662" y="1938337"/>
                </a:cubicBezTo>
                <a:cubicBezTo>
                  <a:pt x="215900" y="1931987"/>
                  <a:pt x="225425" y="1917700"/>
                  <a:pt x="220662" y="1909762"/>
                </a:cubicBezTo>
                <a:cubicBezTo>
                  <a:pt x="215900" y="1901825"/>
                  <a:pt x="200025" y="1892300"/>
                  <a:pt x="192087" y="1890712"/>
                </a:cubicBezTo>
                <a:cubicBezTo>
                  <a:pt x="184149" y="1889124"/>
                  <a:pt x="176212" y="1895475"/>
                  <a:pt x="173037" y="1900237"/>
                </a:cubicBezTo>
                <a:cubicBezTo>
                  <a:pt x="169862" y="1904999"/>
                  <a:pt x="173037" y="1919287"/>
                  <a:pt x="173037" y="1919287"/>
                </a:cubicBezTo>
                <a:cubicBezTo>
                  <a:pt x="173037" y="1930399"/>
                  <a:pt x="174624" y="1955800"/>
                  <a:pt x="173037" y="1966912"/>
                </a:cubicBezTo>
                <a:cubicBezTo>
                  <a:pt x="171450" y="1978024"/>
                  <a:pt x="174624" y="1981200"/>
                  <a:pt x="163512" y="1985962"/>
                </a:cubicBezTo>
                <a:cubicBezTo>
                  <a:pt x="152400" y="1990724"/>
                  <a:pt x="117475" y="1987550"/>
                  <a:pt x="106362" y="1995487"/>
                </a:cubicBezTo>
                <a:cubicBezTo>
                  <a:pt x="95250" y="2003425"/>
                  <a:pt x="106362" y="2022475"/>
                  <a:pt x="96837" y="2033587"/>
                </a:cubicBezTo>
                <a:cubicBezTo>
                  <a:pt x="87312" y="2044700"/>
                  <a:pt x="60325" y="2058987"/>
                  <a:pt x="49212" y="2062162"/>
                </a:cubicBezTo>
                <a:cubicBezTo>
                  <a:pt x="38099" y="2065337"/>
                  <a:pt x="38100" y="2073275"/>
                  <a:pt x="30162" y="2052637"/>
                </a:cubicBezTo>
                <a:cubicBezTo>
                  <a:pt x="22225" y="2032000"/>
                  <a:pt x="3174" y="1965324"/>
                  <a:pt x="1587" y="1938337"/>
                </a:cubicBezTo>
                <a:cubicBezTo>
                  <a:pt x="0" y="1911350"/>
                  <a:pt x="9525" y="1905000"/>
                  <a:pt x="20637" y="1890712"/>
                </a:cubicBezTo>
                <a:cubicBezTo>
                  <a:pt x="31750" y="1876425"/>
                  <a:pt x="60325" y="1865312"/>
                  <a:pt x="68262" y="1852612"/>
                </a:cubicBezTo>
                <a:cubicBezTo>
                  <a:pt x="76199" y="1839912"/>
                  <a:pt x="68262" y="1814512"/>
                  <a:pt x="68262" y="1814512"/>
                </a:cubicBezTo>
                <a:cubicBezTo>
                  <a:pt x="68262" y="1803400"/>
                  <a:pt x="44450" y="1793875"/>
                  <a:pt x="68262" y="1785937"/>
                </a:cubicBezTo>
                <a:cubicBezTo>
                  <a:pt x="92075" y="1778000"/>
                  <a:pt x="177800" y="1776412"/>
                  <a:pt x="211137" y="1766887"/>
                </a:cubicBezTo>
                <a:cubicBezTo>
                  <a:pt x="244475" y="1757362"/>
                  <a:pt x="247650" y="1741487"/>
                  <a:pt x="268287" y="1728787"/>
                </a:cubicBezTo>
                <a:cubicBezTo>
                  <a:pt x="288924" y="1716087"/>
                  <a:pt x="307975" y="1716087"/>
                  <a:pt x="334962" y="1690687"/>
                </a:cubicBezTo>
                <a:cubicBezTo>
                  <a:pt x="361950" y="1665287"/>
                  <a:pt x="401637" y="1606549"/>
                  <a:pt x="430212" y="1576387"/>
                </a:cubicBezTo>
                <a:cubicBezTo>
                  <a:pt x="458787" y="1546225"/>
                  <a:pt x="481012" y="1530350"/>
                  <a:pt x="506412" y="1509712"/>
                </a:cubicBezTo>
                <a:cubicBezTo>
                  <a:pt x="531812" y="1489074"/>
                  <a:pt x="563562" y="1471612"/>
                  <a:pt x="582612" y="1452562"/>
                </a:cubicBezTo>
                <a:cubicBezTo>
                  <a:pt x="601662" y="1433512"/>
                  <a:pt x="609600" y="1412874"/>
                  <a:pt x="620712" y="1395412"/>
                </a:cubicBezTo>
                <a:cubicBezTo>
                  <a:pt x="631824" y="1377950"/>
                  <a:pt x="636587" y="1360487"/>
                  <a:pt x="649287" y="1347787"/>
                </a:cubicBezTo>
                <a:cubicBezTo>
                  <a:pt x="661987" y="1335087"/>
                  <a:pt x="682624" y="1325562"/>
                  <a:pt x="696912" y="1319212"/>
                </a:cubicBezTo>
                <a:cubicBezTo>
                  <a:pt x="711200" y="1312862"/>
                  <a:pt x="728662" y="1323975"/>
                  <a:pt x="735012" y="1309687"/>
                </a:cubicBezTo>
                <a:cubicBezTo>
                  <a:pt x="741362" y="1295399"/>
                  <a:pt x="736599" y="1252537"/>
                  <a:pt x="735012" y="1233487"/>
                </a:cubicBezTo>
                <a:cubicBezTo>
                  <a:pt x="733425" y="1214437"/>
                  <a:pt x="731837" y="1204912"/>
                  <a:pt x="725487" y="1195387"/>
                </a:cubicBezTo>
                <a:cubicBezTo>
                  <a:pt x="719137" y="1185862"/>
                  <a:pt x="703262" y="1192212"/>
                  <a:pt x="696912" y="1176337"/>
                </a:cubicBezTo>
                <a:cubicBezTo>
                  <a:pt x="690562" y="1160462"/>
                  <a:pt x="688975" y="1123950"/>
                  <a:pt x="687387" y="1100137"/>
                </a:cubicBezTo>
                <a:cubicBezTo>
                  <a:pt x="685799" y="1076324"/>
                  <a:pt x="687387" y="1033462"/>
                  <a:pt x="687387" y="1033462"/>
                </a:cubicBezTo>
                <a:cubicBezTo>
                  <a:pt x="687387" y="1014412"/>
                  <a:pt x="681037" y="1001712"/>
                  <a:pt x="687387" y="985837"/>
                </a:cubicBezTo>
                <a:cubicBezTo>
                  <a:pt x="693737" y="969962"/>
                  <a:pt x="720725" y="960437"/>
                  <a:pt x="725487" y="938212"/>
                </a:cubicBezTo>
                <a:cubicBezTo>
                  <a:pt x="730250" y="915987"/>
                  <a:pt x="717549" y="882649"/>
                  <a:pt x="715962" y="852487"/>
                </a:cubicBezTo>
                <a:cubicBezTo>
                  <a:pt x="714375" y="822325"/>
                  <a:pt x="715962" y="757237"/>
                  <a:pt x="715962" y="757237"/>
                </a:cubicBezTo>
                <a:cubicBezTo>
                  <a:pt x="715962" y="733425"/>
                  <a:pt x="712787" y="723899"/>
                  <a:pt x="715962" y="709612"/>
                </a:cubicBezTo>
                <a:cubicBezTo>
                  <a:pt x="719137" y="695325"/>
                  <a:pt x="723900" y="682624"/>
                  <a:pt x="735012" y="671512"/>
                </a:cubicBezTo>
                <a:cubicBezTo>
                  <a:pt x="746124" y="660400"/>
                  <a:pt x="760412" y="650875"/>
                  <a:pt x="782637" y="642937"/>
                </a:cubicBezTo>
                <a:cubicBezTo>
                  <a:pt x="804862" y="635000"/>
                  <a:pt x="846137" y="628650"/>
                  <a:pt x="868362" y="623887"/>
                </a:cubicBezTo>
                <a:cubicBezTo>
                  <a:pt x="890587" y="619125"/>
                  <a:pt x="915987" y="614362"/>
                  <a:pt x="915987" y="614362"/>
                </a:cubicBezTo>
                <a:cubicBezTo>
                  <a:pt x="931862" y="611187"/>
                  <a:pt x="949325" y="606424"/>
                  <a:pt x="963612" y="604837"/>
                </a:cubicBezTo>
                <a:cubicBezTo>
                  <a:pt x="977899" y="603250"/>
                  <a:pt x="987425" y="576262"/>
                  <a:pt x="992187" y="557212"/>
                </a:cubicBezTo>
                <a:close/>
              </a:path>
            </a:pathLst>
          </a:custGeom>
          <a:solidFill>
            <a:srgbClr val="FF0000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ES" sz="1100"/>
          </a:p>
        </p:txBody>
      </p:sp>
      <p:sp>
        <p:nvSpPr>
          <p:cNvPr id="458" name="39 Forma libre"/>
          <p:cNvSpPr/>
          <p:nvPr/>
        </p:nvSpPr>
        <p:spPr>
          <a:xfrm>
            <a:off x="3500430" y="1714488"/>
            <a:ext cx="216000" cy="540000"/>
          </a:xfrm>
          <a:custGeom>
            <a:avLst/>
            <a:gdLst>
              <a:gd name="connsiteX0" fmla="*/ 620712 w 1646237"/>
              <a:gd name="connsiteY0" fmla="*/ 485775 h 3975100"/>
              <a:gd name="connsiteX1" fmla="*/ 563562 w 1646237"/>
              <a:gd name="connsiteY1" fmla="*/ 438150 h 3975100"/>
              <a:gd name="connsiteX2" fmla="*/ 554037 w 1646237"/>
              <a:gd name="connsiteY2" fmla="*/ 352425 h 3975100"/>
              <a:gd name="connsiteX3" fmla="*/ 534987 w 1646237"/>
              <a:gd name="connsiteY3" fmla="*/ 276225 h 3975100"/>
              <a:gd name="connsiteX4" fmla="*/ 534987 w 1646237"/>
              <a:gd name="connsiteY4" fmla="*/ 247650 h 3975100"/>
              <a:gd name="connsiteX5" fmla="*/ 534987 w 1646237"/>
              <a:gd name="connsiteY5" fmla="*/ 171450 h 3975100"/>
              <a:gd name="connsiteX6" fmla="*/ 554037 w 1646237"/>
              <a:gd name="connsiteY6" fmla="*/ 104775 h 3975100"/>
              <a:gd name="connsiteX7" fmla="*/ 592137 w 1646237"/>
              <a:gd name="connsiteY7" fmla="*/ 38100 h 3975100"/>
              <a:gd name="connsiteX8" fmla="*/ 658812 w 1646237"/>
              <a:gd name="connsiteY8" fmla="*/ 9525 h 3975100"/>
              <a:gd name="connsiteX9" fmla="*/ 754062 w 1646237"/>
              <a:gd name="connsiteY9" fmla="*/ 0 h 3975100"/>
              <a:gd name="connsiteX10" fmla="*/ 839787 w 1646237"/>
              <a:gd name="connsiteY10" fmla="*/ 9525 h 3975100"/>
              <a:gd name="connsiteX11" fmla="*/ 877887 w 1646237"/>
              <a:gd name="connsiteY11" fmla="*/ 28575 h 3975100"/>
              <a:gd name="connsiteX12" fmla="*/ 944562 w 1646237"/>
              <a:gd name="connsiteY12" fmla="*/ 95250 h 3975100"/>
              <a:gd name="connsiteX13" fmla="*/ 944562 w 1646237"/>
              <a:gd name="connsiteY13" fmla="*/ 171450 h 3975100"/>
              <a:gd name="connsiteX14" fmla="*/ 954087 w 1646237"/>
              <a:gd name="connsiteY14" fmla="*/ 266700 h 3975100"/>
              <a:gd name="connsiteX15" fmla="*/ 954087 w 1646237"/>
              <a:gd name="connsiteY15" fmla="*/ 352425 h 3975100"/>
              <a:gd name="connsiteX16" fmla="*/ 935037 w 1646237"/>
              <a:gd name="connsiteY16" fmla="*/ 409575 h 3975100"/>
              <a:gd name="connsiteX17" fmla="*/ 915987 w 1646237"/>
              <a:gd name="connsiteY17" fmla="*/ 447675 h 3975100"/>
              <a:gd name="connsiteX18" fmla="*/ 877887 w 1646237"/>
              <a:gd name="connsiteY18" fmla="*/ 466725 h 3975100"/>
              <a:gd name="connsiteX19" fmla="*/ 896937 w 1646237"/>
              <a:gd name="connsiteY19" fmla="*/ 504825 h 3975100"/>
              <a:gd name="connsiteX20" fmla="*/ 906462 w 1646237"/>
              <a:gd name="connsiteY20" fmla="*/ 571500 h 3975100"/>
              <a:gd name="connsiteX21" fmla="*/ 982662 w 1646237"/>
              <a:gd name="connsiteY21" fmla="*/ 609600 h 3975100"/>
              <a:gd name="connsiteX22" fmla="*/ 1096962 w 1646237"/>
              <a:gd name="connsiteY22" fmla="*/ 638175 h 3975100"/>
              <a:gd name="connsiteX23" fmla="*/ 1192212 w 1646237"/>
              <a:gd name="connsiteY23" fmla="*/ 676275 h 3975100"/>
              <a:gd name="connsiteX24" fmla="*/ 1249362 w 1646237"/>
              <a:gd name="connsiteY24" fmla="*/ 752475 h 3975100"/>
              <a:gd name="connsiteX25" fmla="*/ 1296987 w 1646237"/>
              <a:gd name="connsiteY25" fmla="*/ 838200 h 3975100"/>
              <a:gd name="connsiteX26" fmla="*/ 1335087 w 1646237"/>
              <a:gd name="connsiteY26" fmla="*/ 971550 h 3975100"/>
              <a:gd name="connsiteX27" fmla="*/ 1354137 w 1646237"/>
              <a:gd name="connsiteY27" fmla="*/ 1066800 h 3975100"/>
              <a:gd name="connsiteX28" fmla="*/ 1392237 w 1646237"/>
              <a:gd name="connsiteY28" fmla="*/ 1181100 h 3975100"/>
              <a:gd name="connsiteX29" fmla="*/ 1458912 w 1646237"/>
              <a:gd name="connsiteY29" fmla="*/ 1247775 h 3975100"/>
              <a:gd name="connsiteX30" fmla="*/ 1497012 w 1646237"/>
              <a:gd name="connsiteY30" fmla="*/ 1419225 h 3975100"/>
              <a:gd name="connsiteX31" fmla="*/ 1544637 w 1646237"/>
              <a:gd name="connsiteY31" fmla="*/ 1571625 h 3975100"/>
              <a:gd name="connsiteX32" fmla="*/ 1620837 w 1646237"/>
              <a:gd name="connsiteY32" fmla="*/ 1638300 h 3975100"/>
              <a:gd name="connsiteX33" fmla="*/ 1630362 w 1646237"/>
              <a:gd name="connsiteY33" fmla="*/ 1743075 h 3975100"/>
              <a:gd name="connsiteX34" fmla="*/ 1630362 w 1646237"/>
              <a:gd name="connsiteY34" fmla="*/ 1914525 h 3975100"/>
              <a:gd name="connsiteX35" fmla="*/ 1639887 w 1646237"/>
              <a:gd name="connsiteY35" fmla="*/ 2066925 h 3975100"/>
              <a:gd name="connsiteX36" fmla="*/ 1639887 w 1646237"/>
              <a:gd name="connsiteY36" fmla="*/ 2095500 h 3975100"/>
              <a:gd name="connsiteX37" fmla="*/ 1601787 w 1646237"/>
              <a:gd name="connsiteY37" fmla="*/ 2105025 h 3975100"/>
              <a:gd name="connsiteX38" fmla="*/ 1544637 w 1646237"/>
              <a:gd name="connsiteY38" fmla="*/ 1885950 h 3975100"/>
              <a:gd name="connsiteX39" fmla="*/ 1525587 w 1646237"/>
              <a:gd name="connsiteY39" fmla="*/ 1800225 h 3975100"/>
              <a:gd name="connsiteX40" fmla="*/ 1477962 w 1646237"/>
              <a:gd name="connsiteY40" fmla="*/ 1724025 h 3975100"/>
              <a:gd name="connsiteX41" fmla="*/ 1449387 w 1646237"/>
              <a:gd name="connsiteY41" fmla="*/ 1685925 h 3975100"/>
              <a:gd name="connsiteX42" fmla="*/ 1430337 w 1646237"/>
              <a:gd name="connsiteY42" fmla="*/ 1647825 h 3975100"/>
              <a:gd name="connsiteX43" fmla="*/ 1363662 w 1646237"/>
              <a:gd name="connsiteY43" fmla="*/ 1514475 h 3975100"/>
              <a:gd name="connsiteX44" fmla="*/ 1287462 w 1646237"/>
              <a:gd name="connsiteY44" fmla="*/ 1466850 h 3975100"/>
              <a:gd name="connsiteX45" fmla="*/ 1258887 w 1646237"/>
              <a:gd name="connsiteY45" fmla="*/ 1381125 h 3975100"/>
              <a:gd name="connsiteX46" fmla="*/ 1249362 w 1646237"/>
              <a:gd name="connsiteY46" fmla="*/ 1266825 h 3975100"/>
              <a:gd name="connsiteX47" fmla="*/ 1220787 w 1646237"/>
              <a:gd name="connsiteY47" fmla="*/ 1228725 h 3975100"/>
              <a:gd name="connsiteX48" fmla="*/ 1182687 w 1646237"/>
              <a:gd name="connsiteY48" fmla="*/ 1190625 h 3975100"/>
              <a:gd name="connsiteX49" fmla="*/ 1144587 w 1646237"/>
              <a:gd name="connsiteY49" fmla="*/ 1181100 h 3975100"/>
              <a:gd name="connsiteX50" fmla="*/ 1135062 w 1646237"/>
              <a:gd name="connsiteY50" fmla="*/ 1209675 h 3975100"/>
              <a:gd name="connsiteX51" fmla="*/ 1116012 w 1646237"/>
              <a:gd name="connsiteY51" fmla="*/ 1247775 h 3975100"/>
              <a:gd name="connsiteX52" fmla="*/ 1106487 w 1646237"/>
              <a:gd name="connsiteY52" fmla="*/ 1285875 h 3975100"/>
              <a:gd name="connsiteX53" fmla="*/ 1116012 w 1646237"/>
              <a:gd name="connsiteY53" fmla="*/ 1409700 h 3975100"/>
              <a:gd name="connsiteX54" fmla="*/ 1135062 w 1646237"/>
              <a:gd name="connsiteY54" fmla="*/ 1552575 h 3975100"/>
              <a:gd name="connsiteX55" fmla="*/ 1116012 w 1646237"/>
              <a:gd name="connsiteY55" fmla="*/ 1638300 h 3975100"/>
              <a:gd name="connsiteX56" fmla="*/ 1116012 w 1646237"/>
              <a:gd name="connsiteY56" fmla="*/ 1733550 h 3975100"/>
              <a:gd name="connsiteX57" fmla="*/ 1135062 w 1646237"/>
              <a:gd name="connsiteY57" fmla="*/ 1857375 h 3975100"/>
              <a:gd name="connsiteX58" fmla="*/ 1144587 w 1646237"/>
              <a:gd name="connsiteY58" fmla="*/ 1981200 h 3975100"/>
              <a:gd name="connsiteX59" fmla="*/ 1173162 w 1646237"/>
              <a:gd name="connsiteY59" fmla="*/ 2095500 h 3975100"/>
              <a:gd name="connsiteX60" fmla="*/ 1192212 w 1646237"/>
              <a:gd name="connsiteY60" fmla="*/ 2181225 h 3975100"/>
              <a:gd name="connsiteX61" fmla="*/ 1192212 w 1646237"/>
              <a:gd name="connsiteY61" fmla="*/ 2257425 h 3975100"/>
              <a:gd name="connsiteX62" fmla="*/ 1201737 w 1646237"/>
              <a:gd name="connsiteY62" fmla="*/ 2381250 h 3975100"/>
              <a:gd name="connsiteX63" fmla="*/ 1192212 w 1646237"/>
              <a:gd name="connsiteY63" fmla="*/ 2486025 h 3975100"/>
              <a:gd name="connsiteX64" fmla="*/ 1220787 w 1646237"/>
              <a:gd name="connsiteY64" fmla="*/ 2609850 h 3975100"/>
              <a:gd name="connsiteX65" fmla="*/ 1220787 w 1646237"/>
              <a:gd name="connsiteY65" fmla="*/ 2667000 h 3975100"/>
              <a:gd name="connsiteX66" fmla="*/ 1182687 w 1646237"/>
              <a:gd name="connsiteY66" fmla="*/ 2657475 h 3975100"/>
              <a:gd name="connsiteX67" fmla="*/ 1163637 w 1646237"/>
              <a:gd name="connsiteY67" fmla="*/ 2695575 h 3975100"/>
              <a:gd name="connsiteX68" fmla="*/ 1173162 w 1646237"/>
              <a:gd name="connsiteY68" fmla="*/ 2771775 h 3975100"/>
              <a:gd name="connsiteX69" fmla="*/ 1192212 w 1646237"/>
              <a:gd name="connsiteY69" fmla="*/ 2847975 h 3975100"/>
              <a:gd name="connsiteX70" fmla="*/ 1201737 w 1646237"/>
              <a:gd name="connsiteY70" fmla="*/ 2905125 h 3975100"/>
              <a:gd name="connsiteX71" fmla="*/ 1201737 w 1646237"/>
              <a:gd name="connsiteY71" fmla="*/ 3000375 h 3975100"/>
              <a:gd name="connsiteX72" fmla="*/ 1211262 w 1646237"/>
              <a:gd name="connsiteY72" fmla="*/ 3114675 h 3975100"/>
              <a:gd name="connsiteX73" fmla="*/ 1211262 w 1646237"/>
              <a:gd name="connsiteY73" fmla="*/ 3238500 h 3975100"/>
              <a:gd name="connsiteX74" fmla="*/ 1211262 w 1646237"/>
              <a:gd name="connsiteY74" fmla="*/ 3324225 h 3975100"/>
              <a:gd name="connsiteX75" fmla="*/ 1211262 w 1646237"/>
              <a:gd name="connsiteY75" fmla="*/ 3457575 h 3975100"/>
              <a:gd name="connsiteX76" fmla="*/ 1192212 w 1646237"/>
              <a:gd name="connsiteY76" fmla="*/ 3533775 h 3975100"/>
              <a:gd name="connsiteX77" fmla="*/ 1173162 w 1646237"/>
              <a:gd name="connsiteY77" fmla="*/ 3619500 h 3975100"/>
              <a:gd name="connsiteX78" fmla="*/ 1173162 w 1646237"/>
              <a:gd name="connsiteY78" fmla="*/ 3657600 h 3975100"/>
              <a:gd name="connsiteX79" fmla="*/ 1239837 w 1646237"/>
              <a:gd name="connsiteY79" fmla="*/ 3695700 h 3975100"/>
              <a:gd name="connsiteX80" fmla="*/ 1277937 w 1646237"/>
              <a:gd name="connsiteY80" fmla="*/ 3752850 h 3975100"/>
              <a:gd name="connsiteX81" fmla="*/ 1363662 w 1646237"/>
              <a:gd name="connsiteY81" fmla="*/ 3800475 h 3975100"/>
              <a:gd name="connsiteX82" fmla="*/ 1382712 w 1646237"/>
              <a:gd name="connsiteY82" fmla="*/ 3848100 h 3975100"/>
              <a:gd name="connsiteX83" fmla="*/ 1392237 w 1646237"/>
              <a:gd name="connsiteY83" fmla="*/ 3933825 h 3975100"/>
              <a:gd name="connsiteX84" fmla="*/ 1392237 w 1646237"/>
              <a:gd name="connsiteY84" fmla="*/ 3971925 h 3975100"/>
              <a:gd name="connsiteX85" fmla="*/ 1344612 w 1646237"/>
              <a:gd name="connsiteY85" fmla="*/ 3952875 h 3975100"/>
              <a:gd name="connsiteX86" fmla="*/ 1277937 w 1646237"/>
              <a:gd name="connsiteY86" fmla="*/ 3924300 h 3975100"/>
              <a:gd name="connsiteX87" fmla="*/ 1230312 w 1646237"/>
              <a:gd name="connsiteY87" fmla="*/ 3914775 h 3975100"/>
              <a:gd name="connsiteX88" fmla="*/ 1192212 w 1646237"/>
              <a:gd name="connsiteY88" fmla="*/ 3867150 h 3975100"/>
              <a:gd name="connsiteX89" fmla="*/ 1135062 w 1646237"/>
              <a:gd name="connsiteY89" fmla="*/ 3867150 h 3975100"/>
              <a:gd name="connsiteX90" fmla="*/ 1077912 w 1646237"/>
              <a:gd name="connsiteY90" fmla="*/ 3838575 h 3975100"/>
              <a:gd name="connsiteX91" fmla="*/ 1030287 w 1646237"/>
              <a:gd name="connsiteY91" fmla="*/ 3810000 h 3975100"/>
              <a:gd name="connsiteX92" fmla="*/ 1011237 w 1646237"/>
              <a:gd name="connsiteY92" fmla="*/ 3781425 h 3975100"/>
              <a:gd name="connsiteX93" fmla="*/ 1001712 w 1646237"/>
              <a:gd name="connsiteY93" fmla="*/ 3724275 h 3975100"/>
              <a:gd name="connsiteX94" fmla="*/ 1001712 w 1646237"/>
              <a:gd name="connsiteY94" fmla="*/ 3695700 h 3975100"/>
              <a:gd name="connsiteX95" fmla="*/ 1020762 w 1646237"/>
              <a:gd name="connsiteY95" fmla="*/ 3629025 h 3975100"/>
              <a:gd name="connsiteX96" fmla="*/ 1030287 w 1646237"/>
              <a:gd name="connsiteY96" fmla="*/ 3581400 h 3975100"/>
              <a:gd name="connsiteX97" fmla="*/ 1001712 w 1646237"/>
              <a:gd name="connsiteY97" fmla="*/ 3409950 h 3975100"/>
              <a:gd name="connsiteX98" fmla="*/ 982662 w 1646237"/>
              <a:gd name="connsiteY98" fmla="*/ 3381375 h 3975100"/>
              <a:gd name="connsiteX99" fmla="*/ 982662 w 1646237"/>
              <a:gd name="connsiteY99" fmla="*/ 3286125 h 3975100"/>
              <a:gd name="connsiteX100" fmla="*/ 992187 w 1646237"/>
              <a:gd name="connsiteY100" fmla="*/ 3228975 h 3975100"/>
              <a:gd name="connsiteX101" fmla="*/ 963612 w 1646237"/>
              <a:gd name="connsiteY101" fmla="*/ 3143250 h 3975100"/>
              <a:gd name="connsiteX102" fmla="*/ 944562 w 1646237"/>
              <a:gd name="connsiteY102" fmla="*/ 3067050 h 3975100"/>
              <a:gd name="connsiteX103" fmla="*/ 915987 w 1646237"/>
              <a:gd name="connsiteY103" fmla="*/ 2943225 h 3975100"/>
              <a:gd name="connsiteX104" fmla="*/ 906462 w 1646237"/>
              <a:gd name="connsiteY104" fmla="*/ 2800350 h 3975100"/>
              <a:gd name="connsiteX105" fmla="*/ 906462 w 1646237"/>
              <a:gd name="connsiteY105" fmla="*/ 2686050 h 3975100"/>
              <a:gd name="connsiteX106" fmla="*/ 887412 w 1646237"/>
              <a:gd name="connsiteY106" fmla="*/ 2676525 h 3975100"/>
              <a:gd name="connsiteX107" fmla="*/ 830262 w 1646237"/>
              <a:gd name="connsiteY107" fmla="*/ 2695575 h 3975100"/>
              <a:gd name="connsiteX108" fmla="*/ 792162 w 1646237"/>
              <a:gd name="connsiteY108" fmla="*/ 2695575 h 3975100"/>
              <a:gd name="connsiteX109" fmla="*/ 763587 w 1646237"/>
              <a:gd name="connsiteY109" fmla="*/ 2695575 h 3975100"/>
              <a:gd name="connsiteX110" fmla="*/ 754062 w 1646237"/>
              <a:gd name="connsiteY110" fmla="*/ 2667000 h 3975100"/>
              <a:gd name="connsiteX111" fmla="*/ 725487 w 1646237"/>
              <a:gd name="connsiteY111" fmla="*/ 2638425 h 3975100"/>
              <a:gd name="connsiteX112" fmla="*/ 725487 w 1646237"/>
              <a:gd name="connsiteY112" fmla="*/ 2571750 h 3975100"/>
              <a:gd name="connsiteX113" fmla="*/ 725487 w 1646237"/>
              <a:gd name="connsiteY113" fmla="*/ 2533650 h 3975100"/>
              <a:gd name="connsiteX114" fmla="*/ 706437 w 1646237"/>
              <a:gd name="connsiteY114" fmla="*/ 2514600 h 3975100"/>
              <a:gd name="connsiteX115" fmla="*/ 677862 w 1646237"/>
              <a:gd name="connsiteY115" fmla="*/ 2514600 h 3975100"/>
              <a:gd name="connsiteX116" fmla="*/ 677862 w 1646237"/>
              <a:gd name="connsiteY116" fmla="*/ 2543175 h 3975100"/>
              <a:gd name="connsiteX117" fmla="*/ 668337 w 1646237"/>
              <a:gd name="connsiteY117" fmla="*/ 2590800 h 3975100"/>
              <a:gd name="connsiteX118" fmla="*/ 668337 w 1646237"/>
              <a:gd name="connsiteY118" fmla="*/ 2609850 h 3975100"/>
              <a:gd name="connsiteX119" fmla="*/ 620712 w 1646237"/>
              <a:gd name="connsiteY119" fmla="*/ 2628900 h 3975100"/>
              <a:gd name="connsiteX120" fmla="*/ 601662 w 1646237"/>
              <a:gd name="connsiteY120" fmla="*/ 2628900 h 3975100"/>
              <a:gd name="connsiteX121" fmla="*/ 573087 w 1646237"/>
              <a:gd name="connsiteY121" fmla="*/ 2676525 h 3975100"/>
              <a:gd name="connsiteX122" fmla="*/ 534987 w 1646237"/>
              <a:gd name="connsiteY122" fmla="*/ 2695575 h 3975100"/>
              <a:gd name="connsiteX123" fmla="*/ 525462 w 1646237"/>
              <a:gd name="connsiteY123" fmla="*/ 2705100 h 3975100"/>
              <a:gd name="connsiteX124" fmla="*/ 525462 w 1646237"/>
              <a:gd name="connsiteY124" fmla="*/ 2781300 h 3975100"/>
              <a:gd name="connsiteX125" fmla="*/ 525462 w 1646237"/>
              <a:gd name="connsiteY125" fmla="*/ 2838450 h 3975100"/>
              <a:gd name="connsiteX126" fmla="*/ 525462 w 1646237"/>
              <a:gd name="connsiteY126" fmla="*/ 2933700 h 3975100"/>
              <a:gd name="connsiteX127" fmla="*/ 525462 w 1646237"/>
              <a:gd name="connsiteY127" fmla="*/ 3095625 h 3975100"/>
              <a:gd name="connsiteX128" fmla="*/ 515937 w 1646237"/>
              <a:gd name="connsiteY128" fmla="*/ 3171825 h 3975100"/>
              <a:gd name="connsiteX129" fmla="*/ 487362 w 1646237"/>
              <a:gd name="connsiteY129" fmla="*/ 3238500 h 3975100"/>
              <a:gd name="connsiteX130" fmla="*/ 449262 w 1646237"/>
              <a:gd name="connsiteY130" fmla="*/ 3295650 h 3975100"/>
              <a:gd name="connsiteX131" fmla="*/ 430212 w 1646237"/>
              <a:gd name="connsiteY131" fmla="*/ 3381375 h 3975100"/>
              <a:gd name="connsiteX132" fmla="*/ 420687 w 1646237"/>
              <a:gd name="connsiteY132" fmla="*/ 3505200 h 3975100"/>
              <a:gd name="connsiteX133" fmla="*/ 420687 w 1646237"/>
              <a:gd name="connsiteY133" fmla="*/ 3676650 h 3975100"/>
              <a:gd name="connsiteX134" fmla="*/ 420687 w 1646237"/>
              <a:gd name="connsiteY134" fmla="*/ 3771900 h 3975100"/>
              <a:gd name="connsiteX135" fmla="*/ 420687 w 1646237"/>
              <a:gd name="connsiteY135" fmla="*/ 3819525 h 3975100"/>
              <a:gd name="connsiteX136" fmla="*/ 401637 w 1646237"/>
              <a:gd name="connsiteY136" fmla="*/ 3829050 h 3975100"/>
              <a:gd name="connsiteX137" fmla="*/ 325437 w 1646237"/>
              <a:gd name="connsiteY137" fmla="*/ 3848100 h 3975100"/>
              <a:gd name="connsiteX138" fmla="*/ 220662 w 1646237"/>
              <a:gd name="connsiteY138" fmla="*/ 3905250 h 3975100"/>
              <a:gd name="connsiteX139" fmla="*/ 182562 w 1646237"/>
              <a:gd name="connsiteY139" fmla="*/ 3933825 h 3975100"/>
              <a:gd name="connsiteX140" fmla="*/ 115887 w 1646237"/>
              <a:gd name="connsiteY140" fmla="*/ 3914775 h 3975100"/>
              <a:gd name="connsiteX141" fmla="*/ 96837 w 1646237"/>
              <a:gd name="connsiteY141" fmla="*/ 3886200 h 3975100"/>
              <a:gd name="connsiteX142" fmla="*/ 106362 w 1646237"/>
              <a:gd name="connsiteY142" fmla="*/ 3800475 h 3975100"/>
              <a:gd name="connsiteX143" fmla="*/ 115887 w 1646237"/>
              <a:gd name="connsiteY143" fmla="*/ 3762375 h 3975100"/>
              <a:gd name="connsiteX144" fmla="*/ 144462 w 1646237"/>
              <a:gd name="connsiteY144" fmla="*/ 3724275 h 3975100"/>
              <a:gd name="connsiteX145" fmla="*/ 192087 w 1646237"/>
              <a:gd name="connsiteY145" fmla="*/ 3695700 h 3975100"/>
              <a:gd name="connsiteX146" fmla="*/ 220662 w 1646237"/>
              <a:gd name="connsiteY146" fmla="*/ 3657600 h 3975100"/>
              <a:gd name="connsiteX147" fmla="*/ 239712 w 1646237"/>
              <a:gd name="connsiteY147" fmla="*/ 3629025 h 3975100"/>
              <a:gd name="connsiteX148" fmla="*/ 239712 w 1646237"/>
              <a:gd name="connsiteY148" fmla="*/ 3514725 h 3975100"/>
              <a:gd name="connsiteX149" fmla="*/ 239712 w 1646237"/>
              <a:gd name="connsiteY149" fmla="*/ 3419475 h 3975100"/>
              <a:gd name="connsiteX150" fmla="*/ 239712 w 1646237"/>
              <a:gd name="connsiteY150" fmla="*/ 3333750 h 3975100"/>
              <a:gd name="connsiteX151" fmla="*/ 239712 w 1646237"/>
              <a:gd name="connsiteY151" fmla="*/ 3190875 h 3975100"/>
              <a:gd name="connsiteX152" fmla="*/ 220662 w 1646237"/>
              <a:gd name="connsiteY152" fmla="*/ 3114675 h 3975100"/>
              <a:gd name="connsiteX153" fmla="*/ 230187 w 1646237"/>
              <a:gd name="connsiteY153" fmla="*/ 3057525 h 3975100"/>
              <a:gd name="connsiteX154" fmla="*/ 230187 w 1646237"/>
              <a:gd name="connsiteY154" fmla="*/ 2962275 h 3975100"/>
              <a:gd name="connsiteX155" fmla="*/ 239712 w 1646237"/>
              <a:gd name="connsiteY155" fmla="*/ 2895600 h 3975100"/>
              <a:gd name="connsiteX156" fmla="*/ 258762 w 1646237"/>
              <a:gd name="connsiteY156" fmla="*/ 2828925 h 3975100"/>
              <a:gd name="connsiteX157" fmla="*/ 258762 w 1646237"/>
              <a:gd name="connsiteY157" fmla="*/ 2676525 h 3975100"/>
              <a:gd name="connsiteX158" fmla="*/ 258762 w 1646237"/>
              <a:gd name="connsiteY158" fmla="*/ 2600325 h 3975100"/>
              <a:gd name="connsiteX159" fmla="*/ 258762 w 1646237"/>
              <a:gd name="connsiteY159" fmla="*/ 2590800 h 3975100"/>
              <a:gd name="connsiteX160" fmla="*/ 192087 w 1646237"/>
              <a:gd name="connsiteY160" fmla="*/ 2581275 h 3975100"/>
              <a:gd name="connsiteX161" fmla="*/ 182562 w 1646237"/>
              <a:gd name="connsiteY161" fmla="*/ 2562225 h 3975100"/>
              <a:gd name="connsiteX162" fmla="*/ 192087 w 1646237"/>
              <a:gd name="connsiteY162" fmla="*/ 2476500 h 3975100"/>
              <a:gd name="connsiteX163" fmla="*/ 268287 w 1646237"/>
              <a:gd name="connsiteY163" fmla="*/ 2266950 h 3975100"/>
              <a:gd name="connsiteX164" fmla="*/ 287337 w 1646237"/>
              <a:gd name="connsiteY164" fmla="*/ 2181225 h 3975100"/>
              <a:gd name="connsiteX165" fmla="*/ 296862 w 1646237"/>
              <a:gd name="connsiteY165" fmla="*/ 2085975 h 3975100"/>
              <a:gd name="connsiteX166" fmla="*/ 277812 w 1646237"/>
              <a:gd name="connsiteY166" fmla="*/ 1990725 h 3975100"/>
              <a:gd name="connsiteX167" fmla="*/ 277812 w 1646237"/>
              <a:gd name="connsiteY167" fmla="*/ 1914525 h 3975100"/>
              <a:gd name="connsiteX168" fmla="*/ 344487 w 1646237"/>
              <a:gd name="connsiteY168" fmla="*/ 1876425 h 3975100"/>
              <a:gd name="connsiteX169" fmla="*/ 382587 w 1646237"/>
              <a:gd name="connsiteY169" fmla="*/ 1800225 h 3975100"/>
              <a:gd name="connsiteX170" fmla="*/ 392112 w 1646237"/>
              <a:gd name="connsiteY170" fmla="*/ 1666875 h 3975100"/>
              <a:gd name="connsiteX171" fmla="*/ 363537 w 1646237"/>
              <a:gd name="connsiteY171" fmla="*/ 1590675 h 3975100"/>
              <a:gd name="connsiteX172" fmla="*/ 354012 w 1646237"/>
              <a:gd name="connsiteY172" fmla="*/ 1495425 h 3975100"/>
              <a:gd name="connsiteX173" fmla="*/ 354012 w 1646237"/>
              <a:gd name="connsiteY173" fmla="*/ 1400175 h 3975100"/>
              <a:gd name="connsiteX174" fmla="*/ 344487 w 1646237"/>
              <a:gd name="connsiteY174" fmla="*/ 1304925 h 3975100"/>
              <a:gd name="connsiteX175" fmla="*/ 315912 w 1646237"/>
              <a:gd name="connsiteY175" fmla="*/ 1333500 h 3975100"/>
              <a:gd name="connsiteX176" fmla="*/ 249237 w 1646237"/>
              <a:gd name="connsiteY176" fmla="*/ 1438275 h 3975100"/>
              <a:gd name="connsiteX177" fmla="*/ 201612 w 1646237"/>
              <a:gd name="connsiteY177" fmla="*/ 1524000 h 3975100"/>
              <a:gd name="connsiteX178" fmla="*/ 182562 w 1646237"/>
              <a:gd name="connsiteY178" fmla="*/ 1647825 h 3975100"/>
              <a:gd name="connsiteX179" fmla="*/ 134937 w 1646237"/>
              <a:gd name="connsiteY179" fmla="*/ 1819275 h 3975100"/>
              <a:gd name="connsiteX180" fmla="*/ 77787 w 1646237"/>
              <a:gd name="connsiteY180" fmla="*/ 1971675 h 3975100"/>
              <a:gd name="connsiteX181" fmla="*/ 77787 w 1646237"/>
              <a:gd name="connsiteY181" fmla="*/ 2190750 h 3975100"/>
              <a:gd name="connsiteX182" fmla="*/ 39687 w 1646237"/>
              <a:gd name="connsiteY182" fmla="*/ 2190750 h 3975100"/>
              <a:gd name="connsiteX183" fmla="*/ 20637 w 1646237"/>
              <a:gd name="connsiteY183" fmla="*/ 2066925 h 3975100"/>
              <a:gd name="connsiteX184" fmla="*/ 1587 w 1646237"/>
              <a:gd name="connsiteY184" fmla="*/ 1924050 h 3975100"/>
              <a:gd name="connsiteX185" fmla="*/ 30162 w 1646237"/>
              <a:gd name="connsiteY185" fmla="*/ 1847850 h 3975100"/>
              <a:gd name="connsiteX186" fmla="*/ 39687 w 1646237"/>
              <a:gd name="connsiteY186" fmla="*/ 1771650 h 3975100"/>
              <a:gd name="connsiteX187" fmla="*/ 39687 w 1646237"/>
              <a:gd name="connsiteY187" fmla="*/ 1628775 h 3975100"/>
              <a:gd name="connsiteX188" fmla="*/ 58737 w 1646237"/>
              <a:gd name="connsiteY188" fmla="*/ 1495425 h 3975100"/>
              <a:gd name="connsiteX189" fmla="*/ 77787 w 1646237"/>
              <a:gd name="connsiteY189" fmla="*/ 1409700 h 3975100"/>
              <a:gd name="connsiteX190" fmla="*/ 106362 w 1646237"/>
              <a:gd name="connsiteY190" fmla="*/ 1295400 h 3975100"/>
              <a:gd name="connsiteX191" fmla="*/ 125412 w 1646237"/>
              <a:gd name="connsiteY191" fmla="*/ 1238250 h 3975100"/>
              <a:gd name="connsiteX192" fmla="*/ 163512 w 1646237"/>
              <a:gd name="connsiteY192" fmla="*/ 1114425 h 3975100"/>
              <a:gd name="connsiteX193" fmla="*/ 173037 w 1646237"/>
              <a:gd name="connsiteY193" fmla="*/ 971550 h 3975100"/>
              <a:gd name="connsiteX194" fmla="*/ 182562 w 1646237"/>
              <a:gd name="connsiteY194" fmla="*/ 838200 h 3975100"/>
              <a:gd name="connsiteX195" fmla="*/ 182562 w 1646237"/>
              <a:gd name="connsiteY195" fmla="*/ 800100 h 3975100"/>
              <a:gd name="connsiteX196" fmla="*/ 201612 w 1646237"/>
              <a:gd name="connsiteY196" fmla="*/ 790575 h 3975100"/>
              <a:gd name="connsiteX197" fmla="*/ 268287 w 1646237"/>
              <a:gd name="connsiteY197" fmla="*/ 714375 h 3975100"/>
              <a:gd name="connsiteX198" fmla="*/ 354012 w 1646237"/>
              <a:gd name="connsiteY198" fmla="*/ 666750 h 3975100"/>
              <a:gd name="connsiteX199" fmla="*/ 449262 w 1646237"/>
              <a:gd name="connsiteY199" fmla="*/ 609600 h 3975100"/>
              <a:gd name="connsiteX200" fmla="*/ 506412 w 1646237"/>
              <a:gd name="connsiteY200" fmla="*/ 600075 h 3975100"/>
              <a:gd name="connsiteX201" fmla="*/ 534987 w 1646237"/>
              <a:gd name="connsiteY201" fmla="*/ 542925 h 3975100"/>
              <a:gd name="connsiteX202" fmla="*/ 592137 w 1646237"/>
              <a:gd name="connsiteY202" fmla="*/ 533400 h 3975100"/>
              <a:gd name="connsiteX203" fmla="*/ 620712 w 1646237"/>
              <a:gd name="connsiteY203" fmla="*/ 485775 h 3975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</a:cxnLst>
            <a:rect l="l" t="t" r="r" b="b"/>
            <a:pathLst>
              <a:path w="1646237" h="3975100">
                <a:moveTo>
                  <a:pt x="620712" y="485775"/>
                </a:moveTo>
                <a:cubicBezTo>
                  <a:pt x="615950" y="469900"/>
                  <a:pt x="574674" y="460375"/>
                  <a:pt x="563562" y="438150"/>
                </a:cubicBezTo>
                <a:cubicBezTo>
                  <a:pt x="552450" y="415925"/>
                  <a:pt x="558799" y="379412"/>
                  <a:pt x="554037" y="352425"/>
                </a:cubicBezTo>
                <a:cubicBezTo>
                  <a:pt x="549275" y="325438"/>
                  <a:pt x="538162" y="293688"/>
                  <a:pt x="534987" y="276225"/>
                </a:cubicBezTo>
                <a:cubicBezTo>
                  <a:pt x="531812" y="258763"/>
                  <a:pt x="534987" y="247650"/>
                  <a:pt x="534987" y="247650"/>
                </a:cubicBezTo>
                <a:cubicBezTo>
                  <a:pt x="534987" y="230188"/>
                  <a:pt x="531812" y="195263"/>
                  <a:pt x="534987" y="171450"/>
                </a:cubicBezTo>
                <a:cubicBezTo>
                  <a:pt x="538162" y="147638"/>
                  <a:pt x="544512" y="127000"/>
                  <a:pt x="554037" y="104775"/>
                </a:cubicBezTo>
                <a:cubicBezTo>
                  <a:pt x="563562" y="82550"/>
                  <a:pt x="574675" y="53975"/>
                  <a:pt x="592137" y="38100"/>
                </a:cubicBezTo>
                <a:cubicBezTo>
                  <a:pt x="609599" y="22225"/>
                  <a:pt x="631825" y="15875"/>
                  <a:pt x="658812" y="9525"/>
                </a:cubicBezTo>
                <a:cubicBezTo>
                  <a:pt x="685799" y="3175"/>
                  <a:pt x="723900" y="0"/>
                  <a:pt x="754062" y="0"/>
                </a:cubicBezTo>
                <a:cubicBezTo>
                  <a:pt x="784224" y="0"/>
                  <a:pt x="819150" y="4763"/>
                  <a:pt x="839787" y="9525"/>
                </a:cubicBezTo>
                <a:cubicBezTo>
                  <a:pt x="860424" y="14287"/>
                  <a:pt x="860425" y="14288"/>
                  <a:pt x="877887" y="28575"/>
                </a:cubicBezTo>
                <a:cubicBezTo>
                  <a:pt x="895349" y="42862"/>
                  <a:pt x="933450" y="71438"/>
                  <a:pt x="944562" y="95250"/>
                </a:cubicBezTo>
                <a:cubicBezTo>
                  <a:pt x="955675" y="119063"/>
                  <a:pt x="942975" y="142875"/>
                  <a:pt x="944562" y="171450"/>
                </a:cubicBezTo>
                <a:cubicBezTo>
                  <a:pt x="946150" y="200025"/>
                  <a:pt x="952500" y="236538"/>
                  <a:pt x="954087" y="266700"/>
                </a:cubicBezTo>
                <a:cubicBezTo>
                  <a:pt x="955674" y="296862"/>
                  <a:pt x="957262" y="328613"/>
                  <a:pt x="954087" y="352425"/>
                </a:cubicBezTo>
                <a:cubicBezTo>
                  <a:pt x="950912" y="376238"/>
                  <a:pt x="941387" y="393700"/>
                  <a:pt x="935037" y="409575"/>
                </a:cubicBezTo>
                <a:cubicBezTo>
                  <a:pt x="928687" y="425450"/>
                  <a:pt x="925512" y="438150"/>
                  <a:pt x="915987" y="447675"/>
                </a:cubicBezTo>
                <a:cubicBezTo>
                  <a:pt x="906462" y="457200"/>
                  <a:pt x="881062" y="457200"/>
                  <a:pt x="877887" y="466725"/>
                </a:cubicBezTo>
                <a:cubicBezTo>
                  <a:pt x="874712" y="476250"/>
                  <a:pt x="892174" y="487362"/>
                  <a:pt x="896937" y="504825"/>
                </a:cubicBezTo>
                <a:cubicBezTo>
                  <a:pt x="901700" y="522288"/>
                  <a:pt x="892175" y="554038"/>
                  <a:pt x="906462" y="571500"/>
                </a:cubicBezTo>
                <a:cubicBezTo>
                  <a:pt x="920749" y="588962"/>
                  <a:pt x="950912" y="598488"/>
                  <a:pt x="982662" y="609600"/>
                </a:cubicBezTo>
                <a:cubicBezTo>
                  <a:pt x="1014412" y="620712"/>
                  <a:pt x="1062037" y="627063"/>
                  <a:pt x="1096962" y="638175"/>
                </a:cubicBezTo>
                <a:cubicBezTo>
                  <a:pt x="1131887" y="649288"/>
                  <a:pt x="1166812" y="657225"/>
                  <a:pt x="1192212" y="676275"/>
                </a:cubicBezTo>
                <a:cubicBezTo>
                  <a:pt x="1217612" y="695325"/>
                  <a:pt x="1231899" y="725487"/>
                  <a:pt x="1249362" y="752475"/>
                </a:cubicBezTo>
                <a:cubicBezTo>
                  <a:pt x="1266825" y="779463"/>
                  <a:pt x="1282700" y="801688"/>
                  <a:pt x="1296987" y="838200"/>
                </a:cubicBezTo>
                <a:cubicBezTo>
                  <a:pt x="1311274" y="874712"/>
                  <a:pt x="1325562" y="933450"/>
                  <a:pt x="1335087" y="971550"/>
                </a:cubicBezTo>
                <a:cubicBezTo>
                  <a:pt x="1344612" y="1009650"/>
                  <a:pt x="1344612" y="1031875"/>
                  <a:pt x="1354137" y="1066800"/>
                </a:cubicBezTo>
                <a:cubicBezTo>
                  <a:pt x="1363662" y="1101725"/>
                  <a:pt x="1374775" y="1150938"/>
                  <a:pt x="1392237" y="1181100"/>
                </a:cubicBezTo>
                <a:cubicBezTo>
                  <a:pt x="1409699" y="1211262"/>
                  <a:pt x="1441450" y="1208088"/>
                  <a:pt x="1458912" y="1247775"/>
                </a:cubicBezTo>
                <a:cubicBezTo>
                  <a:pt x="1476375" y="1287463"/>
                  <a:pt x="1482725" y="1365250"/>
                  <a:pt x="1497012" y="1419225"/>
                </a:cubicBezTo>
                <a:cubicBezTo>
                  <a:pt x="1511300" y="1473200"/>
                  <a:pt x="1524000" y="1535113"/>
                  <a:pt x="1544637" y="1571625"/>
                </a:cubicBezTo>
                <a:cubicBezTo>
                  <a:pt x="1565275" y="1608138"/>
                  <a:pt x="1606550" y="1609725"/>
                  <a:pt x="1620837" y="1638300"/>
                </a:cubicBezTo>
                <a:cubicBezTo>
                  <a:pt x="1635124" y="1666875"/>
                  <a:pt x="1628775" y="1697038"/>
                  <a:pt x="1630362" y="1743075"/>
                </a:cubicBezTo>
                <a:cubicBezTo>
                  <a:pt x="1631949" y="1789112"/>
                  <a:pt x="1628775" y="1860550"/>
                  <a:pt x="1630362" y="1914525"/>
                </a:cubicBezTo>
                <a:cubicBezTo>
                  <a:pt x="1631950" y="1968500"/>
                  <a:pt x="1638300" y="2036763"/>
                  <a:pt x="1639887" y="2066925"/>
                </a:cubicBezTo>
                <a:cubicBezTo>
                  <a:pt x="1641474" y="2097087"/>
                  <a:pt x="1646237" y="2089150"/>
                  <a:pt x="1639887" y="2095500"/>
                </a:cubicBezTo>
                <a:cubicBezTo>
                  <a:pt x="1633537" y="2101850"/>
                  <a:pt x="1617662" y="2139950"/>
                  <a:pt x="1601787" y="2105025"/>
                </a:cubicBezTo>
                <a:cubicBezTo>
                  <a:pt x="1585912" y="2070100"/>
                  <a:pt x="1557337" y="1936750"/>
                  <a:pt x="1544637" y="1885950"/>
                </a:cubicBezTo>
                <a:cubicBezTo>
                  <a:pt x="1531937" y="1835150"/>
                  <a:pt x="1536699" y="1827212"/>
                  <a:pt x="1525587" y="1800225"/>
                </a:cubicBezTo>
                <a:cubicBezTo>
                  <a:pt x="1514475" y="1773238"/>
                  <a:pt x="1490662" y="1743075"/>
                  <a:pt x="1477962" y="1724025"/>
                </a:cubicBezTo>
                <a:cubicBezTo>
                  <a:pt x="1465262" y="1704975"/>
                  <a:pt x="1457324" y="1698625"/>
                  <a:pt x="1449387" y="1685925"/>
                </a:cubicBezTo>
                <a:cubicBezTo>
                  <a:pt x="1441450" y="1673225"/>
                  <a:pt x="1430337" y="1647825"/>
                  <a:pt x="1430337" y="1647825"/>
                </a:cubicBezTo>
                <a:cubicBezTo>
                  <a:pt x="1416050" y="1619250"/>
                  <a:pt x="1387474" y="1544637"/>
                  <a:pt x="1363662" y="1514475"/>
                </a:cubicBezTo>
                <a:cubicBezTo>
                  <a:pt x="1339850" y="1484313"/>
                  <a:pt x="1304924" y="1489075"/>
                  <a:pt x="1287462" y="1466850"/>
                </a:cubicBezTo>
                <a:cubicBezTo>
                  <a:pt x="1270000" y="1444625"/>
                  <a:pt x="1265237" y="1414463"/>
                  <a:pt x="1258887" y="1381125"/>
                </a:cubicBezTo>
                <a:cubicBezTo>
                  <a:pt x="1252537" y="1347788"/>
                  <a:pt x="1255712" y="1292225"/>
                  <a:pt x="1249362" y="1266825"/>
                </a:cubicBezTo>
                <a:cubicBezTo>
                  <a:pt x="1243012" y="1241425"/>
                  <a:pt x="1231899" y="1241425"/>
                  <a:pt x="1220787" y="1228725"/>
                </a:cubicBezTo>
                <a:cubicBezTo>
                  <a:pt x="1209675" y="1216025"/>
                  <a:pt x="1195387" y="1198562"/>
                  <a:pt x="1182687" y="1190625"/>
                </a:cubicBezTo>
                <a:cubicBezTo>
                  <a:pt x="1169987" y="1182688"/>
                  <a:pt x="1152525" y="1177925"/>
                  <a:pt x="1144587" y="1181100"/>
                </a:cubicBezTo>
                <a:cubicBezTo>
                  <a:pt x="1136649" y="1184275"/>
                  <a:pt x="1139824" y="1198563"/>
                  <a:pt x="1135062" y="1209675"/>
                </a:cubicBezTo>
                <a:cubicBezTo>
                  <a:pt x="1130300" y="1220787"/>
                  <a:pt x="1120775" y="1235075"/>
                  <a:pt x="1116012" y="1247775"/>
                </a:cubicBezTo>
                <a:cubicBezTo>
                  <a:pt x="1111249" y="1260475"/>
                  <a:pt x="1106487" y="1258888"/>
                  <a:pt x="1106487" y="1285875"/>
                </a:cubicBezTo>
                <a:cubicBezTo>
                  <a:pt x="1106487" y="1312862"/>
                  <a:pt x="1111250" y="1365250"/>
                  <a:pt x="1116012" y="1409700"/>
                </a:cubicBezTo>
                <a:cubicBezTo>
                  <a:pt x="1120775" y="1454150"/>
                  <a:pt x="1135062" y="1514475"/>
                  <a:pt x="1135062" y="1552575"/>
                </a:cubicBezTo>
                <a:cubicBezTo>
                  <a:pt x="1135062" y="1590675"/>
                  <a:pt x="1119187" y="1608137"/>
                  <a:pt x="1116012" y="1638300"/>
                </a:cubicBezTo>
                <a:cubicBezTo>
                  <a:pt x="1112837" y="1668463"/>
                  <a:pt x="1112837" y="1697038"/>
                  <a:pt x="1116012" y="1733550"/>
                </a:cubicBezTo>
                <a:cubicBezTo>
                  <a:pt x="1119187" y="1770062"/>
                  <a:pt x="1130300" y="1816100"/>
                  <a:pt x="1135062" y="1857375"/>
                </a:cubicBezTo>
                <a:cubicBezTo>
                  <a:pt x="1139824" y="1898650"/>
                  <a:pt x="1138237" y="1941513"/>
                  <a:pt x="1144587" y="1981200"/>
                </a:cubicBezTo>
                <a:cubicBezTo>
                  <a:pt x="1150937" y="2020887"/>
                  <a:pt x="1165225" y="2062163"/>
                  <a:pt x="1173162" y="2095500"/>
                </a:cubicBezTo>
                <a:cubicBezTo>
                  <a:pt x="1181099" y="2128837"/>
                  <a:pt x="1189037" y="2154237"/>
                  <a:pt x="1192212" y="2181225"/>
                </a:cubicBezTo>
                <a:cubicBezTo>
                  <a:pt x="1195387" y="2208213"/>
                  <a:pt x="1190625" y="2224088"/>
                  <a:pt x="1192212" y="2257425"/>
                </a:cubicBezTo>
                <a:cubicBezTo>
                  <a:pt x="1193799" y="2290762"/>
                  <a:pt x="1201737" y="2343150"/>
                  <a:pt x="1201737" y="2381250"/>
                </a:cubicBezTo>
                <a:cubicBezTo>
                  <a:pt x="1201737" y="2419350"/>
                  <a:pt x="1189037" y="2447925"/>
                  <a:pt x="1192212" y="2486025"/>
                </a:cubicBezTo>
                <a:cubicBezTo>
                  <a:pt x="1195387" y="2524125"/>
                  <a:pt x="1216025" y="2579688"/>
                  <a:pt x="1220787" y="2609850"/>
                </a:cubicBezTo>
                <a:cubicBezTo>
                  <a:pt x="1225550" y="2640013"/>
                  <a:pt x="1227137" y="2659063"/>
                  <a:pt x="1220787" y="2667000"/>
                </a:cubicBezTo>
                <a:cubicBezTo>
                  <a:pt x="1214437" y="2674937"/>
                  <a:pt x="1192212" y="2652712"/>
                  <a:pt x="1182687" y="2657475"/>
                </a:cubicBezTo>
                <a:cubicBezTo>
                  <a:pt x="1173162" y="2662238"/>
                  <a:pt x="1165224" y="2676525"/>
                  <a:pt x="1163637" y="2695575"/>
                </a:cubicBezTo>
                <a:cubicBezTo>
                  <a:pt x="1162050" y="2714625"/>
                  <a:pt x="1168400" y="2746375"/>
                  <a:pt x="1173162" y="2771775"/>
                </a:cubicBezTo>
                <a:cubicBezTo>
                  <a:pt x="1177924" y="2797175"/>
                  <a:pt x="1187450" y="2825750"/>
                  <a:pt x="1192212" y="2847975"/>
                </a:cubicBezTo>
                <a:cubicBezTo>
                  <a:pt x="1196975" y="2870200"/>
                  <a:pt x="1200150" y="2879725"/>
                  <a:pt x="1201737" y="2905125"/>
                </a:cubicBezTo>
                <a:cubicBezTo>
                  <a:pt x="1203325" y="2930525"/>
                  <a:pt x="1200149" y="2965450"/>
                  <a:pt x="1201737" y="3000375"/>
                </a:cubicBezTo>
                <a:cubicBezTo>
                  <a:pt x="1203325" y="3035300"/>
                  <a:pt x="1209675" y="3074988"/>
                  <a:pt x="1211262" y="3114675"/>
                </a:cubicBezTo>
                <a:cubicBezTo>
                  <a:pt x="1212849" y="3154362"/>
                  <a:pt x="1211262" y="3238500"/>
                  <a:pt x="1211262" y="3238500"/>
                </a:cubicBezTo>
                <a:lnTo>
                  <a:pt x="1211262" y="3324225"/>
                </a:lnTo>
                <a:cubicBezTo>
                  <a:pt x="1211262" y="3360737"/>
                  <a:pt x="1214437" y="3422650"/>
                  <a:pt x="1211262" y="3457575"/>
                </a:cubicBezTo>
                <a:cubicBezTo>
                  <a:pt x="1208087" y="3492500"/>
                  <a:pt x="1198562" y="3506788"/>
                  <a:pt x="1192212" y="3533775"/>
                </a:cubicBezTo>
                <a:cubicBezTo>
                  <a:pt x="1185862" y="3560762"/>
                  <a:pt x="1176337" y="3598863"/>
                  <a:pt x="1173162" y="3619500"/>
                </a:cubicBezTo>
                <a:cubicBezTo>
                  <a:pt x="1169987" y="3640138"/>
                  <a:pt x="1162050" y="3644900"/>
                  <a:pt x="1173162" y="3657600"/>
                </a:cubicBezTo>
                <a:cubicBezTo>
                  <a:pt x="1184274" y="3670300"/>
                  <a:pt x="1222375" y="3679825"/>
                  <a:pt x="1239837" y="3695700"/>
                </a:cubicBezTo>
                <a:cubicBezTo>
                  <a:pt x="1257299" y="3711575"/>
                  <a:pt x="1257300" y="3735388"/>
                  <a:pt x="1277937" y="3752850"/>
                </a:cubicBezTo>
                <a:cubicBezTo>
                  <a:pt x="1298574" y="3770312"/>
                  <a:pt x="1346200" y="3784600"/>
                  <a:pt x="1363662" y="3800475"/>
                </a:cubicBezTo>
                <a:cubicBezTo>
                  <a:pt x="1381124" y="3816350"/>
                  <a:pt x="1377950" y="3825875"/>
                  <a:pt x="1382712" y="3848100"/>
                </a:cubicBezTo>
                <a:cubicBezTo>
                  <a:pt x="1387475" y="3870325"/>
                  <a:pt x="1390650" y="3913188"/>
                  <a:pt x="1392237" y="3933825"/>
                </a:cubicBezTo>
                <a:cubicBezTo>
                  <a:pt x="1393824" y="3954462"/>
                  <a:pt x="1400175" y="3968750"/>
                  <a:pt x="1392237" y="3971925"/>
                </a:cubicBezTo>
                <a:cubicBezTo>
                  <a:pt x="1384299" y="3975100"/>
                  <a:pt x="1363662" y="3960812"/>
                  <a:pt x="1344612" y="3952875"/>
                </a:cubicBezTo>
                <a:cubicBezTo>
                  <a:pt x="1325562" y="3944938"/>
                  <a:pt x="1296987" y="3930650"/>
                  <a:pt x="1277937" y="3924300"/>
                </a:cubicBezTo>
                <a:cubicBezTo>
                  <a:pt x="1258887" y="3917950"/>
                  <a:pt x="1244599" y="3924300"/>
                  <a:pt x="1230312" y="3914775"/>
                </a:cubicBezTo>
                <a:cubicBezTo>
                  <a:pt x="1216025" y="3905250"/>
                  <a:pt x="1208087" y="3875087"/>
                  <a:pt x="1192212" y="3867150"/>
                </a:cubicBezTo>
                <a:cubicBezTo>
                  <a:pt x="1176337" y="3859213"/>
                  <a:pt x="1154112" y="3871912"/>
                  <a:pt x="1135062" y="3867150"/>
                </a:cubicBezTo>
                <a:cubicBezTo>
                  <a:pt x="1116012" y="3862388"/>
                  <a:pt x="1095375" y="3848100"/>
                  <a:pt x="1077912" y="3838575"/>
                </a:cubicBezTo>
                <a:cubicBezTo>
                  <a:pt x="1060450" y="3829050"/>
                  <a:pt x="1041400" y="3819525"/>
                  <a:pt x="1030287" y="3810000"/>
                </a:cubicBezTo>
                <a:cubicBezTo>
                  <a:pt x="1019175" y="3800475"/>
                  <a:pt x="1016000" y="3795713"/>
                  <a:pt x="1011237" y="3781425"/>
                </a:cubicBezTo>
                <a:cubicBezTo>
                  <a:pt x="1006474" y="3767137"/>
                  <a:pt x="1003299" y="3738562"/>
                  <a:pt x="1001712" y="3724275"/>
                </a:cubicBezTo>
                <a:cubicBezTo>
                  <a:pt x="1000125" y="3709988"/>
                  <a:pt x="998537" y="3711575"/>
                  <a:pt x="1001712" y="3695700"/>
                </a:cubicBezTo>
                <a:cubicBezTo>
                  <a:pt x="1004887" y="3679825"/>
                  <a:pt x="1016000" y="3648075"/>
                  <a:pt x="1020762" y="3629025"/>
                </a:cubicBezTo>
                <a:cubicBezTo>
                  <a:pt x="1025524" y="3609975"/>
                  <a:pt x="1033462" y="3617912"/>
                  <a:pt x="1030287" y="3581400"/>
                </a:cubicBezTo>
                <a:cubicBezTo>
                  <a:pt x="1027112" y="3544888"/>
                  <a:pt x="1009649" y="3443287"/>
                  <a:pt x="1001712" y="3409950"/>
                </a:cubicBezTo>
                <a:cubicBezTo>
                  <a:pt x="993775" y="3376613"/>
                  <a:pt x="985837" y="3402013"/>
                  <a:pt x="982662" y="3381375"/>
                </a:cubicBezTo>
                <a:cubicBezTo>
                  <a:pt x="979487" y="3360738"/>
                  <a:pt x="981075" y="3311525"/>
                  <a:pt x="982662" y="3286125"/>
                </a:cubicBezTo>
                <a:cubicBezTo>
                  <a:pt x="984250" y="3260725"/>
                  <a:pt x="995362" y="3252788"/>
                  <a:pt x="992187" y="3228975"/>
                </a:cubicBezTo>
                <a:cubicBezTo>
                  <a:pt x="989012" y="3205163"/>
                  <a:pt x="971549" y="3170237"/>
                  <a:pt x="963612" y="3143250"/>
                </a:cubicBezTo>
                <a:cubicBezTo>
                  <a:pt x="955675" y="3116263"/>
                  <a:pt x="952499" y="3100387"/>
                  <a:pt x="944562" y="3067050"/>
                </a:cubicBezTo>
                <a:cubicBezTo>
                  <a:pt x="936625" y="3033713"/>
                  <a:pt x="922337" y="2987675"/>
                  <a:pt x="915987" y="2943225"/>
                </a:cubicBezTo>
                <a:cubicBezTo>
                  <a:pt x="909637" y="2898775"/>
                  <a:pt x="908049" y="2843212"/>
                  <a:pt x="906462" y="2800350"/>
                </a:cubicBezTo>
                <a:cubicBezTo>
                  <a:pt x="904875" y="2757488"/>
                  <a:pt x="909637" y="2706688"/>
                  <a:pt x="906462" y="2686050"/>
                </a:cubicBezTo>
                <a:cubicBezTo>
                  <a:pt x="903287" y="2665413"/>
                  <a:pt x="900112" y="2674938"/>
                  <a:pt x="887412" y="2676525"/>
                </a:cubicBezTo>
                <a:cubicBezTo>
                  <a:pt x="874712" y="2678112"/>
                  <a:pt x="846137" y="2692400"/>
                  <a:pt x="830262" y="2695575"/>
                </a:cubicBezTo>
                <a:cubicBezTo>
                  <a:pt x="814387" y="2698750"/>
                  <a:pt x="792162" y="2695575"/>
                  <a:pt x="792162" y="2695575"/>
                </a:cubicBezTo>
                <a:cubicBezTo>
                  <a:pt x="781050" y="2695575"/>
                  <a:pt x="769937" y="2700337"/>
                  <a:pt x="763587" y="2695575"/>
                </a:cubicBezTo>
                <a:cubicBezTo>
                  <a:pt x="757237" y="2690813"/>
                  <a:pt x="760412" y="2676525"/>
                  <a:pt x="754062" y="2667000"/>
                </a:cubicBezTo>
                <a:cubicBezTo>
                  <a:pt x="747712" y="2657475"/>
                  <a:pt x="730249" y="2654300"/>
                  <a:pt x="725487" y="2638425"/>
                </a:cubicBezTo>
                <a:cubicBezTo>
                  <a:pt x="720725" y="2622550"/>
                  <a:pt x="725487" y="2571750"/>
                  <a:pt x="725487" y="2571750"/>
                </a:cubicBezTo>
                <a:cubicBezTo>
                  <a:pt x="725487" y="2554288"/>
                  <a:pt x="728662" y="2543175"/>
                  <a:pt x="725487" y="2533650"/>
                </a:cubicBezTo>
                <a:cubicBezTo>
                  <a:pt x="722312" y="2524125"/>
                  <a:pt x="714375" y="2517775"/>
                  <a:pt x="706437" y="2514600"/>
                </a:cubicBezTo>
                <a:cubicBezTo>
                  <a:pt x="698499" y="2511425"/>
                  <a:pt x="682624" y="2509838"/>
                  <a:pt x="677862" y="2514600"/>
                </a:cubicBezTo>
                <a:cubicBezTo>
                  <a:pt x="673100" y="2519362"/>
                  <a:pt x="679449" y="2530475"/>
                  <a:pt x="677862" y="2543175"/>
                </a:cubicBezTo>
                <a:cubicBezTo>
                  <a:pt x="676275" y="2555875"/>
                  <a:pt x="669924" y="2579688"/>
                  <a:pt x="668337" y="2590800"/>
                </a:cubicBezTo>
                <a:cubicBezTo>
                  <a:pt x="666750" y="2601912"/>
                  <a:pt x="676274" y="2603500"/>
                  <a:pt x="668337" y="2609850"/>
                </a:cubicBezTo>
                <a:cubicBezTo>
                  <a:pt x="660400" y="2616200"/>
                  <a:pt x="631825" y="2625725"/>
                  <a:pt x="620712" y="2628900"/>
                </a:cubicBezTo>
                <a:cubicBezTo>
                  <a:pt x="609599" y="2632075"/>
                  <a:pt x="609599" y="2620963"/>
                  <a:pt x="601662" y="2628900"/>
                </a:cubicBezTo>
                <a:cubicBezTo>
                  <a:pt x="593725" y="2636837"/>
                  <a:pt x="584199" y="2665413"/>
                  <a:pt x="573087" y="2676525"/>
                </a:cubicBezTo>
                <a:cubicBezTo>
                  <a:pt x="561975" y="2687637"/>
                  <a:pt x="542925" y="2690813"/>
                  <a:pt x="534987" y="2695575"/>
                </a:cubicBezTo>
                <a:cubicBezTo>
                  <a:pt x="527050" y="2700338"/>
                  <a:pt x="527049" y="2690813"/>
                  <a:pt x="525462" y="2705100"/>
                </a:cubicBezTo>
                <a:cubicBezTo>
                  <a:pt x="523875" y="2719387"/>
                  <a:pt x="525462" y="2781300"/>
                  <a:pt x="525462" y="2781300"/>
                </a:cubicBezTo>
                <a:lnTo>
                  <a:pt x="525462" y="2838450"/>
                </a:lnTo>
                <a:lnTo>
                  <a:pt x="525462" y="2933700"/>
                </a:lnTo>
                <a:cubicBezTo>
                  <a:pt x="525462" y="2976562"/>
                  <a:pt x="527049" y="3055938"/>
                  <a:pt x="525462" y="3095625"/>
                </a:cubicBezTo>
                <a:cubicBezTo>
                  <a:pt x="523875" y="3135312"/>
                  <a:pt x="522287" y="3148013"/>
                  <a:pt x="515937" y="3171825"/>
                </a:cubicBezTo>
                <a:cubicBezTo>
                  <a:pt x="509587" y="3195637"/>
                  <a:pt x="498474" y="3217863"/>
                  <a:pt x="487362" y="3238500"/>
                </a:cubicBezTo>
                <a:cubicBezTo>
                  <a:pt x="476250" y="3259137"/>
                  <a:pt x="458787" y="3271838"/>
                  <a:pt x="449262" y="3295650"/>
                </a:cubicBezTo>
                <a:cubicBezTo>
                  <a:pt x="439737" y="3319463"/>
                  <a:pt x="434975" y="3346450"/>
                  <a:pt x="430212" y="3381375"/>
                </a:cubicBezTo>
                <a:cubicBezTo>
                  <a:pt x="425450" y="3416300"/>
                  <a:pt x="422274" y="3455988"/>
                  <a:pt x="420687" y="3505200"/>
                </a:cubicBezTo>
                <a:cubicBezTo>
                  <a:pt x="419100" y="3554412"/>
                  <a:pt x="420687" y="3676650"/>
                  <a:pt x="420687" y="3676650"/>
                </a:cubicBezTo>
                <a:lnTo>
                  <a:pt x="420687" y="3771900"/>
                </a:lnTo>
                <a:cubicBezTo>
                  <a:pt x="420687" y="3795712"/>
                  <a:pt x="423862" y="3810000"/>
                  <a:pt x="420687" y="3819525"/>
                </a:cubicBezTo>
                <a:cubicBezTo>
                  <a:pt x="417512" y="3829050"/>
                  <a:pt x="417512" y="3824288"/>
                  <a:pt x="401637" y="3829050"/>
                </a:cubicBezTo>
                <a:cubicBezTo>
                  <a:pt x="385762" y="3833812"/>
                  <a:pt x="355600" y="3835400"/>
                  <a:pt x="325437" y="3848100"/>
                </a:cubicBezTo>
                <a:cubicBezTo>
                  <a:pt x="295275" y="3860800"/>
                  <a:pt x="244474" y="3890963"/>
                  <a:pt x="220662" y="3905250"/>
                </a:cubicBezTo>
                <a:cubicBezTo>
                  <a:pt x="196850" y="3919537"/>
                  <a:pt x="200024" y="3932238"/>
                  <a:pt x="182562" y="3933825"/>
                </a:cubicBezTo>
                <a:cubicBezTo>
                  <a:pt x="165100" y="3935412"/>
                  <a:pt x="130174" y="3922712"/>
                  <a:pt x="115887" y="3914775"/>
                </a:cubicBezTo>
                <a:cubicBezTo>
                  <a:pt x="101600" y="3906838"/>
                  <a:pt x="98424" y="3905250"/>
                  <a:pt x="96837" y="3886200"/>
                </a:cubicBezTo>
                <a:cubicBezTo>
                  <a:pt x="95250" y="3867150"/>
                  <a:pt x="103187" y="3821113"/>
                  <a:pt x="106362" y="3800475"/>
                </a:cubicBezTo>
                <a:cubicBezTo>
                  <a:pt x="109537" y="3779838"/>
                  <a:pt x="109537" y="3775075"/>
                  <a:pt x="115887" y="3762375"/>
                </a:cubicBezTo>
                <a:cubicBezTo>
                  <a:pt x="122237" y="3749675"/>
                  <a:pt x="131762" y="3735387"/>
                  <a:pt x="144462" y="3724275"/>
                </a:cubicBezTo>
                <a:cubicBezTo>
                  <a:pt x="157162" y="3713163"/>
                  <a:pt x="179387" y="3706812"/>
                  <a:pt x="192087" y="3695700"/>
                </a:cubicBezTo>
                <a:cubicBezTo>
                  <a:pt x="204787" y="3684588"/>
                  <a:pt x="212725" y="3668713"/>
                  <a:pt x="220662" y="3657600"/>
                </a:cubicBezTo>
                <a:cubicBezTo>
                  <a:pt x="228600" y="3646488"/>
                  <a:pt x="236537" y="3652838"/>
                  <a:pt x="239712" y="3629025"/>
                </a:cubicBezTo>
                <a:cubicBezTo>
                  <a:pt x="242887" y="3605213"/>
                  <a:pt x="239712" y="3514725"/>
                  <a:pt x="239712" y="3514725"/>
                </a:cubicBezTo>
                <a:lnTo>
                  <a:pt x="239712" y="3419475"/>
                </a:lnTo>
                <a:lnTo>
                  <a:pt x="239712" y="3333750"/>
                </a:lnTo>
                <a:cubicBezTo>
                  <a:pt x="239712" y="3295650"/>
                  <a:pt x="242887" y="3227387"/>
                  <a:pt x="239712" y="3190875"/>
                </a:cubicBezTo>
                <a:cubicBezTo>
                  <a:pt x="236537" y="3154363"/>
                  <a:pt x="222249" y="3136900"/>
                  <a:pt x="220662" y="3114675"/>
                </a:cubicBezTo>
                <a:cubicBezTo>
                  <a:pt x="219075" y="3092450"/>
                  <a:pt x="228600" y="3082925"/>
                  <a:pt x="230187" y="3057525"/>
                </a:cubicBezTo>
                <a:cubicBezTo>
                  <a:pt x="231775" y="3032125"/>
                  <a:pt x="228600" y="2989262"/>
                  <a:pt x="230187" y="2962275"/>
                </a:cubicBezTo>
                <a:cubicBezTo>
                  <a:pt x="231774" y="2935288"/>
                  <a:pt x="234950" y="2917825"/>
                  <a:pt x="239712" y="2895600"/>
                </a:cubicBezTo>
                <a:cubicBezTo>
                  <a:pt x="244475" y="2873375"/>
                  <a:pt x="255587" y="2865437"/>
                  <a:pt x="258762" y="2828925"/>
                </a:cubicBezTo>
                <a:cubicBezTo>
                  <a:pt x="261937" y="2792413"/>
                  <a:pt x="258762" y="2676525"/>
                  <a:pt x="258762" y="2676525"/>
                </a:cubicBezTo>
                <a:lnTo>
                  <a:pt x="258762" y="2600325"/>
                </a:lnTo>
                <a:cubicBezTo>
                  <a:pt x="258762" y="2586038"/>
                  <a:pt x="269875" y="2593975"/>
                  <a:pt x="258762" y="2590800"/>
                </a:cubicBezTo>
                <a:cubicBezTo>
                  <a:pt x="247649" y="2587625"/>
                  <a:pt x="204787" y="2586038"/>
                  <a:pt x="192087" y="2581275"/>
                </a:cubicBezTo>
                <a:cubicBezTo>
                  <a:pt x="179387" y="2576512"/>
                  <a:pt x="182562" y="2579687"/>
                  <a:pt x="182562" y="2562225"/>
                </a:cubicBezTo>
                <a:cubicBezTo>
                  <a:pt x="182562" y="2544763"/>
                  <a:pt x="177800" y="2525713"/>
                  <a:pt x="192087" y="2476500"/>
                </a:cubicBezTo>
                <a:cubicBezTo>
                  <a:pt x="206375" y="2427288"/>
                  <a:pt x="252412" y="2316162"/>
                  <a:pt x="268287" y="2266950"/>
                </a:cubicBezTo>
                <a:cubicBezTo>
                  <a:pt x="284162" y="2217738"/>
                  <a:pt x="282575" y="2211388"/>
                  <a:pt x="287337" y="2181225"/>
                </a:cubicBezTo>
                <a:cubicBezTo>
                  <a:pt x="292100" y="2151063"/>
                  <a:pt x="298450" y="2117725"/>
                  <a:pt x="296862" y="2085975"/>
                </a:cubicBezTo>
                <a:cubicBezTo>
                  <a:pt x="295274" y="2054225"/>
                  <a:pt x="280987" y="2019300"/>
                  <a:pt x="277812" y="1990725"/>
                </a:cubicBezTo>
                <a:cubicBezTo>
                  <a:pt x="274637" y="1962150"/>
                  <a:pt x="266700" y="1933575"/>
                  <a:pt x="277812" y="1914525"/>
                </a:cubicBezTo>
                <a:cubicBezTo>
                  <a:pt x="288924" y="1895475"/>
                  <a:pt x="327025" y="1895475"/>
                  <a:pt x="344487" y="1876425"/>
                </a:cubicBezTo>
                <a:cubicBezTo>
                  <a:pt x="361949" y="1857375"/>
                  <a:pt x="374650" y="1835150"/>
                  <a:pt x="382587" y="1800225"/>
                </a:cubicBezTo>
                <a:cubicBezTo>
                  <a:pt x="390524" y="1765300"/>
                  <a:pt x="395287" y="1701800"/>
                  <a:pt x="392112" y="1666875"/>
                </a:cubicBezTo>
                <a:cubicBezTo>
                  <a:pt x="388937" y="1631950"/>
                  <a:pt x="369887" y="1619250"/>
                  <a:pt x="363537" y="1590675"/>
                </a:cubicBezTo>
                <a:cubicBezTo>
                  <a:pt x="357187" y="1562100"/>
                  <a:pt x="355600" y="1527175"/>
                  <a:pt x="354012" y="1495425"/>
                </a:cubicBezTo>
                <a:cubicBezTo>
                  <a:pt x="352424" y="1463675"/>
                  <a:pt x="355600" y="1431925"/>
                  <a:pt x="354012" y="1400175"/>
                </a:cubicBezTo>
                <a:cubicBezTo>
                  <a:pt x="352424" y="1368425"/>
                  <a:pt x="350837" y="1316037"/>
                  <a:pt x="344487" y="1304925"/>
                </a:cubicBezTo>
                <a:cubicBezTo>
                  <a:pt x="338137" y="1293813"/>
                  <a:pt x="331787" y="1311275"/>
                  <a:pt x="315912" y="1333500"/>
                </a:cubicBezTo>
                <a:cubicBezTo>
                  <a:pt x="300037" y="1355725"/>
                  <a:pt x="268287" y="1406525"/>
                  <a:pt x="249237" y="1438275"/>
                </a:cubicBezTo>
                <a:cubicBezTo>
                  <a:pt x="230187" y="1470025"/>
                  <a:pt x="212725" y="1489075"/>
                  <a:pt x="201612" y="1524000"/>
                </a:cubicBezTo>
                <a:cubicBezTo>
                  <a:pt x="190500" y="1558925"/>
                  <a:pt x="193674" y="1598613"/>
                  <a:pt x="182562" y="1647825"/>
                </a:cubicBezTo>
                <a:cubicBezTo>
                  <a:pt x="171450" y="1697037"/>
                  <a:pt x="152399" y="1765300"/>
                  <a:pt x="134937" y="1819275"/>
                </a:cubicBezTo>
                <a:cubicBezTo>
                  <a:pt x="117475" y="1873250"/>
                  <a:pt x="87312" y="1909763"/>
                  <a:pt x="77787" y="1971675"/>
                </a:cubicBezTo>
                <a:cubicBezTo>
                  <a:pt x="68262" y="2033588"/>
                  <a:pt x="84137" y="2154238"/>
                  <a:pt x="77787" y="2190750"/>
                </a:cubicBezTo>
                <a:cubicBezTo>
                  <a:pt x="71437" y="2227262"/>
                  <a:pt x="49212" y="2211387"/>
                  <a:pt x="39687" y="2190750"/>
                </a:cubicBezTo>
                <a:cubicBezTo>
                  <a:pt x="30162" y="2170113"/>
                  <a:pt x="26987" y="2111375"/>
                  <a:pt x="20637" y="2066925"/>
                </a:cubicBezTo>
                <a:cubicBezTo>
                  <a:pt x="14287" y="2022475"/>
                  <a:pt x="0" y="1960562"/>
                  <a:pt x="1587" y="1924050"/>
                </a:cubicBezTo>
                <a:cubicBezTo>
                  <a:pt x="3174" y="1887538"/>
                  <a:pt x="23812" y="1873250"/>
                  <a:pt x="30162" y="1847850"/>
                </a:cubicBezTo>
                <a:cubicBezTo>
                  <a:pt x="36512" y="1822450"/>
                  <a:pt x="38100" y="1808162"/>
                  <a:pt x="39687" y="1771650"/>
                </a:cubicBezTo>
                <a:cubicBezTo>
                  <a:pt x="41274" y="1735138"/>
                  <a:pt x="36512" y="1674812"/>
                  <a:pt x="39687" y="1628775"/>
                </a:cubicBezTo>
                <a:cubicBezTo>
                  <a:pt x="42862" y="1582738"/>
                  <a:pt x="52387" y="1531937"/>
                  <a:pt x="58737" y="1495425"/>
                </a:cubicBezTo>
                <a:cubicBezTo>
                  <a:pt x="65087" y="1458913"/>
                  <a:pt x="69850" y="1443037"/>
                  <a:pt x="77787" y="1409700"/>
                </a:cubicBezTo>
                <a:cubicBezTo>
                  <a:pt x="85724" y="1376363"/>
                  <a:pt x="98424" y="1323975"/>
                  <a:pt x="106362" y="1295400"/>
                </a:cubicBezTo>
                <a:cubicBezTo>
                  <a:pt x="114300" y="1266825"/>
                  <a:pt x="115887" y="1268412"/>
                  <a:pt x="125412" y="1238250"/>
                </a:cubicBezTo>
                <a:cubicBezTo>
                  <a:pt x="134937" y="1208088"/>
                  <a:pt x="155575" y="1158875"/>
                  <a:pt x="163512" y="1114425"/>
                </a:cubicBezTo>
                <a:cubicBezTo>
                  <a:pt x="171449" y="1069975"/>
                  <a:pt x="169862" y="1017587"/>
                  <a:pt x="173037" y="971550"/>
                </a:cubicBezTo>
                <a:cubicBezTo>
                  <a:pt x="176212" y="925513"/>
                  <a:pt x="180975" y="866775"/>
                  <a:pt x="182562" y="838200"/>
                </a:cubicBezTo>
                <a:cubicBezTo>
                  <a:pt x="184150" y="809625"/>
                  <a:pt x="179387" y="808038"/>
                  <a:pt x="182562" y="800100"/>
                </a:cubicBezTo>
                <a:cubicBezTo>
                  <a:pt x="185737" y="792162"/>
                  <a:pt x="187325" y="804862"/>
                  <a:pt x="201612" y="790575"/>
                </a:cubicBezTo>
                <a:cubicBezTo>
                  <a:pt x="215899" y="776288"/>
                  <a:pt x="242887" y="735013"/>
                  <a:pt x="268287" y="714375"/>
                </a:cubicBezTo>
                <a:cubicBezTo>
                  <a:pt x="293687" y="693737"/>
                  <a:pt x="323850" y="684212"/>
                  <a:pt x="354012" y="666750"/>
                </a:cubicBezTo>
                <a:cubicBezTo>
                  <a:pt x="384174" y="649288"/>
                  <a:pt x="423862" y="620712"/>
                  <a:pt x="449262" y="609600"/>
                </a:cubicBezTo>
                <a:cubicBezTo>
                  <a:pt x="474662" y="598488"/>
                  <a:pt x="492125" y="611188"/>
                  <a:pt x="506412" y="600075"/>
                </a:cubicBezTo>
                <a:cubicBezTo>
                  <a:pt x="520700" y="588963"/>
                  <a:pt x="520700" y="554038"/>
                  <a:pt x="534987" y="542925"/>
                </a:cubicBezTo>
                <a:cubicBezTo>
                  <a:pt x="549275" y="531813"/>
                  <a:pt x="577850" y="542925"/>
                  <a:pt x="592137" y="533400"/>
                </a:cubicBezTo>
                <a:cubicBezTo>
                  <a:pt x="606424" y="523875"/>
                  <a:pt x="625474" y="501650"/>
                  <a:pt x="620712" y="485775"/>
                </a:cubicBezTo>
                <a:close/>
              </a:path>
            </a:pathLst>
          </a:custGeom>
          <a:solidFill>
            <a:schemeClr val="accent6">
              <a:lumMod val="20000"/>
              <a:lumOff val="8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ES" sz="1100"/>
          </a:p>
        </p:txBody>
      </p:sp>
      <p:sp>
        <p:nvSpPr>
          <p:cNvPr id="459" name="40 Forma libre"/>
          <p:cNvSpPr/>
          <p:nvPr/>
        </p:nvSpPr>
        <p:spPr>
          <a:xfrm>
            <a:off x="3186105" y="1714488"/>
            <a:ext cx="216000" cy="540000"/>
          </a:xfrm>
          <a:custGeom>
            <a:avLst/>
            <a:gdLst>
              <a:gd name="connsiteX0" fmla="*/ 620712 w 1646237"/>
              <a:gd name="connsiteY0" fmla="*/ 485775 h 3975100"/>
              <a:gd name="connsiteX1" fmla="*/ 563562 w 1646237"/>
              <a:gd name="connsiteY1" fmla="*/ 438150 h 3975100"/>
              <a:gd name="connsiteX2" fmla="*/ 554037 w 1646237"/>
              <a:gd name="connsiteY2" fmla="*/ 352425 h 3975100"/>
              <a:gd name="connsiteX3" fmla="*/ 534987 w 1646237"/>
              <a:gd name="connsiteY3" fmla="*/ 276225 h 3975100"/>
              <a:gd name="connsiteX4" fmla="*/ 534987 w 1646237"/>
              <a:gd name="connsiteY4" fmla="*/ 247650 h 3975100"/>
              <a:gd name="connsiteX5" fmla="*/ 534987 w 1646237"/>
              <a:gd name="connsiteY5" fmla="*/ 171450 h 3975100"/>
              <a:gd name="connsiteX6" fmla="*/ 554037 w 1646237"/>
              <a:gd name="connsiteY6" fmla="*/ 104775 h 3975100"/>
              <a:gd name="connsiteX7" fmla="*/ 592137 w 1646237"/>
              <a:gd name="connsiteY7" fmla="*/ 38100 h 3975100"/>
              <a:gd name="connsiteX8" fmla="*/ 658812 w 1646237"/>
              <a:gd name="connsiteY8" fmla="*/ 9525 h 3975100"/>
              <a:gd name="connsiteX9" fmla="*/ 754062 w 1646237"/>
              <a:gd name="connsiteY9" fmla="*/ 0 h 3975100"/>
              <a:gd name="connsiteX10" fmla="*/ 839787 w 1646237"/>
              <a:gd name="connsiteY10" fmla="*/ 9525 h 3975100"/>
              <a:gd name="connsiteX11" fmla="*/ 877887 w 1646237"/>
              <a:gd name="connsiteY11" fmla="*/ 28575 h 3975100"/>
              <a:gd name="connsiteX12" fmla="*/ 944562 w 1646237"/>
              <a:gd name="connsiteY12" fmla="*/ 95250 h 3975100"/>
              <a:gd name="connsiteX13" fmla="*/ 944562 w 1646237"/>
              <a:gd name="connsiteY13" fmla="*/ 171450 h 3975100"/>
              <a:gd name="connsiteX14" fmla="*/ 954087 w 1646237"/>
              <a:gd name="connsiteY14" fmla="*/ 266700 h 3975100"/>
              <a:gd name="connsiteX15" fmla="*/ 954087 w 1646237"/>
              <a:gd name="connsiteY15" fmla="*/ 352425 h 3975100"/>
              <a:gd name="connsiteX16" fmla="*/ 935037 w 1646237"/>
              <a:gd name="connsiteY16" fmla="*/ 409575 h 3975100"/>
              <a:gd name="connsiteX17" fmla="*/ 915987 w 1646237"/>
              <a:gd name="connsiteY17" fmla="*/ 447675 h 3975100"/>
              <a:gd name="connsiteX18" fmla="*/ 877887 w 1646237"/>
              <a:gd name="connsiteY18" fmla="*/ 466725 h 3975100"/>
              <a:gd name="connsiteX19" fmla="*/ 896937 w 1646237"/>
              <a:gd name="connsiteY19" fmla="*/ 504825 h 3975100"/>
              <a:gd name="connsiteX20" fmla="*/ 906462 w 1646237"/>
              <a:gd name="connsiteY20" fmla="*/ 571500 h 3975100"/>
              <a:gd name="connsiteX21" fmla="*/ 982662 w 1646237"/>
              <a:gd name="connsiteY21" fmla="*/ 609600 h 3975100"/>
              <a:gd name="connsiteX22" fmla="*/ 1096962 w 1646237"/>
              <a:gd name="connsiteY22" fmla="*/ 638175 h 3975100"/>
              <a:gd name="connsiteX23" fmla="*/ 1192212 w 1646237"/>
              <a:gd name="connsiteY23" fmla="*/ 676275 h 3975100"/>
              <a:gd name="connsiteX24" fmla="*/ 1249362 w 1646237"/>
              <a:gd name="connsiteY24" fmla="*/ 752475 h 3975100"/>
              <a:gd name="connsiteX25" fmla="*/ 1296987 w 1646237"/>
              <a:gd name="connsiteY25" fmla="*/ 838200 h 3975100"/>
              <a:gd name="connsiteX26" fmla="*/ 1335087 w 1646237"/>
              <a:gd name="connsiteY26" fmla="*/ 971550 h 3975100"/>
              <a:gd name="connsiteX27" fmla="*/ 1354137 w 1646237"/>
              <a:gd name="connsiteY27" fmla="*/ 1066800 h 3975100"/>
              <a:gd name="connsiteX28" fmla="*/ 1392237 w 1646237"/>
              <a:gd name="connsiteY28" fmla="*/ 1181100 h 3975100"/>
              <a:gd name="connsiteX29" fmla="*/ 1458912 w 1646237"/>
              <a:gd name="connsiteY29" fmla="*/ 1247775 h 3975100"/>
              <a:gd name="connsiteX30" fmla="*/ 1497012 w 1646237"/>
              <a:gd name="connsiteY30" fmla="*/ 1419225 h 3975100"/>
              <a:gd name="connsiteX31" fmla="*/ 1544637 w 1646237"/>
              <a:gd name="connsiteY31" fmla="*/ 1571625 h 3975100"/>
              <a:gd name="connsiteX32" fmla="*/ 1620837 w 1646237"/>
              <a:gd name="connsiteY32" fmla="*/ 1638300 h 3975100"/>
              <a:gd name="connsiteX33" fmla="*/ 1630362 w 1646237"/>
              <a:gd name="connsiteY33" fmla="*/ 1743075 h 3975100"/>
              <a:gd name="connsiteX34" fmla="*/ 1630362 w 1646237"/>
              <a:gd name="connsiteY34" fmla="*/ 1914525 h 3975100"/>
              <a:gd name="connsiteX35" fmla="*/ 1639887 w 1646237"/>
              <a:gd name="connsiteY35" fmla="*/ 2066925 h 3975100"/>
              <a:gd name="connsiteX36" fmla="*/ 1639887 w 1646237"/>
              <a:gd name="connsiteY36" fmla="*/ 2095500 h 3975100"/>
              <a:gd name="connsiteX37" fmla="*/ 1601787 w 1646237"/>
              <a:gd name="connsiteY37" fmla="*/ 2105025 h 3975100"/>
              <a:gd name="connsiteX38" fmla="*/ 1544637 w 1646237"/>
              <a:gd name="connsiteY38" fmla="*/ 1885950 h 3975100"/>
              <a:gd name="connsiteX39" fmla="*/ 1525587 w 1646237"/>
              <a:gd name="connsiteY39" fmla="*/ 1800225 h 3975100"/>
              <a:gd name="connsiteX40" fmla="*/ 1477962 w 1646237"/>
              <a:gd name="connsiteY40" fmla="*/ 1724025 h 3975100"/>
              <a:gd name="connsiteX41" fmla="*/ 1449387 w 1646237"/>
              <a:gd name="connsiteY41" fmla="*/ 1685925 h 3975100"/>
              <a:gd name="connsiteX42" fmla="*/ 1430337 w 1646237"/>
              <a:gd name="connsiteY42" fmla="*/ 1647825 h 3975100"/>
              <a:gd name="connsiteX43" fmla="*/ 1363662 w 1646237"/>
              <a:gd name="connsiteY43" fmla="*/ 1514475 h 3975100"/>
              <a:gd name="connsiteX44" fmla="*/ 1287462 w 1646237"/>
              <a:gd name="connsiteY44" fmla="*/ 1466850 h 3975100"/>
              <a:gd name="connsiteX45" fmla="*/ 1258887 w 1646237"/>
              <a:gd name="connsiteY45" fmla="*/ 1381125 h 3975100"/>
              <a:gd name="connsiteX46" fmla="*/ 1249362 w 1646237"/>
              <a:gd name="connsiteY46" fmla="*/ 1266825 h 3975100"/>
              <a:gd name="connsiteX47" fmla="*/ 1220787 w 1646237"/>
              <a:gd name="connsiteY47" fmla="*/ 1228725 h 3975100"/>
              <a:gd name="connsiteX48" fmla="*/ 1182687 w 1646237"/>
              <a:gd name="connsiteY48" fmla="*/ 1190625 h 3975100"/>
              <a:gd name="connsiteX49" fmla="*/ 1144587 w 1646237"/>
              <a:gd name="connsiteY49" fmla="*/ 1181100 h 3975100"/>
              <a:gd name="connsiteX50" fmla="*/ 1135062 w 1646237"/>
              <a:gd name="connsiteY50" fmla="*/ 1209675 h 3975100"/>
              <a:gd name="connsiteX51" fmla="*/ 1116012 w 1646237"/>
              <a:gd name="connsiteY51" fmla="*/ 1247775 h 3975100"/>
              <a:gd name="connsiteX52" fmla="*/ 1106487 w 1646237"/>
              <a:gd name="connsiteY52" fmla="*/ 1285875 h 3975100"/>
              <a:gd name="connsiteX53" fmla="*/ 1116012 w 1646237"/>
              <a:gd name="connsiteY53" fmla="*/ 1409700 h 3975100"/>
              <a:gd name="connsiteX54" fmla="*/ 1135062 w 1646237"/>
              <a:gd name="connsiteY54" fmla="*/ 1552575 h 3975100"/>
              <a:gd name="connsiteX55" fmla="*/ 1116012 w 1646237"/>
              <a:gd name="connsiteY55" fmla="*/ 1638300 h 3975100"/>
              <a:gd name="connsiteX56" fmla="*/ 1116012 w 1646237"/>
              <a:gd name="connsiteY56" fmla="*/ 1733550 h 3975100"/>
              <a:gd name="connsiteX57" fmla="*/ 1135062 w 1646237"/>
              <a:gd name="connsiteY57" fmla="*/ 1857375 h 3975100"/>
              <a:gd name="connsiteX58" fmla="*/ 1144587 w 1646237"/>
              <a:gd name="connsiteY58" fmla="*/ 1981200 h 3975100"/>
              <a:gd name="connsiteX59" fmla="*/ 1173162 w 1646237"/>
              <a:gd name="connsiteY59" fmla="*/ 2095500 h 3975100"/>
              <a:gd name="connsiteX60" fmla="*/ 1192212 w 1646237"/>
              <a:gd name="connsiteY60" fmla="*/ 2181225 h 3975100"/>
              <a:gd name="connsiteX61" fmla="*/ 1192212 w 1646237"/>
              <a:gd name="connsiteY61" fmla="*/ 2257425 h 3975100"/>
              <a:gd name="connsiteX62" fmla="*/ 1201737 w 1646237"/>
              <a:gd name="connsiteY62" fmla="*/ 2381250 h 3975100"/>
              <a:gd name="connsiteX63" fmla="*/ 1192212 w 1646237"/>
              <a:gd name="connsiteY63" fmla="*/ 2486025 h 3975100"/>
              <a:gd name="connsiteX64" fmla="*/ 1220787 w 1646237"/>
              <a:gd name="connsiteY64" fmla="*/ 2609850 h 3975100"/>
              <a:gd name="connsiteX65" fmla="*/ 1220787 w 1646237"/>
              <a:gd name="connsiteY65" fmla="*/ 2667000 h 3975100"/>
              <a:gd name="connsiteX66" fmla="*/ 1182687 w 1646237"/>
              <a:gd name="connsiteY66" fmla="*/ 2657475 h 3975100"/>
              <a:gd name="connsiteX67" fmla="*/ 1163637 w 1646237"/>
              <a:gd name="connsiteY67" fmla="*/ 2695575 h 3975100"/>
              <a:gd name="connsiteX68" fmla="*/ 1173162 w 1646237"/>
              <a:gd name="connsiteY68" fmla="*/ 2771775 h 3975100"/>
              <a:gd name="connsiteX69" fmla="*/ 1192212 w 1646237"/>
              <a:gd name="connsiteY69" fmla="*/ 2847975 h 3975100"/>
              <a:gd name="connsiteX70" fmla="*/ 1201737 w 1646237"/>
              <a:gd name="connsiteY70" fmla="*/ 2905125 h 3975100"/>
              <a:gd name="connsiteX71" fmla="*/ 1201737 w 1646237"/>
              <a:gd name="connsiteY71" fmla="*/ 3000375 h 3975100"/>
              <a:gd name="connsiteX72" fmla="*/ 1211262 w 1646237"/>
              <a:gd name="connsiteY72" fmla="*/ 3114675 h 3975100"/>
              <a:gd name="connsiteX73" fmla="*/ 1211262 w 1646237"/>
              <a:gd name="connsiteY73" fmla="*/ 3238500 h 3975100"/>
              <a:gd name="connsiteX74" fmla="*/ 1211262 w 1646237"/>
              <a:gd name="connsiteY74" fmla="*/ 3324225 h 3975100"/>
              <a:gd name="connsiteX75" fmla="*/ 1211262 w 1646237"/>
              <a:gd name="connsiteY75" fmla="*/ 3457575 h 3975100"/>
              <a:gd name="connsiteX76" fmla="*/ 1192212 w 1646237"/>
              <a:gd name="connsiteY76" fmla="*/ 3533775 h 3975100"/>
              <a:gd name="connsiteX77" fmla="*/ 1173162 w 1646237"/>
              <a:gd name="connsiteY77" fmla="*/ 3619500 h 3975100"/>
              <a:gd name="connsiteX78" fmla="*/ 1173162 w 1646237"/>
              <a:gd name="connsiteY78" fmla="*/ 3657600 h 3975100"/>
              <a:gd name="connsiteX79" fmla="*/ 1239837 w 1646237"/>
              <a:gd name="connsiteY79" fmla="*/ 3695700 h 3975100"/>
              <a:gd name="connsiteX80" fmla="*/ 1277937 w 1646237"/>
              <a:gd name="connsiteY80" fmla="*/ 3752850 h 3975100"/>
              <a:gd name="connsiteX81" fmla="*/ 1363662 w 1646237"/>
              <a:gd name="connsiteY81" fmla="*/ 3800475 h 3975100"/>
              <a:gd name="connsiteX82" fmla="*/ 1382712 w 1646237"/>
              <a:gd name="connsiteY82" fmla="*/ 3848100 h 3975100"/>
              <a:gd name="connsiteX83" fmla="*/ 1392237 w 1646237"/>
              <a:gd name="connsiteY83" fmla="*/ 3933825 h 3975100"/>
              <a:gd name="connsiteX84" fmla="*/ 1392237 w 1646237"/>
              <a:gd name="connsiteY84" fmla="*/ 3971925 h 3975100"/>
              <a:gd name="connsiteX85" fmla="*/ 1344612 w 1646237"/>
              <a:gd name="connsiteY85" fmla="*/ 3952875 h 3975100"/>
              <a:gd name="connsiteX86" fmla="*/ 1277937 w 1646237"/>
              <a:gd name="connsiteY86" fmla="*/ 3924300 h 3975100"/>
              <a:gd name="connsiteX87" fmla="*/ 1230312 w 1646237"/>
              <a:gd name="connsiteY87" fmla="*/ 3914775 h 3975100"/>
              <a:gd name="connsiteX88" fmla="*/ 1192212 w 1646237"/>
              <a:gd name="connsiteY88" fmla="*/ 3867150 h 3975100"/>
              <a:gd name="connsiteX89" fmla="*/ 1135062 w 1646237"/>
              <a:gd name="connsiteY89" fmla="*/ 3867150 h 3975100"/>
              <a:gd name="connsiteX90" fmla="*/ 1077912 w 1646237"/>
              <a:gd name="connsiteY90" fmla="*/ 3838575 h 3975100"/>
              <a:gd name="connsiteX91" fmla="*/ 1030287 w 1646237"/>
              <a:gd name="connsiteY91" fmla="*/ 3810000 h 3975100"/>
              <a:gd name="connsiteX92" fmla="*/ 1011237 w 1646237"/>
              <a:gd name="connsiteY92" fmla="*/ 3781425 h 3975100"/>
              <a:gd name="connsiteX93" fmla="*/ 1001712 w 1646237"/>
              <a:gd name="connsiteY93" fmla="*/ 3724275 h 3975100"/>
              <a:gd name="connsiteX94" fmla="*/ 1001712 w 1646237"/>
              <a:gd name="connsiteY94" fmla="*/ 3695700 h 3975100"/>
              <a:gd name="connsiteX95" fmla="*/ 1020762 w 1646237"/>
              <a:gd name="connsiteY95" fmla="*/ 3629025 h 3975100"/>
              <a:gd name="connsiteX96" fmla="*/ 1030287 w 1646237"/>
              <a:gd name="connsiteY96" fmla="*/ 3581400 h 3975100"/>
              <a:gd name="connsiteX97" fmla="*/ 1001712 w 1646237"/>
              <a:gd name="connsiteY97" fmla="*/ 3409950 h 3975100"/>
              <a:gd name="connsiteX98" fmla="*/ 982662 w 1646237"/>
              <a:gd name="connsiteY98" fmla="*/ 3381375 h 3975100"/>
              <a:gd name="connsiteX99" fmla="*/ 982662 w 1646237"/>
              <a:gd name="connsiteY99" fmla="*/ 3286125 h 3975100"/>
              <a:gd name="connsiteX100" fmla="*/ 992187 w 1646237"/>
              <a:gd name="connsiteY100" fmla="*/ 3228975 h 3975100"/>
              <a:gd name="connsiteX101" fmla="*/ 963612 w 1646237"/>
              <a:gd name="connsiteY101" fmla="*/ 3143250 h 3975100"/>
              <a:gd name="connsiteX102" fmla="*/ 944562 w 1646237"/>
              <a:gd name="connsiteY102" fmla="*/ 3067050 h 3975100"/>
              <a:gd name="connsiteX103" fmla="*/ 915987 w 1646237"/>
              <a:gd name="connsiteY103" fmla="*/ 2943225 h 3975100"/>
              <a:gd name="connsiteX104" fmla="*/ 906462 w 1646237"/>
              <a:gd name="connsiteY104" fmla="*/ 2800350 h 3975100"/>
              <a:gd name="connsiteX105" fmla="*/ 906462 w 1646237"/>
              <a:gd name="connsiteY105" fmla="*/ 2686050 h 3975100"/>
              <a:gd name="connsiteX106" fmla="*/ 887412 w 1646237"/>
              <a:gd name="connsiteY106" fmla="*/ 2676525 h 3975100"/>
              <a:gd name="connsiteX107" fmla="*/ 830262 w 1646237"/>
              <a:gd name="connsiteY107" fmla="*/ 2695575 h 3975100"/>
              <a:gd name="connsiteX108" fmla="*/ 792162 w 1646237"/>
              <a:gd name="connsiteY108" fmla="*/ 2695575 h 3975100"/>
              <a:gd name="connsiteX109" fmla="*/ 763587 w 1646237"/>
              <a:gd name="connsiteY109" fmla="*/ 2695575 h 3975100"/>
              <a:gd name="connsiteX110" fmla="*/ 754062 w 1646237"/>
              <a:gd name="connsiteY110" fmla="*/ 2667000 h 3975100"/>
              <a:gd name="connsiteX111" fmla="*/ 725487 w 1646237"/>
              <a:gd name="connsiteY111" fmla="*/ 2638425 h 3975100"/>
              <a:gd name="connsiteX112" fmla="*/ 725487 w 1646237"/>
              <a:gd name="connsiteY112" fmla="*/ 2571750 h 3975100"/>
              <a:gd name="connsiteX113" fmla="*/ 725487 w 1646237"/>
              <a:gd name="connsiteY113" fmla="*/ 2533650 h 3975100"/>
              <a:gd name="connsiteX114" fmla="*/ 706437 w 1646237"/>
              <a:gd name="connsiteY114" fmla="*/ 2514600 h 3975100"/>
              <a:gd name="connsiteX115" fmla="*/ 677862 w 1646237"/>
              <a:gd name="connsiteY115" fmla="*/ 2514600 h 3975100"/>
              <a:gd name="connsiteX116" fmla="*/ 677862 w 1646237"/>
              <a:gd name="connsiteY116" fmla="*/ 2543175 h 3975100"/>
              <a:gd name="connsiteX117" fmla="*/ 668337 w 1646237"/>
              <a:gd name="connsiteY117" fmla="*/ 2590800 h 3975100"/>
              <a:gd name="connsiteX118" fmla="*/ 668337 w 1646237"/>
              <a:gd name="connsiteY118" fmla="*/ 2609850 h 3975100"/>
              <a:gd name="connsiteX119" fmla="*/ 620712 w 1646237"/>
              <a:gd name="connsiteY119" fmla="*/ 2628900 h 3975100"/>
              <a:gd name="connsiteX120" fmla="*/ 601662 w 1646237"/>
              <a:gd name="connsiteY120" fmla="*/ 2628900 h 3975100"/>
              <a:gd name="connsiteX121" fmla="*/ 573087 w 1646237"/>
              <a:gd name="connsiteY121" fmla="*/ 2676525 h 3975100"/>
              <a:gd name="connsiteX122" fmla="*/ 534987 w 1646237"/>
              <a:gd name="connsiteY122" fmla="*/ 2695575 h 3975100"/>
              <a:gd name="connsiteX123" fmla="*/ 525462 w 1646237"/>
              <a:gd name="connsiteY123" fmla="*/ 2705100 h 3975100"/>
              <a:gd name="connsiteX124" fmla="*/ 525462 w 1646237"/>
              <a:gd name="connsiteY124" fmla="*/ 2781300 h 3975100"/>
              <a:gd name="connsiteX125" fmla="*/ 525462 w 1646237"/>
              <a:gd name="connsiteY125" fmla="*/ 2838450 h 3975100"/>
              <a:gd name="connsiteX126" fmla="*/ 525462 w 1646237"/>
              <a:gd name="connsiteY126" fmla="*/ 2933700 h 3975100"/>
              <a:gd name="connsiteX127" fmla="*/ 525462 w 1646237"/>
              <a:gd name="connsiteY127" fmla="*/ 3095625 h 3975100"/>
              <a:gd name="connsiteX128" fmla="*/ 515937 w 1646237"/>
              <a:gd name="connsiteY128" fmla="*/ 3171825 h 3975100"/>
              <a:gd name="connsiteX129" fmla="*/ 487362 w 1646237"/>
              <a:gd name="connsiteY129" fmla="*/ 3238500 h 3975100"/>
              <a:gd name="connsiteX130" fmla="*/ 449262 w 1646237"/>
              <a:gd name="connsiteY130" fmla="*/ 3295650 h 3975100"/>
              <a:gd name="connsiteX131" fmla="*/ 430212 w 1646237"/>
              <a:gd name="connsiteY131" fmla="*/ 3381375 h 3975100"/>
              <a:gd name="connsiteX132" fmla="*/ 420687 w 1646237"/>
              <a:gd name="connsiteY132" fmla="*/ 3505200 h 3975100"/>
              <a:gd name="connsiteX133" fmla="*/ 420687 w 1646237"/>
              <a:gd name="connsiteY133" fmla="*/ 3676650 h 3975100"/>
              <a:gd name="connsiteX134" fmla="*/ 420687 w 1646237"/>
              <a:gd name="connsiteY134" fmla="*/ 3771900 h 3975100"/>
              <a:gd name="connsiteX135" fmla="*/ 420687 w 1646237"/>
              <a:gd name="connsiteY135" fmla="*/ 3819525 h 3975100"/>
              <a:gd name="connsiteX136" fmla="*/ 401637 w 1646237"/>
              <a:gd name="connsiteY136" fmla="*/ 3829050 h 3975100"/>
              <a:gd name="connsiteX137" fmla="*/ 325437 w 1646237"/>
              <a:gd name="connsiteY137" fmla="*/ 3848100 h 3975100"/>
              <a:gd name="connsiteX138" fmla="*/ 220662 w 1646237"/>
              <a:gd name="connsiteY138" fmla="*/ 3905250 h 3975100"/>
              <a:gd name="connsiteX139" fmla="*/ 182562 w 1646237"/>
              <a:gd name="connsiteY139" fmla="*/ 3933825 h 3975100"/>
              <a:gd name="connsiteX140" fmla="*/ 115887 w 1646237"/>
              <a:gd name="connsiteY140" fmla="*/ 3914775 h 3975100"/>
              <a:gd name="connsiteX141" fmla="*/ 96837 w 1646237"/>
              <a:gd name="connsiteY141" fmla="*/ 3886200 h 3975100"/>
              <a:gd name="connsiteX142" fmla="*/ 106362 w 1646237"/>
              <a:gd name="connsiteY142" fmla="*/ 3800475 h 3975100"/>
              <a:gd name="connsiteX143" fmla="*/ 115887 w 1646237"/>
              <a:gd name="connsiteY143" fmla="*/ 3762375 h 3975100"/>
              <a:gd name="connsiteX144" fmla="*/ 144462 w 1646237"/>
              <a:gd name="connsiteY144" fmla="*/ 3724275 h 3975100"/>
              <a:gd name="connsiteX145" fmla="*/ 192087 w 1646237"/>
              <a:gd name="connsiteY145" fmla="*/ 3695700 h 3975100"/>
              <a:gd name="connsiteX146" fmla="*/ 220662 w 1646237"/>
              <a:gd name="connsiteY146" fmla="*/ 3657600 h 3975100"/>
              <a:gd name="connsiteX147" fmla="*/ 239712 w 1646237"/>
              <a:gd name="connsiteY147" fmla="*/ 3629025 h 3975100"/>
              <a:gd name="connsiteX148" fmla="*/ 239712 w 1646237"/>
              <a:gd name="connsiteY148" fmla="*/ 3514725 h 3975100"/>
              <a:gd name="connsiteX149" fmla="*/ 239712 w 1646237"/>
              <a:gd name="connsiteY149" fmla="*/ 3419475 h 3975100"/>
              <a:gd name="connsiteX150" fmla="*/ 239712 w 1646237"/>
              <a:gd name="connsiteY150" fmla="*/ 3333750 h 3975100"/>
              <a:gd name="connsiteX151" fmla="*/ 239712 w 1646237"/>
              <a:gd name="connsiteY151" fmla="*/ 3190875 h 3975100"/>
              <a:gd name="connsiteX152" fmla="*/ 220662 w 1646237"/>
              <a:gd name="connsiteY152" fmla="*/ 3114675 h 3975100"/>
              <a:gd name="connsiteX153" fmla="*/ 230187 w 1646237"/>
              <a:gd name="connsiteY153" fmla="*/ 3057525 h 3975100"/>
              <a:gd name="connsiteX154" fmla="*/ 230187 w 1646237"/>
              <a:gd name="connsiteY154" fmla="*/ 2962275 h 3975100"/>
              <a:gd name="connsiteX155" fmla="*/ 239712 w 1646237"/>
              <a:gd name="connsiteY155" fmla="*/ 2895600 h 3975100"/>
              <a:gd name="connsiteX156" fmla="*/ 258762 w 1646237"/>
              <a:gd name="connsiteY156" fmla="*/ 2828925 h 3975100"/>
              <a:gd name="connsiteX157" fmla="*/ 258762 w 1646237"/>
              <a:gd name="connsiteY157" fmla="*/ 2676525 h 3975100"/>
              <a:gd name="connsiteX158" fmla="*/ 258762 w 1646237"/>
              <a:gd name="connsiteY158" fmla="*/ 2600325 h 3975100"/>
              <a:gd name="connsiteX159" fmla="*/ 258762 w 1646237"/>
              <a:gd name="connsiteY159" fmla="*/ 2590800 h 3975100"/>
              <a:gd name="connsiteX160" fmla="*/ 192087 w 1646237"/>
              <a:gd name="connsiteY160" fmla="*/ 2581275 h 3975100"/>
              <a:gd name="connsiteX161" fmla="*/ 182562 w 1646237"/>
              <a:gd name="connsiteY161" fmla="*/ 2562225 h 3975100"/>
              <a:gd name="connsiteX162" fmla="*/ 192087 w 1646237"/>
              <a:gd name="connsiteY162" fmla="*/ 2476500 h 3975100"/>
              <a:gd name="connsiteX163" fmla="*/ 268287 w 1646237"/>
              <a:gd name="connsiteY163" fmla="*/ 2266950 h 3975100"/>
              <a:gd name="connsiteX164" fmla="*/ 287337 w 1646237"/>
              <a:gd name="connsiteY164" fmla="*/ 2181225 h 3975100"/>
              <a:gd name="connsiteX165" fmla="*/ 296862 w 1646237"/>
              <a:gd name="connsiteY165" fmla="*/ 2085975 h 3975100"/>
              <a:gd name="connsiteX166" fmla="*/ 277812 w 1646237"/>
              <a:gd name="connsiteY166" fmla="*/ 1990725 h 3975100"/>
              <a:gd name="connsiteX167" fmla="*/ 277812 w 1646237"/>
              <a:gd name="connsiteY167" fmla="*/ 1914525 h 3975100"/>
              <a:gd name="connsiteX168" fmla="*/ 344487 w 1646237"/>
              <a:gd name="connsiteY168" fmla="*/ 1876425 h 3975100"/>
              <a:gd name="connsiteX169" fmla="*/ 382587 w 1646237"/>
              <a:gd name="connsiteY169" fmla="*/ 1800225 h 3975100"/>
              <a:gd name="connsiteX170" fmla="*/ 392112 w 1646237"/>
              <a:gd name="connsiteY170" fmla="*/ 1666875 h 3975100"/>
              <a:gd name="connsiteX171" fmla="*/ 363537 w 1646237"/>
              <a:gd name="connsiteY171" fmla="*/ 1590675 h 3975100"/>
              <a:gd name="connsiteX172" fmla="*/ 354012 w 1646237"/>
              <a:gd name="connsiteY172" fmla="*/ 1495425 h 3975100"/>
              <a:gd name="connsiteX173" fmla="*/ 354012 w 1646237"/>
              <a:gd name="connsiteY173" fmla="*/ 1400175 h 3975100"/>
              <a:gd name="connsiteX174" fmla="*/ 344487 w 1646237"/>
              <a:gd name="connsiteY174" fmla="*/ 1304925 h 3975100"/>
              <a:gd name="connsiteX175" fmla="*/ 315912 w 1646237"/>
              <a:gd name="connsiteY175" fmla="*/ 1333500 h 3975100"/>
              <a:gd name="connsiteX176" fmla="*/ 249237 w 1646237"/>
              <a:gd name="connsiteY176" fmla="*/ 1438275 h 3975100"/>
              <a:gd name="connsiteX177" fmla="*/ 201612 w 1646237"/>
              <a:gd name="connsiteY177" fmla="*/ 1524000 h 3975100"/>
              <a:gd name="connsiteX178" fmla="*/ 182562 w 1646237"/>
              <a:gd name="connsiteY178" fmla="*/ 1647825 h 3975100"/>
              <a:gd name="connsiteX179" fmla="*/ 134937 w 1646237"/>
              <a:gd name="connsiteY179" fmla="*/ 1819275 h 3975100"/>
              <a:gd name="connsiteX180" fmla="*/ 77787 w 1646237"/>
              <a:gd name="connsiteY180" fmla="*/ 1971675 h 3975100"/>
              <a:gd name="connsiteX181" fmla="*/ 77787 w 1646237"/>
              <a:gd name="connsiteY181" fmla="*/ 2190750 h 3975100"/>
              <a:gd name="connsiteX182" fmla="*/ 39687 w 1646237"/>
              <a:gd name="connsiteY182" fmla="*/ 2190750 h 3975100"/>
              <a:gd name="connsiteX183" fmla="*/ 20637 w 1646237"/>
              <a:gd name="connsiteY183" fmla="*/ 2066925 h 3975100"/>
              <a:gd name="connsiteX184" fmla="*/ 1587 w 1646237"/>
              <a:gd name="connsiteY184" fmla="*/ 1924050 h 3975100"/>
              <a:gd name="connsiteX185" fmla="*/ 30162 w 1646237"/>
              <a:gd name="connsiteY185" fmla="*/ 1847850 h 3975100"/>
              <a:gd name="connsiteX186" fmla="*/ 39687 w 1646237"/>
              <a:gd name="connsiteY186" fmla="*/ 1771650 h 3975100"/>
              <a:gd name="connsiteX187" fmla="*/ 39687 w 1646237"/>
              <a:gd name="connsiteY187" fmla="*/ 1628775 h 3975100"/>
              <a:gd name="connsiteX188" fmla="*/ 58737 w 1646237"/>
              <a:gd name="connsiteY188" fmla="*/ 1495425 h 3975100"/>
              <a:gd name="connsiteX189" fmla="*/ 77787 w 1646237"/>
              <a:gd name="connsiteY189" fmla="*/ 1409700 h 3975100"/>
              <a:gd name="connsiteX190" fmla="*/ 106362 w 1646237"/>
              <a:gd name="connsiteY190" fmla="*/ 1295400 h 3975100"/>
              <a:gd name="connsiteX191" fmla="*/ 125412 w 1646237"/>
              <a:gd name="connsiteY191" fmla="*/ 1238250 h 3975100"/>
              <a:gd name="connsiteX192" fmla="*/ 163512 w 1646237"/>
              <a:gd name="connsiteY192" fmla="*/ 1114425 h 3975100"/>
              <a:gd name="connsiteX193" fmla="*/ 173037 w 1646237"/>
              <a:gd name="connsiteY193" fmla="*/ 971550 h 3975100"/>
              <a:gd name="connsiteX194" fmla="*/ 182562 w 1646237"/>
              <a:gd name="connsiteY194" fmla="*/ 838200 h 3975100"/>
              <a:gd name="connsiteX195" fmla="*/ 182562 w 1646237"/>
              <a:gd name="connsiteY195" fmla="*/ 800100 h 3975100"/>
              <a:gd name="connsiteX196" fmla="*/ 201612 w 1646237"/>
              <a:gd name="connsiteY196" fmla="*/ 790575 h 3975100"/>
              <a:gd name="connsiteX197" fmla="*/ 268287 w 1646237"/>
              <a:gd name="connsiteY197" fmla="*/ 714375 h 3975100"/>
              <a:gd name="connsiteX198" fmla="*/ 354012 w 1646237"/>
              <a:gd name="connsiteY198" fmla="*/ 666750 h 3975100"/>
              <a:gd name="connsiteX199" fmla="*/ 449262 w 1646237"/>
              <a:gd name="connsiteY199" fmla="*/ 609600 h 3975100"/>
              <a:gd name="connsiteX200" fmla="*/ 506412 w 1646237"/>
              <a:gd name="connsiteY200" fmla="*/ 600075 h 3975100"/>
              <a:gd name="connsiteX201" fmla="*/ 534987 w 1646237"/>
              <a:gd name="connsiteY201" fmla="*/ 542925 h 3975100"/>
              <a:gd name="connsiteX202" fmla="*/ 592137 w 1646237"/>
              <a:gd name="connsiteY202" fmla="*/ 533400 h 3975100"/>
              <a:gd name="connsiteX203" fmla="*/ 620712 w 1646237"/>
              <a:gd name="connsiteY203" fmla="*/ 485775 h 3975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</a:cxnLst>
            <a:rect l="l" t="t" r="r" b="b"/>
            <a:pathLst>
              <a:path w="1646237" h="3975100">
                <a:moveTo>
                  <a:pt x="620712" y="485775"/>
                </a:moveTo>
                <a:cubicBezTo>
                  <a:pt x="615950" y="469900"/>
                  <a:pt x="574674" y="460375"/>
                  <a:pt x="563562" y="438150"/>
                </a:cubicBezTo>
                <a:cubicBezTo>
                  <a:pt x="552450" y="415925"/>
                  <a:pt x="558799" y="379412"/>
                  <a:pt x="554037" y="352425"/>
                </a:cubicBezTo>
                <a:cubicBezTo>
                  <a:pt x="549275" y="325438"/>
                  <a:pt x="538162" y="293688"/>
                  <a:pt x="534987" y="276225"/>
                </a:cubicBezTo>
                <a:cubicBezTo>
                  <a:pt x="531812" y="258763"/>
                  <a:pt x="534987" y="247650"/>
                  <a:pt x="534987" y="247650"/>
                </a:cubicBezTo>
                <a:cubicBezTo>
                  <a:pt x="534987" y="230188"/>
                  <a:pt x="531812" y="195263"/>
                  <a:pt x="534987" y="171450"/>
                </a:cubicBezTo>
                <a:cubicBezTo>
                  <a:pt x="538162" y="147638"/>
                  <a:pt x="544512" y="127000"/>
                  <a:pt x="554037" y="104775"/>
                </a:cubicBezTo>
                <a:cubicBezTo>
                  <a:pt x="563562" y="82550"/>
                  <a:pt x="574675" y="53975"/>
                  <a:pt x="592137" y="38100"/>
                </a:cubicBezTo>
                <a:cubicBezTo>
                  <a:pt x="609599" y="22225"/>
                  <a:pt x="631825" y="15875"/>
                  <a:pt x="658812" y="9525"/>
                </a:cubicBezTo>
                <a:cubicBezTo>
                  <a:pt x="685799" y="3175"/>
                  <a:pt x="723900" y="0"/>
                  <a:pt x="754062" y="0"/>
                </a:cubicBezTo>
                <a:cubicBezTo>
                  <a:pt x="784224" y="0"/>
                  <a:pt x="819150" y="4763"/>
                  <a:pt x="839787" y="9525"/>
                </a:cubicBezTo>
                <a:cubicBezTo>
                  <a:pt x="860424" y="14287"/>
                  <a:pt x="860425" y="14288"/>
                  <a:pt x="877887" y="28575"/>
                </a:cubicBezTo>
                <a:cubicBezTo>
                  <a:pt x="895349" y="42862"/>
                  <a:pt x="933450" y="71438"/>
                  <a:pt x="944562" y="95250"/>
                </a:cubicBezTo>
                <a:cubicBezTo>
                  <a:pt x="955675" y="119063"/>
                  <a:pt x="942975" y="142875"/>
                  <a:pt x="944562" y="171450"/>
                </a:cubicBezTo>
                <a:cubicBezTo>
                  <a:pt x="946150" y="200025"/>
                  <a:pt x="952500" y="236538"/>
                  <a:pt x="954087" y="266700"/>
                </a:cubicBezTo>
                <a:cubicBezTo>
                  <a:pt x="955674" y="296862"/>
                  <a:pt x="957262" y="328613"/>
                  <a:pt x="954087" y="352425"/>
                </a:cubicBezTo>
                <a:cubicBezTo>
                  <a:pt x="950912" y="376238"/>
                  <a:pt x="941387" y="393700"/>
                  <a:pt x="935037" y="409575"/>
                </a:cubicBezTo>
                <a:cubicBezTo>
                  <a:pt x="928687" y="425450"/>
                  <a:pt x="925512" y="438150"/>
                  <a:pt x="915987" y="447675"/>
                </a:cubicBezTo>
                <a:cubicBezTo>
                  <a:pt x="906462" y="457200"/>
                  <a:pt x="881062" y="457200"/>
                  <a:pt x="877887" y="466725"/>
                </a:cubicBezTo>
                <a:cubicBezTo>
                  <a:pt x="874712" y="476250"/>
                  <a:pt x="892174" y="487362"/>
                  <a:pt x="896937" y="504825"/>
                </a:cubicBezTo>
                <a:cubicBezTo>
                  <a:pt x="901700" y="522288"/>
                  <a:pt x="892175" y="554038"/>
                  <a:pt x="906462" y="571500"/>
                </a:cubicBezTo>
                <a:cubicBezTo>
                  <a:pt x="920749" y="588962"/>
                  <a:pt x="950912" y="598488"/>
                  <a:pt x="982662" y="609600"/>
                </a:cubicBezTo>
                <a:cubicBezTo>
                  <a:pt x="1014412" y="620712"/>
                  <a:pt x="1062037" y="627063"/>
                  <a:pt x="1096962" y="638175"/>
                </a:cubicBezTo>
                <a:cubicBezTo>
                  <a:pt x="1131887" y="649288"/>
                  <a:pt x="1166812" y="657225"/>
                  <a:pt x="1192212" y="676275"/>
                </a:cubicBezTo>
                <a:cubicBezTo>
                  <a:pt x="1217612" y="695325"/>
                  <a:pt x="1231899" y="725487"/>
                  <a:pt x="1249362" y="752475"/>
                </a:cubicBezTo>
                <a:cubicBezTo>
                  <a:pt x="1266825" y="779463"/>
                  <a:pt x="1282700" y="801688"/>
                  <a:pt x="1296987" y="838200"/>
                </a:cubicBezTo>
                <a:cubicBezTo>
                  <a:pt x="1311274" y="874712"/>
                  <a:pt x="1325562" y="933450"/>
                  <a:pt x="1335087" y="971550"/>
                </a:cubicBezTo>
                <a:cubicBezTo>
                  <a:pt x="1344612" y="1009650"/>
                  <a:pt x="1344612" y="1031875"/>
                  <a:pt x="1354137" y="1066800"/>
                </a:cubicBezTo>
                <a:cubicBezTo>
                  <a:pt x="1363662" y="1101725"/>
                  <a:pt x="1374775" y="1150938"/>
                  <a:pt x="1392237" y="1181100"/>
                </a:cubicBezTo>
                <a:cubicBezTo>
                  <a:pt x="1409699" y="1211262"/>
                  <a:pt x="1441450" y="1208088"/>
                  <a:pt x="1458912" y="1247775"/>
                </a:cubicBezTo>
                <a:cubicBezTo>
                  <a:pt x="1476375" y="1287463"/>
                  <a:pt x="1482725" y="1365250"/>
                  <a:pt x="1497012" y="1419225"/>
                </a:cubicBezTo>
                <a:cubicBezTo>
                  <a:pt x="1511300" y="1473200"/>
                  <a:pt x="1524000" y="1535113"/>
                  <a:pt x="1544637" y="1571625"/>
                </a:cubicBezTo>
                <a:cubicBezTo>
                  <a:pt x="1565275" y="1608138"/>
                  <a:pt x="1606550" y="1609725"/>
                  <a:pt x="1620837" y="1638300"/>
                </a:cubicBezTo>
                <a:cubicBezTo>
                  <a:pt x="1635124" y="1666875"/>
                  <a:pt x="1628775" y="1697038"/>
                  <a:pt x="1630362" y="1743075"/>
                </a:cubicBezTo>
                <a:cubicBezTo>
                  <a:pt x="1631949" y="1789112"/>
                  <a:pt x="1628775" y="1860550"/>
                  <a:pt x="1630362" y="1914525"/>
                </a:cubicBezTo>
                <a:cubicBezTo>
                  <a:pt x="1631950" y="1968500"/>
                  <a:pt x="1638300" y="2036763"/>
                  <a:pt x="1639887" y="2066925"/>
                </a:cubicBezTo>
                <a:cubicBezTo>
                  <a:pt x="1641474" y="2097087"/>
                  <a:pt x="1646237" y="2089150"/>
                  <a:pt x="1639887" y="2095500"/>
                </a:cubicBezTo>
                <a:cubicBezTo>
                  <a:pt x="1633537" y="2101850"/>
                  <a:pt x="1617662" y="2139950"/>
                  <a:pt x="1601787" y="2105025"/>
                </a:cubicBezTo>
                <a:cubicBezTo>
                  <a:pt x="1585912" y="2070100"/>
                  <a:pt x="1557337" y="1936750"/>
                  <a:pt x="1544637" y="1885950"/>
                </a:cubicBezTo>
                <a:cubicBezTo>
                  <a:pt x="1531937" y="1835150"/>
                  <a:pt x="1536699" y="1827212"/>
                  <a:pt x="1525587" y="1800225"/>
                </a:cubicBezTo>
                <a:cubicBezTo>
                  <a:pt x="1514475" y="1773238"/>
                  <a:pt x="1490662" y="1743075"/>
                  <a:pt x="1477962" y="1724025"/>
                </a:cubicBezTo>
                <a:cubicBezTo>
                  <a:pt x="1465262" y="1704975"/>
                  <a:pt x="1457324" y="1698625"/>
                  <a:pt x="1449387" y="1685925"/>
                </a:cubicBezTo>
                <a:cubicBezTo>
                  <a:pt x="1441450" y="1673225"/>
                  <a:pt x="1430337" y="1647825"/>
                  <a:pt x="1430337" y="1647825"/>
                </a:cubicBezTo>
                <a:cubicBezTo>
                  <a:pt x="1416050" y="1619250"/>
                  <a:pt x="1387474" y="1544637"/>
                  <a:pt x="1363662" y="1514475"/>
                </a:cubicBezTo>
                <a:cubicBezTo>
                  <a:pt x="1339850" y="1484313"/>
                  <a:pt x="1304924" y="1489075"/>
                  <a:pt x="1287462" y="1466850"/>
                </a:cubicBezTo>
                <a:cubicBezTo>
                  <a:pt x="1270000" y="1444625"/>
                  <a:pt x="1265237" y="1414463"/>
                  <a:pt x="1258887" y="1381125"/>
                </a:cubicBezTo>
                <a:cubicBezTo>
                  <a:pt x="1252537" y="1347788"/>
                  <a:pt x="1255712" y="1292225"/>
                  <a:pt x="1249362" y="1266825"/>
                </a:cubicBezTo>
                <a:cubicBezTo>
                  <a:pt x="1243012" y="1241425"/>
                  <a:pt x="1231899" y="1241425"/>
                  <a:pt x="1220787" y="1228725"/>
                </a:cubicBezTo>
                <a:cubicBezTo>
                  <a:pt x="1209675" y="1216025"/>
                  <a:pt x="1195387" y="1198562"/>
                  <a:pt x="1182687" y="1190625"/>
                </a:cubicBezTo>
                <a:cubicBezTo>
                  <a:pt x="1169987" y="1182688"/>
                  <a:pt x="1152525" y="1177925"/>
                  <a:pt x="1144587" y="1181100"/>
                </a:cubicBezTo>
                <a:cubicBezTo>
                  <a:pt x="1136649" y="1184275"/>
                  <a:pt x="1139824" y="1198563"/>
                  <a:pt x="1135062" y="1209675"/>
                </a:cubicBezTo>
                <a:cubicBezTo>
                  <a:pt x="1130300" y="1220787"/>
                  <a:pt x="1120775" y="1235075"/>
                  <a:pt x="1116012" y="1247775"/>
                </a:cubicBezTo>
                <a:cubicBezTo>
                  <a:pt x="1111249" y="1260475"/>
                  <a:pt x="1106487" y="1258888"/>
                  <a:pt x="1106487" y="1285875"/>
                </a:cubicBezTo>
                <a:cubicBezTo>
                  <a:pt x="1106487" y="1312862"/>
                  <a:pt x="1111250" y="1365250"/>
                  <a:pt x="1116012" y="1409700"/>
                </a:cubicBezTo>
                <a:cubicBezTo>
                  <a:pt x="1120775" y="1454150"/>
                  <a:pt x="1135062" y="1514475"/>
                  <a:pt x="1135062" y="1552575"/>
                </a:cubicBezTo>
                <a:cubicBezTo>
                  <a:pt x="1135062" y="1590675"/>
                  <a:pt x="1119187" y="1608137"/>
                  <a:pt x="1116012" y="1638300"/>
                </a:cubicBezTo>
                <a:cubicBezTo>
                  <a:pt x="1112837" y="1668463"/>
                  <a:pt x="1112837" y="1697038"/>
                  <a:pt x="1116012" y="1733550"/>
                </a:cubicBezTo>
                <a:cubicBezTo>
                  <a:pt x="1119187" y="1770062"/>
                  <a:pt x="1130300" y="1816100"/>
                  <a:pt x="1135062" y="1857375"/>
                </a:cubicBezTo>
                <a:cubicBezTo>
                  <a:pt x="1139824" y="1898650"/>
                  <a:pt x="1138237" y="1941513"/>
                  <a:pt x="1144587" y="1981200"/>
                </a:cubicBezTo>
                <a:cubicBezTo>
                  <a:pt x="1150937" y="2020887"/>
                  <a:pt x="1165225" y="2062163"/>
                  <a:pt x="1173162" y="2095500"/>
                </a:cubicBezTo>
                <a:cubicBezTo>
                  <a:pt x="1181099" y="2128837"/>
                  <a:pt x="1189037" y="2154237"/>
                  <a:pt x="1192212" y="2181225"/>
                </a:cubicBezTo>
                <a:cubicBezTo>
                  <a:pt x="1195387" y="2208213"/>
                  <a:pt x="1190625" y="2224088"/>
                  <a:pt x="1192212" y="2257425"/>
                </a:cubicBezTo>
                <a:cubicBezTo>
                  <a:pt x="1193799" y="2290762"/>
                  <a:pt x="1201737" y="2343150"/>
                  <a:pt x="1201737" y="2381250"/>
                </a:cubicBezTo>
                <a:cubicBezTo>
                  <a:pt x="1201737" y="2419350"/>
                  <a:pt x="1189037" y="2447925"/>
                  <a:pt x="1192212" y="2486025"/>
                </a:cubicBezTo>
                <a:cubicBezTo>
                  <a:pt x="1195387" y="2524125"/>
                  <a:pt x="1216025" y="2579688"/>
                  <a:pt x="1220787" y="2609850"/>
                </a:cubicBezTo>
                <a:cubicBezTo>
                  <a:pt x="1225550" y="2640013"/>
                  <a:pt x="1227137" y="2659063"/>
                  <a:pt x="1220787" y="2667000"/>
                </a:cubicBezTo>
                <a:cubicBezTo>
                  <a:pt x="1214437" y="2674937"/>
                  <a:pt x="1192212" y="2652712"/>
                  <a:pt x="1182687" y="2657475"/>
                </a:cubicBezTo>
                <a:cubicBezTo>
                  <a:pt x="1173162" y="2662238"/>
                  <a:pt x="1165224" y="2676525"/>
                  <a:pt x="1163637" y="2695575"/>
                </a:cubicBezTo>
                <a:cubicBezTo>
                  <a:pt x="1162050" y="2714625"/>
                  <a:pt x="1168400" y="2746375"/>
                  <a:pt x="1173162" y="2771775"/>
                </a:cubicBezTo>
                <a:cubicBezTo>
                  <a:pt x="1177924" y="2797175"/>
                  <a:pt x="1187450" y="2825750"/>
                  <a:pt x="1192212" y="2847975"/>
                </a:cubicBezTo>
                <a:cubicBezTo>
                  <a:pt x="1196975" y="2870200"/>
                  <a:pt x="1200150" y="2879725"/>
                  <a:pt x="1201737" y="2905125"/>
                </a:cubicBezTo>
                <a:cubicBezTo>
                  <a:pt x="1203325" y="2930525"/>
                  <a:pt x="1200149" y="2965450"/>
                  <a:pt x="1201737" y="3000375"/>
                </a:cubicBezTo>
                <a:cubicBezTo>
                  <a:pt x="1203325" y="3035300"/>
                  <a:pt x="1209675" y="3074988"/>
                  <a:pt x="1211262" y="3114675"/>
                </a:cubicBezTo>
                <a:cubicBezTo>
                  <a:pt x="1212849" y="3154362"/>
                  <a:pt x="1211262" y="3238500"/>
                  <a:pt x="1211262" y="3238500"/>
                </a:cubicBezTo>
                <a:lnTo>
                  <a:pt x="1211262" y="3324225"/>
                </a:lnTo>
                <a:cubicBezTo>
                  <a:pt x="1211262" y="3360737"/>
                  <a:pt x="1214437" y="3422650"/>
                  <a:pt x="1211262" y="3457575"/>
                </a:cubicBezTo>
                <a:cubicBezTo>
                  <a:pt x="1208087" y="3492500"/>
                  <a:pt x="1198562" y="3506788"/>
                  <a:pt x="1192212" y="3533775"/>
                </a:cubicBezTo>
                <a:cubicBezTo>
                  <a:pt x="1185862" y="3560762"/>
                  <a:pt x="1176337" y="3598863"/>
                  <a:pt x="1173162" y="3619500"/>
                </a:cubicBezTo>
                <a:cubicBezTo>
                  <a:pt x="1169987" y="3640138"/>
                  <a:pt x="1162050" y="3644900"/>
                  <a:pt x="1173162" y="3657600"/>
                </a:cubicBezTo>
                <a:cubicBezTo>
                  <a:pt x="1184274" y="3670300"/>
                  <a:pt x="1222375" y="3679825"/>
                  <a:pt x="1239837" y="3695700"/>
                </a:cubicBezTo>
                <a:cubicBezTo>
                  <a:pt x="1257299" y="3711575"/>
                  <a:pt x="1257300" y="3735388"/>
                  <a:pt x="1277937" y="3752850"/>
                </a:cubicBezTo>
                <a:cubicBezTo>
                  <a:pt x="1298574" y="3770312"/>
                  <a:pt x="1346200" y="3784600"/>
                  <a:pt x="1363662" y="3800475"/>
                </a:cubicBezTo>
                <a:cubicBezTo>
                  <a:pt x="1381124" y="3816350"/>
                  <a:pt x="1377950" y="3825875"/>
                  <a:pt x="1382712" y="3848100"/>
                </a:cubicBezTo>
                <a:cubicBezTo>
                  <a:pt x="1387475" y="3870325"/>
                  <a:pt x="1390650" y="3913188"/>
                  <a:pt x="1392237" y="3933825"/>
                </a:cubicBezTo>
                <a:cubicBezTo>
                  <a:pt x="1393824" y="3954462"/>
                  <a:pt x="1400175" y="3968750"/>
                  <a:pt x="1392237" y="3971925"/>
                </a:cubicBezTo>
                <a:cubicBezTo>
                  <a:pt x="1384299" y="3975100"/>
                  <a:pt x="1363662" y="3960812"/>
                  <a:pt x="1344612" y="3952875"/>
                </a:cubicBezTo>
                <a:cubicBezTo>
                  <a:pt x="1325562" y="3944938"/>
                  <a:pt x="1296987" y="3930650"/>
                  <a:pt x="1277937" y="3924300"/>
                </a:cubicBezTo>
                <a:cubicBezTo>
                  <a:pt x="1258887" y="3917950"/>
                  <a:pt x="1244599" y="3924300"/>
                  <a:pt x="1230312" y="3914775"/>
                </a:cubicBezTo>
                <a:cubicBezTo>
                  <a:pt x="1216025" y="3905250"/>
                  <a:pt x="1208087" y="3875087"/>
                  <a:pt x="1192212" y="3867150"/>
                </a:cubicBezTo>
                <a:cubicBezTo>
                  <a:pt x="1176337" y="3859213"/>
                  <a:pt x="1154112" y="3871912"/>
                  <a:pt x="1135062" y="3867150"/>
                </a:cubicBezTo>
                <a:cubicBezTo>
                  <a:pt x="1116012" y="3862388"/>
                  <a:pt x="1095375" y="3848100"/>
                  <a:pt x="1077912" y="3838575"/>
                </a:cubicBezTo>
                <a:cubicBezTo>
                  <a:pt x="1060450" y="3829050"/>
                  <a:pt x="1041400" y="3819525"/>
                  <a:pt x="1030287" y="3810000"/>
                </a:cubicBezTo>
                <a:cubicBezTo>
                  <a:pt x="1019175" y="3800475"/>
                  <a:pt x="1016000" y="3795713"/>
                  <a:pt x="1011237" y="3781425"/>
                </a:cubicBezTo>
                <a:cubicBezTo>
                  <a:pt x="1006474" y="3767137"/>
                  <a:pt x="1003299" y="3738562"/>
                  <a:pt x="1001712" y="3724275"/>
                </a:cubicBezTo>
                <a:cubicBezTo>
                  <a:pt x="1000125" y="3709988"/>
                  <a:pt x="998537" y="3711575"/>
                  <a:pt x="1001712" y="3695700"/>
                </a:cubicBezTo>
                <a:cubicBezTo>
                  <a:pt x="1004887" y="3679825"/>
                  <a:pt x="1016000" y="3648075"/>
                  <a:pt x="1020762" y="3629025"/>
                </a:cubicBezTo>
                <a:cubicBezTo>
                  <a:pt x="1025524" y="3609975"/>
                  <a:pt x="1033462" y="3617912"/>
                  <a:pt x="1030287" y="3581400"/>
                </a:cubicBezTo>
                <a:cubicBezTo>
                  <a:pt x="1027112" y="3544888"/>
                  <a:pt x="1009649" y="3443287"/>
                  <a:pt x="1001712" y="3409950"/>
                </a:cubicBezTo>
                <a:cubicBezTo>
                  <a:pt x="993775" y="3376613"/>
                  <a:pt x="985837" y="3402013"/>
                  <a:pt x="982662" y="3381375"/>
                </a:cubicBezTo>
                <a:cubicBezTo>
                  <a:pt x="979487" y="3360738"/>
                  <a:pt x="981075" y="3311525"/>
                  <a:pt x="982662" y="3286125"/>
                </a:cubicBezTo>
                <a:cubicBezTo>
                  <a:pt x="984250" y="3260725"/>
                  <a:pt x="995362" y="3252788"/>
                  <a:pt x="992187" y="3228975"/>
                </a:cubicBezTo>
                <a:cubicBezTo>
                  <a:pt x="989012" y="3205163"/>
                  <a:pt x="971549" y="3170237"/>
                  <a:pt x="963612" y="3143250"/>
                </a:cubicBezTo>
                <a:cubicBezTo>
                  <a:pt x="955675" y="3116263"/>
                  <a:pt x="952499" y="3100387"/>
                  <a:pt x="944562" y="3067050"/>
                </a:cubicBezTo>
                <a:cubicBezTo>
                  <a:pt x="936625" y="3033713"/>
                  <a:pt x="922337" y="2987675"/>
                  <a:pt x="915987" y="2943225"/>
                </a:cubicBezTo>
                <a:cubicBezTo>
                  <a:pt x="909637" y="2898775"/>
                  <a:pt x="908049" y="2843212"/>
                  <a:pt x="906462" y="2800350"/>
                </a:cubicBezTo>
                <a:cubicBezTo>
                  <a:pt x="904875" y="2757488"/>
                  <a:pt x="909637" y="2706688"/>
                  <a:pt x="906462" y="2686050"/>
                </a:cubicBezTo>
                <a:cubicBezTo>
                  <a:pt x="903287" y="2665413"/>
                  <a:pt x="900112" y="2674938"/>
                  <a:pt x="887412" y="2676525"/>
                </a:cubicBezTo>
                <a:cubicBezTo>
                  <a:pt x="874712" y="2678112"/>
                  <a:pt x="846137" y="2692400"/>
                  <a:pt x="830262" y="2695575"/>
                </a:cubicBezTo>
                <a:cubicBezTo>
                  <a:pt x="814387" y="2698750"/>
                  <a:pt x="792162" y="2695575"/>
                  <a:pt x="792162" y="2695575"/>
                </a:cubicBezTo>
                <a:cubicBezTo>
                  <a:pt x="781050" y="2695575"/>
                  <a:pt x="769937" y="2700337"/>
                  <a:pt x="763587" y="2695575"/>
                </a:cubicBezTo>
                <a:cubicBezTo>
                  <a:pt x="757237" y="2690813"/>
                  <a:pt x="760412" y="2676525"/>
                  <a:pt x="754062" y="2667000"/>
                </a:cubicBezTo>
                <a:cubicBezTo>
                  <a:pt x="747712" y="2657475"/>
                  <a:pt x="730249" y="2654300"/>
                  <a:pt x="725487" y="2638425"/>
                </a:cubicBezTo>
                <a:cubicBezTo>
                  <a:pt x="720725" y="2622550"/>
                  <a:pt x="725487" y="2571750"/>
                  <a:pt x="725487" y="2571750"/>
                </a:cubicBezTo>
                <a:cubicBezTo>
                  <a:pt x="725487" y="2554288"/>
                  <a:pt x="728662" y="2543175"/>
                  <a:pt x="725487" y="2533650"/>
                </a:cubicBezTo>
                <a:cubicBezTo>
                  <a:pt x="722312" y="2524125"/>
                  <a:pt x="714375" y="2517775"/>
                  <a:pt x="706437" y="2514600"/>
                </a:cubicBezTo>
                <a:cubicBezTo>
                  <a:pt x="698499" y="2511425"/>
                  <a:pt x="682624" y="2509838"/>
                  <a:pt x="677862" y="2514600"/>
                </a:cubicBezTo>
                <a:cubicBezTo>
                  <a:pt x="673100" y="2519362"/>
                  <a:pt x="679449" y="2530475"/>
                  <a:pt x="677862" y="2543175"/>
                </a:cubicBezTo>
                <a:cubicBezTo>
                  <a:pt x="676275" y="2555875"/>
                  <a:pt x="669924" y="2579688"/>
                  <a:pt x="668337" y="2590800"/>
                </a:cubicBezTo>
                <a:cubicBezTo>
                  <a:pt x="666750" y="2601912"/>
                  <a:pt x="676274" y="2603500"/>
                  <a:pt x="668337" y="2609850"/>
                </a:cubicBezTo>
                <a:cubicBezTo>
                  <a:pt x="660400" y="2616200"/>
                  <a:pt x="631825" y="2625725"/>
                  <a:pt x="620712" y="2628900"/>
                </a:cubicBezTo>
                <a:cubicBezTo>
                  <a:pt x="609599" y="2632075"/>
                  <a:pt x="609599" y="2620963"/>
                  <a:pt x="601662" y="2628900"/>
                </a:cubicBezTo>
                <a:cubicBezTo>
                  <a:pt x="593725" y="2636837"/>
                  <a:pt x="584199" y="2665413"/>
                  <a:pt x="573087" y="2676525"/>
                </a:cubicBezTo>
                <a:cubicBezTo>
                  <a:pt x="561975" y="2687637"/>
                  <a:pt x="542925" y="2690813"/>
                  <a:pt x="534987" y="2695575"/>
                </a:cubicBezTo>
                <a:cubicBezTo>
                  <a:pt x="527050" y="2700338"/>
                  <a:pt x="527049" y="2690813"/>
                  <a:pt x="525462" y="2705100"/>
                </a:cubicBezTo>
                <a:cubicBezTo>
                  <a:pt x="523875" y="2719387"/>
                  <a:pt x="525462" y="2781300"/>
                  <a:pt x="525462" y="2781300"/>
                </a:cubicBezTo>
                <a:lnTo>
                  <a:pt x="525462" y="2838450"/>
                </a:lnTo>
                <a:lnTo>
                  <a:pt x="525462" y="2933700"/>
                </a:lnTo>
                <a:cubicBezTo>
                  <a:pt x="525462" y="2976562"/>
                  <a:pt x="527049" y="3055938"/>
                  <a:pt x="525462" y="3095625"/>
                </a:cubicBezTo>
                <a:cubicBezTo>
                  <a:pt x="523875" y="3135312"/>
                  <a:pt x="522287" y="3148013"/>
                  <a:pt x="515937" y="3171825"/>
                </a:cubicBezTo>
                <a:cubicBezTo>
                  <a:pt x="509587" y="3195637"/>
                  <a:pt x="498474" y="3217863"/>
                  <a:pt x="487362" y="3238500"/>
                </a:cubicBezTo>
                <a:cubicBezTo>
                  <a:pt x="476250" y="3259137"/>
                  <a:pt x="458787" y="3271838"/>
                  <a:pt x="449262" y="3295650"/>
                </a:cubicBezTo>
                <a:cubicBezTo>
                  <a:pt x="439737" y="3319463"/>
                  <a:pt x="434975" y="3346450"/>
                  <a:pt x="430212" y="3381375"/>
                </a:cubicBezTo>
                <a:cubicBezTo>
                  <a:pt x="425450" y="3416300"/>
                  <a:pt x="422274" y="3455988"/>
                  <a:pt x="420687" y="3505200"/>
                </a:cubicBezTo>
                <a:cubicBezTo>
                  <a:pt x="419100" y="3554412"/>
                  <a:pt x="420687" y="3676650"/>
                  <a:pt x="420687" y="3676650"/>
                </a:cubicBezTo>
                <a:lnTo>
                  <a:pt x="420687" y="3771900"/>
                </a:lnTo>
                <a:cubicBezTo>
                  <a:pt x="420687" y="3795712"/>
                  <a:pt x="423862" y="3810000"/>
                  <a:pt x="420687" y="3819525"/>
                </a:cubicBezTo>
                <a:cubicBezTo>
                  <a:pt x="417512" y="3829050"/>
                  <a:pt x="417512" y="3824288"/>
                  <a:pt x="401637" y="3829050"/>
                </a:cubicBezTo>
                <a:cubicBezTo>
                  <a:pt x="385762" y="3833812"/>
                  <a:pt x="355600" y="3835400"/>
                  <a:pt x="325437" y="3848100"/>
                </a:cubicBezTo>
                <a:cubicBezTo>
                  <a:pt x="295275" y="3860800"/>
                  <a:pt x="244474" y="3890963"/>
                  <a:pt x="220662" y="3905250"/>
                </a:cubicBezTo>
                <a:cubicBezTo>
                  <a:pt x="196850" y="3919537"/>
                  <a:pt x="200024" y="3932238"/>
                  <a:pt x="182562" y="3933825"/>
                </a:cubicBezTo>
                <a:cubicBezTo>
                  <a:pt x="165100" y="3935412"/>
                  <a:pt x="130174" y="3922712"/>
                  <a:pt x="115887" y="3914775"/>
                </a:cubicBezTo>
                <a:cubicBezTo>
                  <a:pt x="101600" y="3906838"/>
                  <a:pt x="98424" y="3905250"/>
                  <a:pt x="96837" y="3886200"/>
                </a:cubicBezTo>
                <a:cubicBezTo>
                  <a:pt x="95250" y="3867150"/>
                  <a:pt x="103187" y="3821113"/>
                  <a:pt x="106362" y="3800475"/>
                </a:cubicBezTo>
                <a:cubicBezTo>
                  <a:pt x="109537" y="3779838"/>
                  <a:pt x="109537" y="3775075"/>
                  <a:pt x="115887" y="3762375"/>
                </a:cubicBezTo>
                <a:cubicBezTo>
                  <a:pt x="122237" y="3749675"/>
                  <a:pt x="131762" y="3735387"/>
                  <a:pt x="144462" y="3724275"/>
                </a:cubicBezTo>
                <a:cubicBezTo>
                  <a:pt x="157162" y="3713163"/>
                  <a:pt x="179387" y="3706812"/>
                  <a:pt x="192087" y="3695700"/>
                </a:cubicBezTo>
                <a:cubicBezTo>
                  <a:pt x="204787" y="3684588"/>
                  <a:pt x="212725" y="3668713"/>
                  <a:pt x="220662" y="3657600"/>
                </a:cubicBezTo>
                <a:cubicBezTo>
                  <a:pt x="228600" y="3646488"/>
                  <a:pt x="236537" y="3652838"/>
                  <a:pt x="239712" y="3629025"/>
                </a:cubicBezTo>
                <a:cubicBezTo>
                  <a:pt x="242887" y="3605213"/>
                  <a:pt x="239712" y="3514725"/>
                  <a:pt x="239712" y="3514725"/>
                </a:cubicBezTo>
                <a:lnTo>
                  <a:pt x="239712" y="3419475"/>
                </a:lnTo>
                <a:lnTo>
                  <a:pt x="239712" y="3333750"/>
                </a:lnTo>
                <a:cubicBezTo>
                  <a:pt x="239712" y="3295650"/>
                  <a:pt x="242887" y="3227387"/>
                  <a:pt x="239712" y="3190875"/>
                </a:cubicBezTo>
                <a:cubicBezTo>
                  <a:pt x="236537" y="3154363"/>
                  <a:pt x="222249" y="3136900"/>
                  <a:pt x="220662" y="3114675"/>
                </a:cubicBezTo>
                <a:cubicBezTo>
                  <a:pt x="219075" y="3092450"/>
                  <a:pt x="228600" y="3082925"/>
                  <a:pt x="230187" y="3057525"/>
                </a:cubicBezTo>
                <a:cubicBezTo>
                  <a:pt x="231775" y="3032125"/>
                  <a:pt x="228600" y="2989262"/>
                  <a:pt x="230187" y="2962275"/>
                </a:cubicBezTo>
                <a:cubicBezTo>
                  <a:pt x="231774" y="2935288"/>
                  <a:pt x="234950" y="2917825"/>
                  <a:pt x="239712" y="2895600"/>
                </a:cubicBezTo>
                <a:cubicBezTo>
                  <a:pt x="244475" y="2873375"/>
                  <a:pt x="255587" y="2865437"/>
                  <a:pt x="258762" y="2828925"/>
                </a:cubicBezTo>
                <a:cubicBezTo>
                  <a:pt x="261937" y="2792413"/>
                  <a:pt x="258762" y="2676525"/>
                  <a:pt x="258762" y="2676525"/>
                </a:cubicBezTo>
                <a:lnTo>
                  <a:pt x="258762" y="2600325"/>
                </a:lnTo>
                <a:cubicBezTo>
                  <a:pt x="258762" y="2586038"/>
                  <a:pt x="269875" y="2593975"/>
                  <a:pt x="258762" y="2590800"/>
                </a:cubicBezTo>
                <a:cubicBezTo>
                  <a:pt x="247649" y="2587625"/>
                  <a:pt x="204787" y="2586038"/>
                  <a:pt x="192087" y="2581275"/>
                </a:cubicBezTo>
                <a:cubicBezTo>
                  <a:pt x="179387" y="2576512"/>
                  <a:pt x="182562" y="2579687"/>
                  <a:pt x="182562" y="2562225"/>
                </a:cubicBezTo>
                <a:cubicBezTo>
                  <a:pt x="182562" y="2544763"/>
                  <a:pt x="177800" y="2525713"/>
                  <a:pt x="192087" y="2476500"/>
                </a:cubicBezTo>
                <a:cubicBezTo>
                  <a:pt x="206375" y="2427288"/>
                  <a:pt x="252412" y="2316162"/>
                  <a:pt x="268287" y="2266950"/>
                </a:cubicBezTo>
                <a:cubicBezTo>
                  <a:pt x="284162" y="2217738"/>
                  <a:pt x="282575" y="2211388"/>
                  <a:pt x="287337" y="2181225"/>
                </a:cubicBezTo>
                <a:cubicBezTo>
                  <a:pt x="292100" y="2151063"/>
                  <a:pt x="298450" y="2117725"/>
                  <a:pt x="296862" y="2085975"/>
                </a:cubicBezTo>
                <a:cubicBezTo>
                  <a:pt x="295274" y="2054225"/>
                  <a:pt x="280987" y="2019300"/>
                  <a:pt x="277812" y="1990725"/>
                </a:cubicBezTo>
                <a:cubicBezTo>
                  <a:pt x="274637" y="1962150"/>
                  <a:pt x="266700" y="1933575"/>
                  <a:pt x="277812" y="1914525"/>
                </a:cubicBezTo>
                <a:cubicBezTo>
                  <a:pt x="288924" y="1895475"/>
                  <a:pt x="327025" y="1895475"/>
                  <a:pt x="344487" y="1876425"/>
                </a:cubicBezTo>
                <a:cubicBezTo>
                  <a:pt x="361949" y="1857375"/>
                  <a:pt x="374650" y="1835150"/>
                  <a:pt x="382587" y="1800225"/>
                </a:cubicBezTo>
                <a:cubicBezTo>
                  <a:pt x="390524" y="1765300"/>
                  <a:pt x="395287" y="1701800"/>
                  <a:pt x="392112" y="1666875"/>
                </a:cubicBezTo>
                <a:cubicBezTo>
                  <a:pt x="388937" y="1631950"/>
                  <a:pt x="369887" y="1619250"/>
                  <a:pt x="363537" y="1590675"/>
                </a:cubicBezTo>
                <a:cubicBezTo>
                  <a:pt x="357187" y="1562100"/>
                  <a:pt x="355600" y="1527175"/>
                  <a:pt x="354012" y="1495425"/>
                </a:cubicBezTo>
                <a:cubicBezTo>
                  <a:pt x="352424" y="1463675"/>
                  <a:pt x="355600" y="1431925"/>
                  <a:pt x="354012" y="1400175"/>
                </a:cubicBezTo>
                <a:cubicBezTo>
                  <a:pt x="352424" y="1368425"/>
                  <a:pt x="350837" y="1316037"/>
                  <a:pt x="344487" y="1304925"/>
                </a:cubicBezTo>
                <a:cubicBezTo>
                  <a:pt x="338137" y="1293813"/>
                  <a:pt x="331787" y="1311275"/>
                  <a:pt x="315912" y="1333500"/>
                </a:cubicBezTo>
                <a:cubicBezTo>
                  <a:pt x="300037" y="1355725"/>
                  <a:pt x="268287" y="1406525"/>
                  <a:pt x="249237" y="1438275"/>
                </a:cubicBezTo>
                <a:cubicBezTo>
                  <a:pt x="230187" y="1470025"/>
                  <a:pt x="212725" y="1489075"/>
                  <a:pt x="201612" y="1524000"/>
                </a:cubicBezTo>
                <a:cubicBezTo>
                  <a:pt x="190500" y="1558925"/>
                  <a:pt x="193674" y="1598613"/>
                  <a:pt x="182562" y="1647825"/>
                </a:cubicBezTo>
                <a:cubicBezTo>
                  <a:pt x="171450" y="1697037"/>
                  <a:pt x="152399" y="1765300"/>
                  <a:pt x="134937" y="1819275"/>
                </a:cubicBezTo>
                <a:cubicBezTo>
                  <a:pt x="117475" y="1873250"/>
                  <a:pt x="87312" y="1909763"/>
                  <a:pt x="77787" y="1971675"/>
                </a:cubicBezTo>
                <a:cubicBezTo>
                  <a:pt x="68262" y="2033588"/>
                  <a:pt x="84137" y="2154238"/>
                  <a:pt x="77787" y="2190750"/>
                </a:cubicBezTo>
                <a:cubicBezTo>
                  <a:pt x="71437" y="2227262"/>
                  <a:pt x="49212" y="2211387"/>
                  <a:pt x="39687" y="2190750"/>
                </a:cubicBezTo>
                <a:cubicBezTo>
                  <a:pt x="30162" y="2170113"/>
                  <a:pt x="26987" y="2111375"/>
                  <a:pt x="20637" y="2066925"/>
                </a:cubicBezTo>
                <a:cubicBezTo>
                  <a:pt x="14287" y="2022475"/>
                  <a:pt x="0" y="1960562"/>
                  <a:pt x="1587" y="1924050"/>
                </a:cubicBezTo>
                <a:cubicBezTo>
                  <a:pt x="3174" y="1887538"/>
                  <a:pt x="23812" y="1873250"/>
                  <a:pt x="30162" y="1847850"/>
                </a:cubicBezTo>
                <a:cubicBezTo>
                  <a:pt x="36512" y="1822450"/>
                  <a:pt x="38100" y="1808162"/>
                  <a:pt x="39687" y="1771650"/>
                </a:cubicBezTo>
                <a:cubicBezTo>
                  <a:pt x="41274" y="1735138"/>
                  <a:pt x="36512" y="1674812"/>
                  <a:pt x="39687" y="1628775"/>
                </a:cubicBezTo>
                <a:cubicBezTo>
                  <a:pt x="42862" y="1582738"/>
                  <a:pt x="52387" y="1531937"/>
                  <a:pt x="58737" y="1495425"/>
                </a:cubicBezTo>
                <a:cubicBezTo>
                  <a:pt x="65087" y="1458913"/>
                  <a:pt x="69850" y="1443037"/>
                  <a:pt x="77787" y="1409700"/>
                </a:cubicBezTo>
                <a:cubicBezTo>
                  <a:pt x="85724" y="1376363"/>
                  <a:pt x="98424" y="1323975"/>
                  <a:pt x="106362" y="1295400"/>
                </a:cubicBezTo>
                <a:cubicBezTo>
                  <a:pt x="114300" y="1266825"/>
                  <a:pt x="115887" y="1268412"/>
                  <a:pt x="125412" y="1238250"/>
                </a:cubicBezTo>
                <a:cubicBezTo>
                  <a:pt x="134937" y="1208088"/>
                  <a:pt x="155575" y="1158875"/>
                  <a:pt x="163512" y="1114425"/>
                </a:cubicBezTo>
                <a:cubicBezTo>
                  <a:pt x="171449" y="1069975"/>
                  <a:pt x="169862" y="1017587"/>
                  <a:pt x="173037" y="971550"/>
                </a:cubicBezTo>
                <a:cubicBezTo>
                  <a:pt x="176212" y="925513"/>
                  <a:pt x="180975" y="866775"/>
                  <a:pt x="182562" y="838200"/>
                </a:cubicBezTo>
                <a:cubicBezTo>
                  <a:pt x="184150" y="809625"/>
                  <a:pt x="179387" y="808038"/>
                  <a:pt x="182562" y="800100"/>
                </a:cubicBezTo>
                <a:cubicBezTo>
                  <a:pt x="185737" y="792162"/>
                  <a:pt x="187325" y="804862"/>
                  <a:pt x="201612" y="790575"/>
                </a:cubicBezTo>
                <a:cubicBezTo>
                  <a:pt x="215899" y="776288"/>
                  <a:pt x="242887" y="735013"/>
                  <a:pt x="268287" y="714375"/>
                </a:cubicBezTo>
                <a:cubicBezTo>
                  <a:pt x="293687" y="693737"/>
                  <a:pt x="323850" y="684212"/>
                  <a:pt x="354012" y="666750"/>
                </a:cubicBezTo>
                <a:cubicBezTo>
                  <a:pt x="384174" y="649288"/>
                  <a:pt x="423862" y="620712"/>
                  <a:pt x="449262" y="609600"/>
                </a:cubicBezTo>
                <a:cubicBezTo>
                  <a:pt x="474662" y="598488"/>
                  <a:pt x="492125" y="611188"/>
                  <a:pt x="506412" y="600075"/>
                </a:cubicBezTo>
                <a:cubicBezTo>
                  <a:pt x="520700" y="588963"/>
                  <a:pt x="520700" y="554038"/>
                  <a:pt x="534987" y="542925"/>
                </a:cubicBezTo>
                <a:cubicBezTo>
                  <a:pt x="549275" y="531813"/>
                  <a:pt x="577850" y="542925"/>
                  <a:pt x="592137" y="533400"/>
                </a:cubicBezTo>
                <a:cubicBezTo>
                  <a:pt x="606424" y="523875"/>
                  <a:pt x="625474" y="501650"/>
                  <a:pt x="620712" y="485775"/>
                </a:cubicBezTo>
                <a:close/>
              </a:path>
            </a:pathLst>
          </a:custGeom>
          <a:solidFill>
            <a:schemeClr val="accent6">
              <a:lumMod val="20000"/>
              <a:lumOff val="8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ES" sz="1100"/>
          </a:p>
        </p:txBody>
      </p:sp>
      <p:grpSp>
        <p:nvGrpSpPr>
          <p:cNvPr id="460" name="153 Grupo"/>
          <p:cNvGrpSpPr/>
          <p:nvPr/>
        </p:nvGrpSpPr>
        <p:grpSpPr>
          <a:xfrm>
            <a:off x="1643024" y="785794"/>
            <a:ext cx="180001" cy="540000"/>
            <a:chOff x="4" y="19049"/>
            <a:chExt cx="180001" cy="576001"/>
          </a:xfrm>
        </p:grpSpPr>
        <p:grpSp>
          <p:nvGrpSpPr>
            <p:cNvPr id="461" name="27 Grupo"/>
            <p:cNvGrpSpPr/>
            <p:nvPr/>
          </p:nvGrpSpPr>
          <p:grpSpPr>
            <a:xfrm>
              <a:off x="4" y="19049"/>
              <a:ext cx="180001" cy="576001"/>
              <a:chOff x="4" y="19049"/>
              <a:chExt cx="1188000" cy="4284512"/>
            </a:xfrm>
            <a:solidFill>
              <a:srgbClr val="C00000"/>
            </a:solidFill>
          </p:grpSpPr>
          <p:sp>
            <p:nvSpPr>
              <p:cNvPr id="475" name="28 Elipse"/>
              <p:cNvSpPr/>
              <p:nvPr/>
            </p:nvSpPr>
            <p:spPr>
              <a:xfrm>
                <a:off x="190504" y="19049"/>
                <a:ext cx="576000" cy="612000"/>
              </a:xfrm>
              <a:prstGeom prst="ellipse">
                <a:avLst/>
              </a:prstGeom>
              <a:grpFill/>
              <a:ln w="127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lvl1pPr marL="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s-ES" sz="1100"/>
              </a:p>
            </p:txBody>
          </p:sp>
          <p:grpSp>
            <p:nvGrpSpPr>
              <p:cNvPr id="476" name="8 Grupo"/>
              <p:cNvGrpSpPr/>
              <p:nvPr/>
            </p:nvGrpSpPr>
            <p:grpSpPr>
              <a:xfrm>
                <a:off x="4" y="55561"/>
                <a:ext cx="1188000" cy="4248000"/>
                <a:chOff x="4" y="55561"/>
                <a:chExt cx="1165225" cy="4021137"/>
              </a:xfrm>
              <a:grpFill/>
            </p:grpSpPr>
            <p:sp>
              <p:nvSpPr>
                <p:cNvPr id="477" name="3 Forma libre"/>
                <p:cNvSpPr/>
                <p:nvPr/>
              </p:nvSpPr>
              <p:spPr>
                <a:xfrm>
                  <a:off x="46041" y="55561"/>
                  <a:ext cx="1119188" cy="4021137"/>
                </a:xfrm>
                <a:custGeom>
                  <a:avLst/>
                  <a:gdLst>
                    <a:gd name="connsiteX0" fmla="*/ 715963 w 1119188"/>
                    <a:gd name="connsiteY0" fmla="*/ 963612 h 4021137"/>
                    <a:gd name="connsiteX1" fmla="*/ 858838 w 1119188"/>
                    <a:gd name="connsiteY1" fmla="*/ 973137 h 4021137"/>
                    <a:gd name="connsiteX2" fmla="*/ 935038 w 1119188"/>
                    <a:gd name="connsiteY2" fmla="*/ 696912 h 4021137"/>
                    <a:gd name="connsiteX3" fmla="*/ 811213 w 1119188"/>
                    <a:gd name="connsiteY3" fmla="*/ 382587 h 4021137"/>
                    <a:gd name="connsiteX4" fmla="*/ 696913 w 1119188"/>
                    <a:gd name="connsiteY4" fmla="*/ 315912 h 4021137"/>
                    <a:gd name="connsiteX5" fmla="*/ 687388 w 1119188"/>
                    <a:gd name="connsiteY5" fmla="*/ 239712 h 4021137"/>
                    <a:gd name="connsiteX6" fmla="*/ 735013 w 1119188"/>
                    <a:gd name="connsiteY6" fmla="*/ 163512 h 4021137"/>
                    <a:gd name="connsiteX7" fmla="*/ 696913 w 1119188"/>
                    <a:gd name="connsiteY7" fmla="*/ 68262 h 4021137"/>
                    <a:gd name="connsiteX8" fmla="*/ 696913 w 1119188"/>
                    <a:gd name="connsiteY8" fmla="*/ 11112 h 4021137"/>
                    <a:gd name="connsiteX9" fmla="*/ 801688 w 1119188"/>
                    <a:gd name="connsiteY9" fmla="*/ 134937 h 4021137"/>
                    <a:gd name="connsiteX10" fmla="*/ 877888 w 1119188"/>
                    <a:gd name="connsiteY10" fmla="*/ 315912 h 4021137"/>
                    <a:gd name="connsiteX11" fmla="*/ 1087438 w 1119188"/>
                    <a:gd name="connsiteY11" fmla="*/ 496887 h 4021137"/>
                    <a:gd name="connsiteX12" fmla="*/ 1068388 w 1119188"/>
                    <a:gd name="connsiteY12" fmla="*/ 554037 h 4021137"/>
                    <a:gd name="connsiteX13" fmla="*/ 1068388 w 1119188"/>
                    <a:gd name="connsiteY13" fmla="*/ 677862 h 4021137"/>
                    <a:gd name="connsiteX14" fmla="*/ 1058863 w 1119188"/>
                    <a:gd name="connsiteY14" fmla="*/ 915987 h 4021137"/>
                    <a:gd name="connsiteX15" fmla="*/ 925513 w 1119188"/>
                    <a:gd name="connsiteY15" fmla="*/ 1239837 h 4021137"/>
                    <a:gd name="connsiteX16" fmla="*/ 877888 w 1119188"/>
                    <a:gd name="connsiteY16" fmla="*/ 1316037 h 4021137"/>
                    <a:gd name="connsiteX17" fmla="*/ 906463 w 1119188"/>
                    <a:gd name="connsiteY17" fmla="*/ 1658937 h 4021137"/>
                    <a:gd name="connsiteX18" fmla="*/ 906463 w 1119188"/>
                    <a:gd name="connsiteY18" fmla="*/ 1801812 h 4021137"/>
                    <a:gd name="connsiteX19" fmla="*/ 992188 w 1119188"/>
                    <a:gd name="connsiteY19" fmla="*/ 1849437 h 4021137"/>
                    <a:gd name="connsiteX20" fmla="*/ 1011238 w 1119188"/>
                    <a:gd name="connsiteY20" fmla="*/ 1916112 h 4021137"/>
                    <a:gd name="connsiteX21" fmla="*/ 1011238 w 1119188"/>
                    <a:gd name="connsiteY21" fmla="*/ 1992312 h 4021137"/>
                    <a:gd name="connsiteX22" fmla="*/ 963613 w 1119188"/>
                    <a:gd name="connsiteY22" fmla="*/ 2078037 h 4021137"/>
                    <a:gd name="connsiteX23" fmla="*/ 963613 w 1119188"/>
                    <a:gd name="connsiteY23" fmla="*/ 2163762 h 4021137"/>
                    <a:gd name="connsiteX24" fmla="*/ 1020763 w 1119188"/>
                    <a:gd name="connsiteY24" fmla="*/ 2325687 h 4021137"/>
                    <a:gd name="connsiteX25" fmla="*/ 1058863 w 1119188"/>
                    <a:gd name="connsiteY25" fmla="*/ 2459037 h 4021137"/>
                    <a:gd name="connsiteX26" fmla="*/ 1068388 w 1119188"/>
                    <a:gd name="connsiteY26" fmla="*/ 2592387 h 4021137"/>
                    <a:gd name="connsiteX27" fmla="*/ 1096963 w 1119188"/>
                    <a:gd name="connsiteY27" fmla="*/ 2735262 h 4021137"/>
                    <a:gd name="connsiteX28" fmla="*/ 1096963 w 1119188"/>
                    <a:gd name="connsiteY28" fmla="*/ 2782887 h 4021137"/>
                    <a:gd name="connsiteX29" fmla="*/ 1077913 w 1119188"/>
                    <a:gd name="connsiteY29" fmla="*/ 2782887 h 4021137"/>
                    <a:gd name="connsiteX30" fmla="*/ 1011238 w 1119188"/>
                    <a:gd name="connsiteY30" fmla="*/ 2801937 h 4021137"/>
                    <a:gd name="connsiteX31" fmla="*/ 1030288 w 1119188"/>
                    <a:gd name="connsiteY31" fmla="*/ 2935287 h 4021137"/>
                    <a:gd name="connsiteX32" fmla="*/ 1001713 w 1119188"/>
                    <a:gd name="connsiteY32" fmla="*/ 3011487 h 4021137"/>
                    <a:gd name="connsiteX33" fmla="*/ 935038 w 1119188"/>
                    <a:gd name="connsiteY33" fmla="*/ 3078162 h 4021137"/>
                    <a:gd name="connsiteX34" fmla="*/ 906463 w 1119188"/>
                    <a:gd name="connsiteY34" fmla="*/ 3097212 h 4021137"/>
                    <a:gd name="connsiteX35" fmla="*/ 896938 w 1119188"/>
                    <a:gd name="connsiteY35" fmla="*/ 3144837 h 4021137"/>
                    <a:gd name="connsiteX36" fmla="*/ 896938 w 1119188"/>
                    <a:gd name="connsiteY36" fmla="*/ 3192462 h 4021137"/>
                    <a:gd name="connsiteX37" fmla="*/ 868363 w 1119188"/>
                    <a:gd name="connsiteY37" fmla="*/ 3325812 h 4021137"/>
                    <a:gd name="connsiteX38" fmla="*/ 811213 w 1119188"/>
                    <a:gd name="connsiteY38" fmla="*/ 3411537 h 4021137"/>
                    <a:gd name="connsiteX39" fmla="*/ 687388 w 1119188"/>
                    <a:gd name="connsiteY39" fmla="*/ 3563937 h 4021137"/>
                    <a:gd name="connsiteX40" fmla="*/ 668338 w 1119188"/>
                    <a:gd name="connsiteY40" fmla="*/ 3621087 h 4021137"/>
                    <a:gd name="connsiteX41" fmla="*/ 696913 w 1119188"/>
                    <a:gd name="connsiteY41" fmla="*/ 3668712 h 4021137"/>
                    <a:gd name="connsiteX42" fmla="*/ 744538 w 1119188"/>
                    <a:gd name="connsiteY42" fmla="*/ 3773487 h 4021137"/>
                    <a:gd name="connsiteX43" fmla="*/ 820738 w 1119188"/>
                    <a:gd name="connsiteY43" fmla="*/ 3916362 h 4021137"/>
                    <a:gd name="connsiteX44" fmla="*/ 830263 w 1119188"/>
                    <a:gd name="connsiteY44" fmla="*/ 4002087 h 4021137"/>
                    <a:gd name="connsiteX45" fmla="*/ 801688 w 1119188"/>
                    <a:gd name="connsiteY45" fmla="*/ 4021137 h 4021137"/>
                    <a:gd name="connsiteX46" fmla="*/ 763588 w 1119188"/>
                    <a:gd name="connsiteY46" fmla="*/ 4002087 h 4021137"/>
                    <a:gd name="connsiteX47" fmla="*/ 735013 w 1119188"/>
                    <a:gd name="connsiteY47" fmla="*/ 3963987 h 4021137"/>
                    <a:gd name="connsiteX48" fmla="*/ 592138 w 1119188"/>
                    <a:gd name="connsiteY48" fmla="*/ 3830637 h 4021137"/>
                    <a:gd name="connsiteX49" fmla="*/ 458788 w 1119188"/>
                    <a:gd name="connsiteY49" fmla="*/ 3744912 h 4021137"/>
                    <a:gd name="connsiteX50" fmla="*/ 449263 w 1119188"/>
                    <a:gd name="connsiteY50" fmla="*/ 3725862 h 4021137"/>
                    <a:gd name="connsiteX51" fmla="*/ 449263 w 1119188"/>
                    <a:gd name="connsiteY51" fmla="*/ 3706812 h 4021137"/>
                    <a:gd name="connsiteX52" fmla="*/ 458788 w 1119188"/>
                    <a:gd name="connsiteY52" fmla="*/ 3659187 h 4021137"/>
                    <a:gd name="connsiteX53" fmla="*/ 544513 w 1119188"/>
                    <a:gd name="connsiteY53" fmla="*/ 3582987 h 4021137"/>
                    <a:gd name="connsiteX54" fmla="*/ 573088 w 1119188"/>
                    <a:gd name="connsiteY54" fmla="*/ 3487737 h 4021137"/>
                    <a:gd name="connsiteX55" fmla="*/ 630238 w 1119188"/>
                    <a:gd name="connsiteY55" fmla="*/ 3325812 h 4021137"/>
                    <a:gd name="connsiteX56" fmla="*/ 611188 w 1119188"/>
                    <a:gd name="connsiteY56" fmla="*/ 3221037 h 4021137"/>
                    <a:gd name="connsiteX57" fmla="*/ 687388 w 1119188"/>
                    <a:gd name="connsiteY57" fmla="*/ 3116262 h 4021137"/>
                    <a:gd name="connsiteX58" fmla="*/ 735013 w 1119188"/>
                    <a:gd name="connsiteY58" fmla="*/ 2925762 h 4021137"/>
                    <a:gd name="connsiteX59" fmla="*/ 744538 w 1119188"/>
                    <a:gd name="connsiteY59" fmla="*/ 2782887 h 4021137"/>
                    <a:gd name="connsiteX60" fmla="*/ 725488 w 1119188"/>
                    <a:gd name="connsiteY60" fmla="*/ 2782887 h 4021137"/>
                    <a:gd name="connsiteX61" fmla="*/ 696913 w 1119188"/>
                    <a:gd name="connsiteY61" fmla="*/ 2782887 h 4021137"/>
                    <a:gd name="connsiteX62" fmla="*/ 677863 w 1119188"/>
                    <a:gd name="connsiteY62" fmla="*/ 2820987 h 4021137"/>
                    <a:gd name="connsiteX63" fmla="*/ 658813 w 1119188"/>
                    <a:gd name="connsiteY63" fmla="*/ 2925762 h 4021137"/>
                    <a:gd name="connsiteX64" fmla="*/ 573088 w 1119188"/>
                    <a:gd name="connsiteY64" fmla="*/ 2992437 h 4021137"/>
                    <a:gd name="connsiteX65" fmla="*/ 534988 w 1119188"/>
                    <a:gd name="connsiteY65" fmla="*/ 3097212 h 4021137"/>
                    <a:gd name="connsiteX66" fmla="*/ 496888 w 1119188"/>
                    <a:gd name="connsiteY66" fmla="*/ 3154362 h 4021137"/>
                    <a:gd name="connsiteX67" fmla="*/ 496888 w 1119188"/>
                    <a:gd name="connsiteY67" fmla="*/ 3221037 h 4021137"/>
                    <a:gd name="connsiteX68" fmla="*/ 506413 w 1119188"/>
                    <a:gd name="connsiteY68" fmla="*/ 3268662 h 4021137"/>
                    <a:gd name="connsiteX69" fmla="*/ 487363 w 1119188"/>
                    <a:gd name="connsiteY69" fmla="*/ 3344862 h 4021137"/>
                    <a:gd name="connsiteX70" fmla="*/ 430213 w 1119188"/>
                    <a:gd name="connsiteY70" fmla="*/ 3382962 h 4021137"/>
                    <a:gd name="connsiteX71" fmla="*/ 420688 w 1119188"/>
                    <a:gd name="connsiteY71" fmla="*/ 3411537 h 4021137"/>
                    <a:gd name="connsiteX72" fmla="*/ 392113 w 1119188"/>
                    <a:gd name="connsiteY72" fmla="*/ 3487737 h 4021137"/>
                    <a:gd name="connsiteX73" fmla="*/ 382588 w 1119188"/>
                    <a:gd name="connsiteY73" fmla="*/ 3582987 h 4021137"/>
                    <a:gd name="connsiteX74" fmla="*/ 344488 w 1119188"/>
                    <a:gd name="connsiteY74" fmla="*/ 3621087 h 4021137"/>
                    <a:gd name="connsiteX75" fmla="*/ 334963 w 1119188"/>
                    <a:gd name="connsiteY75" fmla="*/ 3640137 h 4021137"/>
                    <a:gd name="connsiteX76" fmla="*/ 325438 w 1119188"/>
                    <a:gd name="connsiteY76" fmla="*/ 3687762 h 4021137"/>
                    <a:gd name="connsiteX77" fmla="*/ 354013 w 1119188"/>
                    <a:gd name="connsiteY77" fmla="*/ 3792537 h 4021137"/>
                    <a:gd name="connsiteX78" fmla="*/ 354013 w 1119188"/>
                    <a:gd name="connsiteY78" fmla="*/ 3897312 h 4021137"/>
                    <a:gd name="connsiteX79" fmla="*/ 373063 w 1119188"/>
                    <a:gd name="connsiteY79" fmla="*/ 3944937 h 4021137"/>
                    <a:gd name="connsiteX80" fmla="*/ 325438 w 1119188"/>
                    <a:gd name="connsiteY80" fmla="*/ 4011612 h 4021137"/>
                    <a:gd name="connsiteX81" fmla="*/ 258763 w 1119188"/>
                    <a:gd name="connsiteY81" fmla="*/ 3973512 h 4021137"/>
                    <a:gd name="connsiteX82" fmla="*/ 230188 w 1119188"/>
                    <a:gd name="connsiteY82" fmla="*/ 3944937 h 4021137"/>
                    <a:gd name="connsiteX83" fmla="*/ 201613 w 1119188"/>
                    <a:gd name="connsiteY83" fmla="*/ 3897312 h 4021137"/>
                    <a:gd name="connsiteX84" fmla="*/ 173038 w 1119188"/>
                    <a:gd name="connsiteY84" fmla="*/ 3802062 h 4021137"/>
                    <a:gd name="connsiteX85" fmla="*/ 153988 w 1119188"/>
                    <a:gd name="connsiteY85" fmla="*/ 3725862 h 4021137"/>
                    <a:gd name="connsiteX86" fmla="*/ 144463 w 1119188"/>
                    <a:gd name="connsiteY86" fmla="*/ 3678237 h 4021137"/>
                    <a:gd name="connsiteX87" fmla="*/ 144463 w 1119188"/>
                    <a:gd name="connsiteY87" fmla="*/ 3649662 h 4021137"/>
                    <a:gd name="connsiteX88" fmla="*/ 163513 w 1119188"/>
                    <a:gd name="connsiteY88" fmla="*/ 3611562 h 4021137"/>
                    <a:gd name="connsiteX89" fmla="*/ 211138 w 1119188"/>
                    <a:gd name="connsiteY89" fmla="*/ 3478212 h 4021137"/>
                    <a:gd name="connsiteX90" fmla="*/ 249238 w 1119188"/>
                    <a:gd name="connsiteY90" fmla="*/ 3363912 h 4021137"/>
                    <a:gd name="connsiteX91" fmla="*/ 258763 w 1119188"/>
                    <a:gd name="connsiteY91" fmla="*/ 3316287 h 4021137"/>
                    <a:gd name="connsiteX92" fmla="*/ 258763 w 1119188"/>
                    <a:gd name="connsiteY92" fmla="*/ 3211512 h 4021137"/>
                    <a:gd name="connsiteX93" fmla="*/ 258763 w 1119188"/>
                    <a:gd name="connsiteY93" fmla="*/ 3125787 h 4021137"/>
                    <a:gd name="connsiteX94" fmla="*/ 277813 w 1119188"/>
                    <a:gd name="connsiteY94" fmla="*/ 3087687 h 4021137"/>
                    <a:gd name="connsiteX95" fmla="*/ 325438 w 1119188"/>
                    <a:gd name="connsiteY95" fmla="*/ 3001962 h 4021137"/>
                    <a:gd name="connsiteX96" fmla="*/ 392113 w 1119188"/>
                    <a:gd name="connsiteY96" fmla="*/ 2935287 h 4021137"/>
                    <a:gd name="connsiteX97" fmla="*/ 411163 w 1119188"/>
                    <a:gd name="connsiteY97" fmla="*/ 2868612 h 4021137"/>
                    <a:gd name="connsiteX98" fmla="*/ 392113 w 1119188"/>
                    <a:gd name="connsiteY98" fmla="*/ 2744787 h 4021137"/>
                    <a:gd name="connsiteX99" fmla="*/ 392113 w 1119188"/>
                    <a:gd name="connsiteY99" fmla="*/ 2744787 h 4021137"/>
                    <a:gd name="connsiteX100" fmla="*/ 344488 w 1119188"/>
                    <a:gd name="connsiteY100" fmla="*/ 2706687 h 4021137"/>
                    <a:gd name="connsiteX101" fmla="*/ 334963 w 1119188"/>
                    <a:gd name="connsiteY101" fmla="*/ 2678112 h 4021137"/>
                    <a:gd name="connsiteX102" fmla="*/ 315913 w 1119188"/>
                    <a:gd name="connsiteY102" fmla="*/ 2392362 h 4021137"/>
                    <a:gd name="connsiteX103" fmla="*/ 315913 w 1119188"/>
                    <a:gd name="connsiteY103" fmla="*/ 2306637 h 4021137"/>
                    <a:gd name="connsiteX104" fmla="*/ 306388 w 1119188"/>
                    <a:gd name="connsiteY104" fmla="*/ 2239962 h 4021137"/>
                    <a:gd name="connsiteX105" fmla="*/ 287338 w 1119188"/>
                    <a:gd name="connsiteY105" fmla="*/ 2211387 h 4021137"/>
                    <a:gd name="connsiteX106" fmla="*/ 268288 w 1119188"/>
                    <a:gd name="connsiteY106" fmla="*/ 2182812 h 4021137"/>
                    <a:gd name="connsiteX107" fmla="*/ 268288 w 1119188"/>
                    <a:gd name="connsiteY107" fmla="*/ 2135187 h 4021137"/>
                    <a:gd name="connsiteX108" fmla="*/ 296863 w 1119188"/>
                    <a:gd name="connsiteY108" fmla="*/ 2030412 h 4021137"/>
                    <a:gd name="connsiteX109" fmla="*/ 325438 w 1119188"/>
                    <a:gd name="connsiteY109" fmla="*/ 1982787 h 4021137"/>
                    <a:gd name="connsiteX110" fmla="*/ 354013 w 1119188"/>
                    <a:gd name="connsiteY110" fmla="*/ 1839912 h 4021137"/>
                    <a:gd name="connsiteX111" fmla="*/ 334963 w 1119188"/>
                    <a:gd name="connsiteY111" fmla="*/ 1773237 h 4021137"/>
                    <a:gd name="connsiteX112" fmla="*/ 287338 w 1119188"/>
                    <a:gd name="connsiteY112" fmla="*/ 1592262 h 4021137"/>
                    <a:gd name="connsiteX113" fmla="*/ 249238 w 1119188"/>
                    <a:gd name="connsiteY113" fmla="*/ 1525587 h 4021137"/>
                    <a:gd name="connsiteX114" fmla="*/ 201613 w 1119188"/>
                    <a:gd name="connsiteY114" fmla="*/ 1458912 h 4021137"/>
                    <a:gd name="connsiteX115" fmla="*/ 182563 w 1119188"/>
                    <a:gd name="connsiteY115" fmla="*/ 1382712 h 4021137"/>
                    <a:gd name="connsiteX116" fmla="*/ 182563 w 1119188"/>
                    <a:gd name="connsiteY116" fmla="*/ 1316037 h 4021137"/>
                    <a:gd name="connsiteX117" fmla="*/ 134938 w 1119188"/>
                    <a:gd name="connsiteY117" fmla="*/ 1306512 h 4021137"/>
                    <a:gd name="connsiteX118" fmla="*/ 68263 w 1119188"/>
                    <a:gd name="connsiteY118" fmla="*/ 1296987 h 4021137"/>
                    <a:gd name="connsiteX119" fmla="*/ 11113 w 1119188"/>
                    <a:gd name="connsiteY119" fmla="*/ 1268412 h 4021137"/>
                    <a:gd name="connsiteX120" fmla="*/ 1588 w 1119188"/>
                    <a:gd name="connsiteY120" fmla="*/ 1277937 h 40211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  <a:cxn ang="0">
                      <a:pos x="connsiteX101" y="connsiteY101"/>
                    </a:cxn>
                    <a:cxn ang="0">
                      <a:pos x="connsiteX102" y="connsiteY102"/>
                    </a:cxn>
                    <a:cxn ang="0">
                      <a:pos x="connsiteX103" y="connsiteY103"/>
                    </a:cxn>
                    <a:cxn ang="0">
                      <a:pos x="connsiteX104" y="connsiteY104"/>
                    </a:cxn>
                    <a:cxn ang="0">
                      <a:pos x="connsiteX105" y="connsiteY105"/>
                    </a:cxn>
                    <a:cxn ang="0">
                      <a:pos x="connsiteX106" y="connsiteY106"/>
                    </a:cxn>
                    <a:cxn ang="0">
                      <a:pos x="connsiteX107" y="connsiteY107"/>
                    </a:cxn>
                    <a:cxn ang="0">
                      <a:pos x="connsiteX108" y="connsiteY108"/>
                    </a:cxn>
                    <a:cxn ang="0">
                      <a:pos x="connsiteX109" y="connsiteY109"/>
                    </a:cxn>
                    <a:cxn ang="0">
                      <a:pos x="connsiteX110" y="connsiteY110"/>
                    </a:cxn>
                    <a:cxn ang="0">
                      <a:pos x="connsiteX111" y="connsiteY111"/>
                    </a:cxn>
                    <a:cxn ang="0">
                      <a:pos x="connsiteX112" y="connsiteY112"/>
                    </a:cxn>
                    <a:cxn ang="0">
                      <a:pos x="connsiteX113" y="connsiteY113"/>
                    </a:cxn>
                    <a:cxn ang="0">
                      <a:pos x="connsiteX114" y="connsiteY114"/>
                    </a:cxn>
                    <a:cxn ang="0">
                      <a:pos x="connsiteX115" y="connsiteY115"/>
                    </a:cxn>
                    <a:cxn ang="0">
                      <a:pos x="connsiteX116" y="connsiteY116"/>
                    </a:cxn>
                    <a:cxn ang="0">
                      <a:pos x="connsiteX117" y="connsiteY117"/>
                    </a:cxn>
                    <a:cxn ang="0">
                      <a:pos x="connsiteX118" y="connsiteY118"/>
                    </a:cxn>
                    <a:cxn ang="0">
                      <a:pos x="connsiteX119" y="connsiteY119"/>
                    </a:cxn>
                    <a:cxn ang="0">
                      <a:pos x="connsiteX120" y="connsiteY120"/>
                    </a:cxn>
                  </a:cxnLst>
                  <a:rect l="l" t="t" r="r" b="b"/>
                  <a:pathLst>
                    <a:path w="1119188" h="4021137">
                      <a:moveTo>
                        <a:pt x="715963" y="963612"/>
                      </a:moveTo>
                      <a:cubicBezTo>
                        <a:pt x="769144" y="990599"/>
                        <a:pt x="822326" y="1017587"/>
                        <a:pt x="858838" y="973137"/>
                      </a:cubicBezTo>
                      <a:cubicBezTo>
                        <a:pt x="895350" y="928687"/>
                        <a:pt x="942976" y="795337"/>
                        <a:pt x="935038" y="696912"/>
                      </a:cubicBezTo>
                      <a:cubicBezTo>
                        <a:pt x="927101" y="598487"/>
                        <a:pt x="850900" y="446087"/>
                        <a:pt x="811213" y="382587"/>
                      </a:cubicBezTo>
                      <a:cubicBezTo>
                        <a:pt x="771526" y="319087"/>
                        <a:pt x="717550" y="339724"/>
                        <a:pt x="696913" y="315912"/>
                      </a:cubicBezTo>
                      <a:cubicBezTo>
                        <a:pt x="676276" y="292100"/>
                        <a:pt x="681038" y="265112"/>
                        <a:pt x="687388" y="239712"/>
                      </a:cubicBezTo>
                      <a:cubicBezTo>
                        <a:pt x="693738" y="214312"/>
                        <a:pt x="733426" y="192087"/>
                        <a:pt x="735013" y="163512"/>
                      </a:cubicBezTo>
                      <a:cubicBezTo>
                        <a:pt x="736601" y="134937"/>
                        <a:pt x="703263" y="93662"/>
                        <a:pt x="696913" y="68262"/>
                      </a:cubicBezTo>
                      <a:cubicBezTo>
                        <a:pt x="690563" y="42862"/>
                        <a:pt x="679451" y="0"/>
                        <a:pt x="696913" y="11112"/>
                      </a:cubicBezTo>
                      <a:cubicBezTo>
                        <a:pt x="714375" y="22224"/>
                        <a:pt x="771526" y="84137"/>
                        <a:pt x="801688" y="134937"/>
                      </a:cubicBezTo>
                      <a:cubicBezTo>
                        <a:pt x="831850" y="185737"/>
                        <a:pt x="830263" y="255587"/>
                        <a:pt x="877888" y="315912"/>
                      </a:cubicBezTo>
                      <a:cubicBezTo>
                        <a:pt x="925513" y="376237"/>
                        <a:pt x="1055688" y="457200"/>
                        <a:pt x="1087438" y="496887"/>
                      </a:cubicBezTo>
                      <a:cubicBezTo>
                        <a:pt x="1119188" y="536575"/>
                        <a:pt x="1071563" y="523874"/>
                        <a:pt x="1068388" y="554037"/>
                      </a:cubicBezTo>
                      <a:cubicBezTo>
                        <a:pt x="1065213" y="584200"/>
                        <a:pt x="1069975" y="617537"/>
                        <a:pt x="1068388" y="677862"/>
                      </a:cubicBezTo>
                      <a:cubicBezTo>
                        <a:pt x="1066801" y="738187"/>
                        <a:pt x="1082675" y="822325"/>
                        <a:pt x="1058863" y="915987"/>
                      </a:cubicBezTo>
                      <a:cubicBezTo>
                        <a:pt x="1035051" y="1009649"/>
                        <a:pt x="955675" y="1173162"/>
                        <a:pt x="925513" y="1239837"/>
                      </a:cubicBezTo>
                      <a:cubicBezTo>
                        <a:pt x="895351" y="1306512"/>
                        <a:pt x="881063" y="1246187"/>
                        <a:pt x="877888" y="1316037"/>
                      </a:cubicBezTo>
                      <a:cubicBezTo>
                        <a:pt x="874713" y="1385887"/>
                        <a:pt x="901701" y="1577975"/>
                        <a:pt x="906463" y="1658937"/>
                      </a:cubicBezTo>
                      <a:cubicBezTo>
                        <a:pt x="911225" y="1739899"/>
                        <a:pt x="892176" y="1770062"/>
                        <a:pt x="906463" y="1801812"/>
                      </a:cubicBezTo>
                      <a:cubicBezTo>
                        <a:pt x="920751" y="1833562"/>
                        <a:pt x="974726" y="1830387"/>
                        <a:pt x="992188" y="1849437"/>
                      </a:cubicBezTo>
                      <a:cubicBezTo>
                        <a:pt x="1009650" y="1868487"/>
                        <a:pt x="1008063" y="1892300"/>
                        <a:pt x="1011238" y="1916112"/>
                      </a:cubicBezTo>
                      <a:cubicBezTo>
                        <a:pt x="1014413" y="1939925"/>
                        <a:pt x="1019175" y="1965325"/>
                        <a:pt x="1011238" y="1992312"/>
                      </a:cubicBezTo>
                      <a:cubicBezTo>
                        <a:pt x="1003301" y="2019299"/>
                        <a:pt x="971551" y="2049462"/>
                        <a:pt x="963613" y="2078037"/>
                      </a:cubicBezTo>
                      <a:cubicBezTo>
                        <a:pt x="955675" y="2106612"/>
                        <a:pt x="954088" y="2122487"/>
                        <a:pt x="963613" y="2163762"/>
                      </a:cubicBezTo>
                      <a:cubicBezTo>
                        <a:pt x="973138" y="2205037"/>
                        <a:pt x="1004888" y="2276475"/>
                        <a:pt x="1020763" y="2325687"/>
                      </a:cubicBezTo>
                      <a:cubicBezTo>
                        <a:pt x="1036638" y="2374899"/>
                        <a:pt x="1050926" y="2414587"/>
                        <a:pt x="1058863" y="2459037"/>
                      </a:cubicBezTo>
                      <a:cubicBezTo>
                        <a:pt x="1066800" y="2503487"/>
                        <a:pt x="1062038" y="2546349"/>
                        <a:pt x="1068388" y="2592387"/>
                      </a:cubicBezTo>
                      <a:cubicBezTo>
                        <a:pt x="1074738" y="2638425"/>
                        <a:pt x="1092201" y="2703512"/>
                        <a:pt x="1096963" y="2735262"/>
                      </a:cubicBezTo>
                      <a:cubicBezTo>
                        <a:pt x="1101725" y="2767012"/>
                        <a:pt x="1100138" y="2774949"/>
                        <a:pt x="1096963" y="2782887"/>
                      </a:cubicBezTo>
                      <a:cubicBezTo>
                        <a:pt x="1093788" y="2790825"/>
                        <a:pt x="1092200" y="2779712"/>
                        <a:pt x="1077913" y="2782887"/>
                      </a:cubicBezTo>
                      <a:cubicBezTo>
                        <a:pt x="1063626" y="2786062"/>
                        <a:pt x="1019175" y="2776537"/>
                        <a:pt x="1011238" y="2801937"/>
                      </a:cubicBezTo>
                      <a:cubicBezTo>
                        <a:pt x="1003301" y="2827337"/>
                        <a:pt x="1031876" y="2900362"/>
                        <a:pt x="1030288" y="2935287"/>
                      </a:cubicBezTo>
                      <a:cubicBezTo>
                        <a:pt x="1028700" y="2970212"/>
                        <a:pt x="1017588" y="2987675"/>
                        <a:pt x="1001713" y="3011487"/>
                      </a:cubicBezTo>
                      <a:cubicBezTo>
                        <a:pt x="985838" y="3035300"/>
                        <a:pt x="950913" y="3063875"/>
                        <a:pt x="935038" y="3078162"/>
                      </a:cubicBezTo>
                      <a:cubicBezTo>
                        <a:pt x="919163" y="3092450"/>
                        <a:pt x="912813" y="3086100"/>
                        <a:pt x="906463" y="3097212"/>
                      </a:cubicBezTo>
                      <a:cubicBezTo>
                        <a:pt x="900113" y="3108324"/>
                        <a:pt x="898526" y="3128962"/>
                        <a:pt x="896938" y="3144837"/>
                      </a:cubicBezTo>
                      <a:cubicBezTo>
                        <a:pt x="895351" y="3160712"/>
                        <a:pt x="901701" y="3162300"/>
                        <a:pt x="896938" y="3192462"/>
                      </a:cubicBezTo>
                      <a:cubicBezTo>
                        <a:pt x="892176" y="3222625"/>
                        <a:pt x="882650" y="3289300"/>
                        <a:pt x="868363" y="3325812"/>
                      </a:cubicBezTo>
                      <a:cubicBezTo>
                        <a:pt x="854076" y="3362324"/>
                        <a:pt x="841376" y="3371850"/>
                        <a:pt x="811213" y="3411537"/>
                      </a:cubicBezTo>
                      <a:cubicBezTo>
                        <a:pt x="781051" y="3451225"/>
                        <a:pt x="711200" y="3529012"/>
                        <a:pt x="687388" y="3563937"/>
                      </a:cubicBezTo>
                      <a:cubicBezTo>
                        <a:pt x="663576" y="3598862"/>
                        <a:pt x="666751" y="3603625"/>
                        <a:pt x="668338" y="3621087"/>
                      </a:cubicBezTo>
                      <a:cubicBezTo>
                        <a:pt x="669925" y="3638549"/>
                        <a:pt x="684213" y="3643312"/>
                        <a:pt x="696913" y="3668712"/>
                      </a:cubicBezTo>
                      <a:cubicBezTo>
                        <a:pt x="709613" y="3694112"/>
                        <a:pt x="723901" y="3732212"/>
                        <a:pt x="744538" y="3773487"/>
                      </a:cubicBezTo>
                      <a:cubicBezTo>
                        <a:pt x="765176" y="3814762"/>
                        <a:pt x="806451" y="3878262"/>
                        <a:pt x="820738" y="3916362"/>
                      </a:cubicBezTo>
                      <a:cubicBezTo>
                        <a:pt x="835025" y="3954462"/>
                        <a:pt x="833438" y="3984625"/>
                        <a:pt x="830263" y="4002087"/>
                      </a:cubicBezTo>
                      <a:cubicBezTo>
                        <a:pt x="827088" y="4019550"/>
                        <a:pt x="812800" y="4021137"/>
                        <a:pt x="801688" y="4021137"/>
                      </a:cubicBezTo>
                      <a:cubicBezTo>
                        <a:pt x="790576" y="4021137"/>
                        <a:pt x="774701" y="4011612"/>
                        <a:pt x="763588" y="4002087"/>
                      </a:cubicBezTo>
                      <a:cubicBezTo>
                        <a:pt x="752476" y="3992562"/>
                        <a:pt x="763588" y="3992562"/>
                        <a:pt x="735013" y="3963987"/>
                      </a:cubicBezTo>
                      <a:cubicBezTo>
                        <a:pt x="706438" y="3935412"/>
                        <a:pt x="638175" y="3867149"/>
                        <a:pt x="592138" y="3830637"/>
                      </a:cubicBezTo>
                      <a:cubicBezTo>
                        <a:pt x="546101" y="3794125"/>
                        <a:pt x="482600" y="3762374"/>
                        <a:pt x="458788" y="3744912"/>
                      </a:cubicBezTo>
                      <a:cubicBezTo>
                        <a:pt x="434976" y="3727450"/>
                        <a:pt x="450851" y="3732212"/>
                        <a:pt x="449263" y="3725862"/>
                      </a:cubicBezTo>
                      <a:cubicBezTo>
                        <a:pt x="447676" y="3719512"/>
                        <a:pt x="447676" y="3717924"/>
                        <a:pt x="449263" y="3706812"/>
                      </a:cubicBezTo>
                      <a:cubicBezTo>
                        <a:pt x="450850" y="3695700"/>
                        <a:pt x="442913" y="3679825"/>
                        <a:pt x="458788" y="3659187"/>
                      </a:cubicBezTo>
                      <a:cubicBezTo>
                        <a:pt x="474663" y="3638550"/>
                        <a:pt x="525463" y="3611562"/>
                        <a:pt x="544513" y="3582987"/>
                      </a:cubicBezTo>
                      <a:cubicBezTo>
                        <a:pt x="563563" y="3554412"/>
                        <a:pt x="558801" y="3530599"/>
                        <a:pt x="573088" y="3487737"/>
                      </a:cubicBezTo>
                      <a:cubicBezTo>
                        <a:pt x="587375" y="3444875"/>
                        <a:pt x="623888" y="3370262"/>
                        <a:pt x="630238" y="3325812"/>
                      </a:cubicBezTo>
                      <a:cubicBezTo>
                        <a:pt x="636588" y="3281362"/>
                        <a:pt x="601663" y="3255962"/>
                        <a:pt x="611188" y="3221037"/>
                      </a:cubicBezTo>
                      <a:cubicBezTo>
                        <a:pt x="620713" y="3186112"/>
                        <a:pt x="666751" y="3165474"/>
                        <a:pt x="687388" y="3116262"/>
                      </a:cubicBezTo>
                      <a:cubicBezTo>
                        <a:pt x="708025" y="3067050"/>
                        <a:pt x="725488" y="2981324"/>
                        <a:pt x="735013" y="2925762"/>
                      </a:cubicBezTo>
                      <a:cubicBezTo>
                        <a:pt x="744538" y="2870200"/>
                        <a:pt x="746126" y="2806700"/>
                        <a:pt x="744538" y="2782887"/>
                      </a:cubicBezTo>
                      <a:cubicBezTo>
                        <a:pt x="742950" y="2759074"/>
                        <a:pt x="725488" y="2782887"/>
                        <a:pt x="725488" y="2782887"/>
                      </a:cubicBezTo>
                      <a:cubicBezTo>
                        <a:pt x="717551" y="2782887"/>
                        <a:pt x="704850" y="2776537"/>
                        <a:pt x="696913" y="2782887"/>
                      </a:cubicBezTo>
                      <a:cubicBezTo>
                        <a:pt x="688976" y="2789237"/>
                        <a:pt x="684213" y="2797175"/>
                        <a:pt x="677863" y="2820987"/>
                      </a:cubicBezTo>
                      <a:cubicBezTo>
                        <a:pt x="671513" y="2844799"/>
                        <a:pt x="676275" y="2897187"/>
                        <a:pt x="658813" y="2925762"/>
                      </a:cubicBezTo>
                      <a:cubicBezTo>
                        <a:pt x="641351" y="2954337"/>
                        <a:pt x="593725" y="2963862"/>
                        <a:pt x="573088" y="2992437"/>
                      </a:cubicBezTo>
                      <a:cubicBezTo>
                        <a:pt x="552451" y="3021012"/>
                        <a:pt x="547688" y="3070225"/>
                        <a:pt x="534988" y="3097212"/>
                      </a:cubicBezTo>
                      <a:cubicBezTo>
                        <a:pt x="522288" y="3124199"/>
                        <a:pt x="503238" y="3133725"/>
                        <a:pt x="496888" y="3154362"/>
                      </a:cubicBezTo>
                      <a:cubicBezTo>
                        <a:pt x="490538" y="3174999"/>
                        <a:pt x="495301" y="3201987"/>
                        <a:pt x="496888" y="3221037"/>
                      </a:cubicBezTo>
                      <a:cubicBezTo>
                        <a:pt x="498475" y="3240087"/>
                        <a:pt x="508000" y="3248025"/>
                        <a:pt x="506413" y="3268662"/>
                      </a:cubicBezTo>
                      <a:cubicBezTo>
                        <a:pt x="504826" y="3289299"/>
                        <a:pt x="500063" y="3325812"/>
                        <a:pt x="487363" y="3344862"/>
                      </a:cubicBezTo>
                      <a:cubicBezTo>
                        <a:pt x="474663" y="3363912"/>
                        <a:pt x="441325" y="3371850"/>
                        <a:pt x="430213" y="3382962"/>
                      </a:cubicBezTo>
                      <a:cubicBezTo>
                        <a:pt x="419101" y="3394074"/>
                        <a:pt x="427038" y="3394075"/>
                        <a:pt x="420688" y="3411537"/>
                      </a:cubicBezTo>
                      <a:cubicBezTo>
                        <a:pt x="414338" y="3428999"/>
                        <a:pt x="398463" y="3459162"/>
                        <a:pt x="392113" y="3487737"/>
                      </a:cubicBezTo>
                      <a:cubicBezTo>
                        <a:pt x="385763" y="3516312"/>
                        <a:pt x="390526" y="3560762"/>
                        <a:pt x="382588" y="3582987"/>
                      </a:cubicBezTo>
                      <a:cubicBezTo>
                        <a:pt x="374651" y="3605212"/>
                        <a:pt x="352425" y="3611562"/>
                        <a:pt x="344488" y="3621087"/>
                      </a:cubicBezTo>
                      <a:cubicBezTo>
                        <a:pt x="336551" y="3630612"/>
                        <a:pt x="338138" y="3629024"/>
                        <a:pt x="334963" y="3640137"/>
                      </a:cubicBezTo>
                      <a:cubicBezTo>
                        <a:pt x="331788" y="3651250"/>
                        <a:pt x="322263" y="3662362"/>
                        <a:pt x="325438" y="3687762"/>
                      </a:cubicBezTo>
                      <a:cubicBezTo>
                        <a:pt x="328613" y="3713162"/>
                        <a:pt x="349251" y="3757612"/>
                        <a:pt x="354013" y="3792537"/>
                      </a:cubicBezTo>
                      <a:cubicBezTo>
                        <a:pt x="358776" y="3827462"/>
                        <a:pt x="350838" y="3871912"/>
                        <a:pt x="354013" y="3897312"/>
                      </a:cubicBezTo>
                      <a:cubicBezTo>
                        <a:pt x="357188" y="3922712"/>
                        <a:pt x="377825" y="3925887"/>
                        <a:pt x="373063" y="3944937"/>
                      </a:cubicBezTo>
                      <a:cubicBezTo>
                        <a:pt x="368301" y="3963987"/>
                        <a:pt x="344488" y="4006850"/>
                        <a:pt x="325438" y="4011612"/>
                      </a:cubicBezTo>
                      <a:cubicBezTo>
                        <a:pt x="306388" y="4016374"/>
                        <a:pt x="274638" y="3984625"/>
                        <a:pt x="258763" y="3973512"/>
                      </a:cubicBezTo>
                      <a:cubicBezTo>
                        <a:pt x="242888" y="3962400"/>
                        <a:pt x="239713" y="3957637"/>
                        <a:pt x="230188" y="3944937"/>
                      </a:cubicBezTo>
                      <a:cubicBezTo>
                        <a:pt x="220663" y="3932237"/>
                        <a:pt x="211138" y="3921125"/>
                        <a:pt x="201613" y="3897312"/>
                      </a:cubicBezTo>
                      <a:cubicBezTo>
                        <a:pt x="192088" y="3873500"/>
                        <a:pt x="180976" y="3830637"/>
                        <a:pt x="173038" y="3802062"/>
                      </a:cubicBezTo>
                      <a:cubicBezTo>
                        <a:pt x="165100" y="3773487"/>
                        <a:pt x="158750" y="3746499"/>
                        <a:pt x="153988" y="3725862"/>
                      </a:cubicBezTo>
                      <a:cubicBezTo>
                        <a:pt x="149226" y="3705225"/>
                        <a:pt x="146050" y="3690937"/>
                        <a:pt x="144463" y="3678237"/>
                      </a:cubicBezTo>
                      <a:cubicBezTo>
                        <a:pt x="142876" y="3665537"/>
                        <a:pt x="141288" y="3660775"/>
                        <a:pt x="144463" y="3649662"/>
                      </a:cubicBezTo>
                      <a:cubicBezTo>
                        <a:pt x="147638" y="3638549"/>
                        <a:pt x="152401" y="3640137"/>
                        <a:pt x="163513" y="3611562"/>
                      </a:cubicBezTo>
                      <a:cubicBezTo>
                        <a:pt x="174625" y="3582987"/>
                        <a:pt x="196851" y="3519487"/>
                        <a:pt x="211138" y="3478212"/>
                      </a:cubicBezTo>
                      <a:cubicBezTo>
                        <a:pt x="225426" y="3436937"/>
                        <a:pt x="241301" y="3390899"/>
                        <a:pt x="249238" y="3363912"/>
                      </a:cubicBezTo>
                      <a:cubicBezTo>
                        <a:pt x="257175" y="3336925"/>
                        <a:pt x="257176" y="3341687"/>
                        <a:pt x="258763" y="3316287"/>
                      </a:cubicBezTo>
                      <a:cubicBezTo>
                        <a:pt x="260351" y="3290887"/>
                        <a:pt x="258763" y="3211512"/>
                        <a:pt x="258763" y="3211512"/>
                      </a:cubicBezTo>
                      <a:cubicBezTo>
                        <a:pt x="258763" y="3179762"/>
                        <a:pt x="255588" y="3146425"/>
                        <a:pt x="258763" y="3125787"/>
                      </a:cubicBezTo>
                      <a:cubicBezTo>
                        <a:pt x="261938" y="3105150"/>
                        <a:pt x="266701" y="3108324"/>
                        <a:pt x="277813" y="3087687"/>
                      </a:cubicBezTo>
                      <a:cubicBezTo>
                        <a:pt x="288925" y="3067050"/>
                        <a:pt x="306388" y="3027362"/>
                        <a:pt x="325438" y="3001962"/>
                      </a:cubicBezTo>
                      <a:cubicBezTo>
                        <a:pt x="344488" y="2976562"/>
                        <a:pt x="377825" y="2957512"/>
                        <a:pt x="392113" y="2935287"/>
                      </a:cubicBezTo>
                      <a:cubicBezTo>
                        <a:pt x="406401" y="2913062"/>
                        <a:pt x="411163" y="2900362"/>
                        <a:pt x="411163" y="2868612"/>
                      </a:cubicBezTo>
                      <a:cubicBezTo>
                        <a:pt x="411163" y="2836862"/>
                        <a:pt x="392113" y="2744787"/>
                        <a:pt x="392113" y="2744787"/>
                      </a:cubicBezTo>
                      <a:lnTo>
                        <a:pt x="392113" y="2744787"/>
                      </a:lnTo>
                      <a:cubicBezTo>
                        <a:pt x="384176" y="2738437"/>
                        <a:pt x="354013" y="2717800"/>
                        <a:pt x="344488" y="2706687"/>
                      </a:cubicBezTo>
                      <a:cubicBezTo>
                        <a:pt x="334963" y="2695575"/>
                        <a:pt x="339725" y="2730499"/>
                        <a:pt x="334963" y="2678112"/>
                      </a:cubicBezTo>
                      <a:cubicBezTo>
                        <a:pt x="330201" y="2625725"/>
                        <a:pt x="319088" y="2454275"/>
                        <a:pt x="315913" y="2392362"/>
                      </a:cubicBezTo>
                      <a:cubicBezTo>
                        <a:pt x="312738" y="2330449"/>
                        <a:pt x="317501" y="2332037"/>
                        <a:pt x="315913" y="2306637"/>
                      </a:cubicBezTo>
                      <a:cubicBezTo>
                        <a:pt x="314326" y="2281237"/>
                        <a:pt x="311150" y="2255837"/>
                        <a:pt x="306388" y="2239962"/>
                      </a:cubicBezTo>
                      <a:cubicBezTo>
                        <a:pt x="301626" y="2224087"/>
                        <a:pt x="287338" y="2211387"/>
                        <a:pt x="287338" y="2211387"/>
                      </a:cubicBezTo>
                      <a:cubicBezTo>
                        <a:pt x="280988" y="2201862"/>
                        <a:pt x="271463" y="2195512"/>
                        <a:pt x="268288" y="2182812"/>
                      </a:cubicBezTo>
                      <a:cubicBezTo>
                        <a:pt x="265113" y="2170112"/>
                        <a:pt x="263526" y="2160587"/>
                        <a:pt x="268288" y="2135187"/>
                      </a:cubicBezTo>
                      <a:cubicBezTo>
                        <a:pt x="273050" y="2109787"/>
                        <a:pt x="287338" y="2055812"/>
                        <a:pt x="296863" y="2030412"/>
                      </a:cubicBezTo>
                      <a:cubicBezTo>
                        <a:pt x="306388" y="2005012"/>
                        <a:pt x="315913" y="2014537"/>
                        <a:pt x="325438" y="1982787"/>
                      </a:cubicBezTo>
                      <a:cubicBezTo>
                        <a:pt x="334963" y="1951037"/>
                        <a:pt x="352425" y="1874837"/>
                        <a:pt x="354013" y="1839912"/>
                      </a:cubicBezTo>
                      <a:cubicBezTo>
                        <a:pt x="355601" y="1804987"/>
                        <a:pt x="346075" y="1814512"/>
                        <a:pt x="334963" y="1773237"/>
                      </a:cubicBezTo>
                      <a:cubicBezTo>
                        <a:pt x="323851" y="1731962"/>
                        <a:pt x="301626" y="1633537"/>
                        <a:pt x="287338" y="1592262"/>
                      </a:cubicBezTo>
                      <a:cubicBezTo>
                        <a:pt x="273051" y="1550987"/>
                        <a:pt x="263526" y="1547812"/>
                        <a:pt x="249238" y="1525587"/>
                      </a:cubicBezTo>
                      <a:cubicBezTo>
                        <a:pt x="234950" y="1503362"/>
                        <a:pt x="212726" y="1482725"/>
                        <a:pt x="201613" y="1458912"/>
                      </a:cubicBezTo>
                      <a:cubicBezTo>
                        <a:pt x="190501" y="1435100"/>
                        <a:pt x="185738" y="1406525"/>
                        <a:pt x="182563" y="1382712"/>
                      </a:cubicBezTo>
                      <a:cubicBezTo>
                        <a:pt x="179388" y="1358900"/>
                        <a:pt x="190500" y="1328737"/>
                        <a:pt x="182563" y="1316037"/>
                      </a:cubicBezTo>
                      <a:cubicBezTo>
                        <a:pt x="174626" y="1303337"/>
                        <a:pt x="153988" y="1309687"/>
                        <a:pt x="134938" y="1306512"/>
                      </a:cubicBezTo>
                      <a:cubicBezTo>
                        <a:pt x="115888" y="1303337"/>
                        <a:pt x="88900" y="1303337"/>
                        <a:pt x="68263" y="1296987"/>
                      </a:cubicBezTo>
                      <a:cubicBezTo>
                        <a:pt x="47626" y="1290637"/>
                        <a:pt x="22226" y="1271587"/>
                        <a:pt x="11113" y="1268412"/>
                      </a:cubicBezTo>
                      <a:cubicBezTo>
                        <a:pt x="0" y="1265237"/>
                        <a:pt x="794" y="1271587"/>
                        <a:pt x="1588" y="1277937"/>
                      </a:cubicBezTo>
                    </a:path>
                  </a:pathLst>
                </a:custGeom>
                <a:grpFill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>
                  <a:lvl1pPr marL="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lang="es-ES" sz="1100"/>
                </a:p>
              </p:txBody>
            </p:sp>
            <p:sp>
              <p:nvSpPr>
                <p:cNvPr id="478" name="31 Forma libre"/>
                <p:cNvSpPr/>
                <p:nvPr/>
              </p:nvSpPr>
              <p:spPr>
                <a:xfrm>
                  <a:off x="4" y="282573"/>
                  <a:ext cx="811213" cy="1069975"/>
                </a:xfrm>
                <a:custGeom>
                  <a:avLst/>
                  <a:gdLst>
                    <a:gd name="connsiteX0" fmla="*/ 752475 w 811213"/>
                    <a:gd name="connsiteY0" fmla="*/ 736600 h 1069975"/>
                    <a:gd name="connsiteX1" fmla="*/ 733425 w 811213"/>
                    <a:gd name="connsiteY1" fmla="*/ 688975 h 1069975"/>
                    <a:gd name="connsiteX2" fmla="*/ 781050 w 811213"/>
                    <a:gd name="connsiteY2" fmla="*/ 650875 h 1069975"/>
                    <a:gd name="connsiteX3" fmla="*/ 809625 w 811213"/>
                    <a:gd name="connsiteY3" fmla="*/ 527050 h 1069975"/>
                    <a:gd name="connsiteX4" fmla="*/ 790575 w 811213"/>
                    <a:gd name="connsiteY4" fmla="*/ 422275 h 1069975"/>
                    <a:gd name="connsiteX5" fmla="*/ 762000 w 811213"/>
                    <a:gd name="connsiteY5" fmla="*/ 365125 h 1069975"/>
                    <a:gd name="connsiteX6" fmla="*/ 619125 w 811213"/>
                    <a:gd name="connsiteY6" fmla="*/ 317500 h 1069975"/>
                    <a:gd name="connsiteX7" fmla="*/ 514350 w 811213"/>
                    <a:gd name="connsiteY7" fmla="*/ 317500 h 1069975"/>
                    <a:gd name="connsiteX8" fmla="*/ 457200 w 811213"/>
                    <a:gd name="connsiteY8" fmla="*/ 393700 h 1069975"/>
                    <a:gd name="connsiteX9" fmla="*/ 409575 w 811213"/>
                    <a:gd name="connsiteY9" fmla="*/ 508000 h 1069975"/>
                    <a:gd name="connsiteX10" fmla="*/ 428625 w 811213"/>
                    <a:gd name="connsiteY10" fmla="*/ 622300 h 1069975"/>
                    <a:gd name="connsiteX11" fmla="*/ 485775 w 811213"/>
                    <a:gd name="connsiteY11" fmla="*/ 679450 h 1069975"/>
                    <a:gd name="connsiteX12" fmla="*/ 485775 w 811213"/>
                    <a:gd name="connsiteY12" fmla="*/ 736600 h 1069975"/>
                    <a:gd name="connsiteX13" fmla="*/ 390525 w 811213"/>
                    <a:gd name="connsiteY13" fmla="*/ 774700 h 1069975"/>
                    <a:gd name="connsiteX14" fmla="*/ 304800 w 811213"/>
                    <a:gd name="connsiteY14" fmla="*/ 812800 h 1069975"/>
                    <a:gd name="connsiteX15" fmla="*/ 209550 w 811213"/>
                    <a:gd name="connsiteY15" fmla="*/ 822325 h 1069975"/>
                    <a:gd name="connsiteX16" fmla="*/ 171450 w 811213"/>
                    <a:gd name="connsiteY16" fmla="*/ 746125 h 1069975"/>
                    <a:gd name="connsiteX17" fmla="*/ 190500 w 811213"/>
                    <a:gd name="connsiteY17" fmla="*/ 574675 h 1069975"/>
                    <a:gd name="connsiteX18" fmla="*/ 247650 w 811213"/>
                    <a:gd name="connsiteY18" fmla="*/ 403225 h 1069975"/>
                    <a:gd name="connsiteX19" fmla="*/ 266700 w 811213"/>
                    <a:gd name="connsiteY19" fmla="*/ 241300 h 1069975"/>
                    <a:gd name="connsiteX20" fmla="*/ 180975 w 811213"/>
                    <a:gd name="connsiteY20" fmla="*/ 127000 h 1069975"/>
                    <a:gd name="connsiteX21" fmla="*/ 171450 w 811213"/>
                    <a:gd name="connsiteY21" fmla="*/ 3175 h 1069975"/>
                    <a:gd name="connsiteX22" fmla="*/ 95250 w 811213"/>
                    <a:gd name="connsiteY22" fmla="*/ 107950 h 1069975"/>
                    <a:gd name="connsiteX23" fmla="*/ 114300 w 811213"/>
                    <a:gd name="connsiteY23" fmla="*/ 269875 h 1069975"/>
                    <a:gd name="connsiteX24" fmla="*/ 161925 w 811213"/>
                    <a:gd name="connsiteY24" fmla="*/ 336550 h 1069975"/>
                    <a:gd name="connsiteX25" fmla="*/ 85725 w 811213"/>
                    <a:gd name="connsiteY25" fmla="*/ 488950 h 1069975"/>
                    <a:gd name="connsiteX26" fmla="*/ 28575 w 811213"/>
                    <a:gd name="connsiteY26" fmla="*/ 593725 h 1069975"/>
                    <a:gd name="connsiteX27" fmla="*/ 28575 w 811213"/>
                    <a:gd name="connsiteY27" fmla="*/ 717550 h 1069975"/>
                    <a:gd name="connsiteX28" fmla="*/ 28575 w 811213"/>
                    <a:gd name="connsiteY28" fmla="*/ 831850 h 1069975"/>
                    <a:gd name="connsiteX29" fmla="*/ 0 w 811213"/>
                    <a:gd name="connsiteY29" fmla="*/ 908050 h 1069975"/>
                    <a:gd name="connsiteX30" fmla="*/ 28575 w 811213"/>
                    <a:gd name="connsiteY30" fmla="*/ 1012825 h 1069975"/>
                    <a:gd name="connsiteX31" fmla="*/ 57150 w 811213"/>
                    <a:gd name="connsiteY31" fmla="*/ 1069975 h 10699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</a:cxnLst>
                  <a:rect l="l" t="t" r="r" b="b"/>
                  <a:pathLst>
                    <a:path w="811213" h="1069975">
                      <a:moveTo>
                        <a:pt x="752475" y="736600"/>
                      </a:moveTo>
                      <a:cubicBezTo>
                        <a:pt x="740568" y="719931"/>
                        <a:pt x="728662" y="703263"/>
                        <a:pt x="733425" y="688975"/>
                      </a:cubicBezTo>
                      <a:cubicBezTo>
                        <a:pt x="738188" y="674687"/>
                        <a:pt x="768350" y="677862"/>
                        <a:pt x="781050" y="650875"/>
                      </a:cubicBezTo>
                      <a:cubicBezTo>
                        <a:pt x="793750" y="623888"/>
                        <a:pt x="808037" y="565150"/>
                        <a:pt x="809625" y="527050"/>
                      </a:cubicBezTo>
                      <a:cubicBezTo>
                        <a:pt x="811213" y="488950"/>
                        <a:pt x="798512" y="449262"/>
                        <a:pt x="790575" y="422275"/>
                      </a:cubicBezTo>
                      <a:cubicBezTo>
                        <a:pt x="782638" y="395288"/>
                        <a:pt x="790575" y="382587"/>
                        <a:pt x="762000" y="365125"/>
                      </a:cubicBezTo>
                      <a:cubicBezTo>
                        <a:pt x="733425" y="347663"/>
                        <a:pt x="660400" y="325437"/>
                        <a:pt x="619125" y="317500"/>
                      </a:cubicBezTo>
                      <a:cubicBezTo>
                        <a:pt x="577850" y="309563"/>
                        <a:pt x="541337" y="304800"/>
                        <a:pt x="514350" y="317500"/>
                      </a:cubicBezTo>
                      <a:cubicBezTo>
                        <a:pt x="487363" y="330200"/>
                        <a:pt x="474662" y="361950"/>
                        <a:pt x="457200" y="393700"/>
                      </a:cubicBezTo>
                      <a:cubicBezTo>
                        <a:pt x="439738" y="425450"/>
                        <a:pt x="414338" y="469900"/>
                        <a:pt x="409575" y="508000"/>
                      </a:cubicBezTo>
                      <a:cubicBezTo>
                        <a:pt x="404813" y="546100"/>
                        <a:pt x="415925" y="593725"/>
                        <a:pt x="428625" y="622300"/>
                      </a:cubicBezTo>
                      <a:cubicBezTo>
                        <a:pt x="441325" y="650875"/>
                        <a:pt x="476250" y="660400"/>
                        <a:pt x="485775" y="679450"/>
                      </a:cubicBezTo>
                      <a:cubicBezTo>
                        <a:pt x="495300" y="698500"/>
                        <a:pt x="501650" y="720725"/>
                        <a:pt x="485775" y="736600"/>
                      </a:cubicBezTo>
                      <a:cubicBezTo>
                        <a:pt x="469900" y="752475"/>
                        <a:pt x="420688" y="762000"/>
                        <a:pt x="390525" y="774700"/>
                      </a:cubicBezTo>
                      <a:cubicBezTo>
                        <a:pt x="360363" y="787400"/>
                        <a:pt x="334963" y="804862"/>
                        <a:pt x="304800" y="812800"/>
                      </a:cubicBezTo>
                      <a:cubicBezTo>
                        <a:pt x="274637" y="820738"/>
                        <a:pt x="231775" y="833437"/>
                        <a:pt x="209550" y="822325"/>
                      </a:cubicBezTo>
                      <a:cubicBezTo>
                        <a:pt x="187325" y="811213"/>
                        <a:pt x="174625" y="787400"/>
                        <a:pt x="171450" y="746125"/>
                      </a:cubicBezTo>
                      <a:cubicBezTo>
                        <a:pt x="168275" y="704850"/>
                        <a:pt x="177800" y="631825"/>
                        <a:pt x="190500" y="574675"/>
                      </a:cubicBezTo>
                      <a:cubicBezTo>
                        <a:pt x="203200" y="517525"/>
                        <a:pt x="234950" y="458788"/>
                        <a:pt x="247650" y="403225"/>
                      </a:cubicBezTo>
                      <a:cubicBezTo>
                        <a:pt x="260350" y="347662"/>
                        <a:pt x="277812" y="287337"/>
                        <a:pt x="266700" y="241300"/>
                      </a:cubicBezTo>
                      <a:cubicBezTo>
                        <a:pt x="255588" y="195263"/>
                        <a:pt x="196850" y="166687"/>
                        <a:pt x="180975" y="127000"/>
                      </a:cubicBezTo>
                      <a:cubicBezTo>
                        <a:pt x="165100" y="87313"/>
                        <a:pt x="185737" y="6350"/>
                        <a:pt x="171450" y="3175"/>
                      </a:cubicBezTo>
                      <a:cubicBezTo>
                        <a:pt x="157163" y="0"/>
                        <a:pt x="104775" y="63500"/>
                        <a:pt x="95250" y="107950"/>
                      </a:cubicBezTo>
                      <a:cubicBezTo>
                        <a:pt x="85725" y="152400"/>
                        <a:pt x="103188" y="231775"/>
                        <a:pt x="114300" y="269875"/>
                      </a:cubicBezTo>
                      <a:cubicBezTo>
                        <a:pt x="125412" y="307975"/>
                        <a:pt x="166688" y="300038"/>
                        <a:pt x="161925" y="336550"/>
                      </a:cubicBezTo>
                      <a:cubicBezTo>
                        <a:pt x="157163" y="373063"/>
                        <a:pt x="107950" y="446088"/>
                        <a:pt x="85725" y="488950"/>
                      </a:cubicBezTo>
                      <a:cubicBezTo>
                        <a:pt x="63500" y="531812"/>
                        <a:pt x="38100" y="555625"/>
                        <a:pt x="28575" y="593725"/>
                      </a:cubicBezTo>
                      <a:cubicBezTo>
                        <a:pt x="19050" y="631825"/>
                        <a:pt x="28575" y="717550"/>
                        <a:pt x="28575" y="717550"/>
                      </a:cubicBezTo>
                      <a:cubicBezTo>
                        <a:pt x="28575" y="757237"/>
                        <a:pt x="33337" y="800100"/>
                        <a:pt x="28575" y="831850"/>
                      </a:cubicBezTo>
                      <a:cubicBezTo>
                        <a:pt x="23813" y="863600"/>
                        <a:pt x="0" y="877888"/>
                        <a:pt x="0" y="908050"/>
                      </a:cubicBezTo>
                      <a:cubicBezTo>
                        <a:pt x="0" y="938212"/>
                        <a:pt x="19050" y="985838"/>
                        <a:pt x="28575" y="1012825"/>
                      </a:cubicBezTo>
                      <a:cubicBezTo>
                        <a:pt x="38100" y="1039812"/>
                        <a:pt x="47625" y="1054893"/>
                        <a:pt x="57150" y="1069975"/>
                      </a:cubicBezTo>
                    </a:path>
                  </a:pathLst>
                </a:custGeom>
                <a:grpFill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>
                  <a:lvl1pPr marL="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lang="es-ES" sz="1100"/>
                </a:p>
              </p:txBody>
            </p:sp>
          </p:grpSp>
        </p:grpSp>
        <p:grpSp>
          <p:nvGrpSpPr>
            <p:cNvPr id="462" name="Group 88"/>
            <p:cNvGrpSpPr>
              <a:grpSpLocks/>
            </p:cNvGrpSpPr>
            <p:nvPr/>
          </p:nvGrpSpPr>
          <p:grpSpPr bwMode="auto">
            <a:xfrm>
              <a:off x="40821" y="19050"/>
              <a:ext cx="77107" cy="86360"/>
              <a:chOff x="40821" y="19050"/>
              <a:chExt cx="41" cy="41"/>
            </a:xfrm>
          </p:grpSpPr>
          <p:sp>
            <p:nvSpPr>
              <p:cNvPr id="463" name="Freeform 89"/>
              <p:cNvSpPr>
                <a:spLocks/>
              </p:cNvSpPr>
              <p:nvPr/>
            </p:nvSpPr>
            <p:spPr bwMode="auto">
              <a:xfrm>
                <a:off x="40821" y="19050"/>
                <a:ext cx="41" cy="41"/>
              </a:xfrm>
              <a:custGeom>
                <a:avLst/>
                <a:gdLst/>
                <a:ahLst/>
                <a:cxnLst>
                  <a:cxn ang="0">
                    <a:pos x="165" y="75"/>
                  </a:cxn>
                  <a:cxn ang="0">
                    <a:pos x="162" y="61"/>
                  </a:cxn>
                  <a:cxn ang="0">
                    <a:pos x="157" y="47"/>
                  </a:cxn>
                  <a:cxn ang="0">
                    <a:pos x="150" y="36"/>
                  </a:cxn>
                  <a:cxn ang="0">
                    <a:pos x="141" y="24"/>
                  </a:cxn>
                  <a:cxn ang="0">
                    <a:pos x="129" y="15"/>
                  </a:cxn>
                  <a:cxn ang="0">
                    <a:pos x="118" y="8"/>
                  </a:cxn>
                  <a:cxn ang="0">
                    <a:pos x="104" y="2"/>
                  </a:cxn>
                  <a:cxn ang="0">
                    <a:pos x="90" y="0"/>
                  </a:cxn>
                  <a:cxn ang="0">
                    <a:pos x="75" y="0"/>
                  </a:cxn>
                  <a:cxn ang="0">
                    <a:pos x="61" y="2"/>
                  </a:cxn>
                  <a:cxn ang="0">
                    <a:pos x="47" y="8"/>
                  </a:cxn>
                  <a:cxn ang="0">
                    <a:pos x="35" y="14"/>
                  </a:cxn>
                  <a:cxn ang="0">
                    <a:pos x="24" y="23"/>
                  </a:cxn>
                  <a:cxn ang="0">
                    <a:pos x="14" y="34"/>
                  </a:cxn>
                  <a:cxn ang="0">
                    <a:pos x="8" y="47"/>
                  </a:cxn>
                  <a:cxn ang="0">
                    <a:pos x="3" y="60"/>
                  </a:cxn>
                  <a:cxn ang="0">
                    <a:pos x="0" y="74"/>
                  </a:cxn>
                  <a:cxn ang="0">
                    <a:pos x="0" y="89"/>
                  </a:cxn>
                  <a:cxn ang="0">
                    <a:pos x="1" y="104"/>
                  </a:cxn>
                  <a:cxn ang="0">
                    <a:pos x="6" y="116"/>
                  </a:cxn>
                  <a:cxn ang="0">
                    <a:pos x="14" y="129"/>
                  </a:cxn>
                  <a:cxn ang="0">
                    <a:pos x="23" y="141"/>
                  </a:cxn>
                  <a:cxn ang="0">
                    <a:pos x="35" y="150"/>
                  </a:cxn>
                  <a:cxn ang="0">
                    <a:pos x="46" y="157"/>
                  </a:cxn>
                  <a:cxn ang="0">
                    <a:pos x="60" y="162"/>
                  </a:cxn>
                  <a:cxn ang="0">
                    <a:pos x="74" y="165"/>
                  </a:cxn>
                  <a:cxn ang="0">
                    <a:pos x="88" y="165"/>
                  </a:cxn>
                  <a:cxn ang="0">
                    <a:pos x="102" y="162"/>
                  </a:cxn>
                  <a:cxn ang="0">
                    <a:pos x="116" y="157"/>
                  </a:cxn>
                  <a:cxn ang="0">
                    <a:pos x="129" y="151"/>
                  </a:cxn>
                  <a:cxn ang="0">
                    <a:pos x="139" y="142"/>
                  </a:cxn>
                  <a:cxn ang="0">
                    <a:pos x="150" y="132"/>
                  </a:cxn>
                  <a:cxn ang="0">
                    <a:pos x="156" y="119"/>
                  </a:cxn>
                  <a:cxn ang="0">
                    <a:pos x="161" y="105"/>
                  </a:cxn>
                  <a:cxn ang="0">
                    <a:pos x="165" y="91"/>
                  </a:cxn>
                  <a:cxn ang="0">
                    <a:pos x="165" y="83"/>
                  </a:cxn>
                </a:cxnLst>
                <a:rect l="0" t="0" r="r" b="b"/>
                <a:pathLst>
                  <a:path w="165" h="165">
                    <a:moveTo>
                      <a:pt x="165" y="83"/>
                    </a:moveTo>
                    <a:lnTo>
                      <a:pt x="165" y="75"/>
                    </a:lnTo>
                    <a:lnTo>
                      <a:pt x="164" y="68"/>
                    </a:lnTo>
                    <a:lnTo>
                      <a:pt x="162" y="61"/>
                    </a:lnTo>
                    <a:lnTo>
                      <a:pt x="160" y="54"/>
                    </a:lnTo>
                    <a:lnTo>
                      <a:pt x="157" y="47"/>
                    </a:lnTo>
                    <a:lnTo>
                      <a:pt x="153" y="41"/>
                    </a:lnTo>
                    <a:lnTo>
                      <a:pt x="150" y="36"/>
                    </a:lnTo>
                    <a:lnTo>
                      <a:pt x="146" y="29"/>
                    </a:lnTo>
                    <a:lnTo>
                      <a:pt x="141" y="24"/>
                    </a:lnTo>
                    <a:lnTo>
                      <a:pt x="136" y="19"/>
                    </a:lnTo>
                    <a:lnTo>
                      <a:pt x="129" y="15"/>
                    </a:lnTo>
                    <a:lnTo>
                      <a:pt x="124" y="11"/>
                    </a:lnTo>
                    <a:lnTo>
                      <a:pt x="118" y="8"/>
                    </a:lnTo>
                    <a:lnTo>
                      <a:pt x="111" y="5"/>
                    </a:lnTo>
                    <a:lnTo>
                      <a:pt x="104" y="2"/>
                    </a:lnTo>
                    <a:lnTo>
                      <a:pt x="97" y="1"/>
                    </a:lnTo>
                    <a:lnTo>
                      <a:pt x="90" y="0"/>
                    </a:lnTo>
                    <a:lnTo>
                      <a:pt x="82" y="0"/>
                    </a:lnTo>
                    <a:lnTo>
                      <a:pt x="75" y="0"/>
                    </a:lnTo>
                    <a:lnTo>
                      <a:pt x="68" y="1"/>
                    </a:lnTo>
                    <a:lnTo>
                      <a:pt x="61" y="2"/>
                    </a:lnTo>
                    <a:lnTo>
                      <a:pt x="54" y="5"/>
                    </a:lnTo>
                    <a:lnTo>
                      <a:pt x="47" y="8"/>
                    </a:lnTo>
                    <a:lnTo>
                      <a:pt x="41" y="11"/>
                    </a:lnTo>
                    <a:lnTo>
                      <a:pt x="35" y="14"/>
                    </a:lnTo>
                    <a:lnTo>
                      <a:pt x="29" y="19"/>
                    </a:lnTo>
                    <a:lnTo>
                      <a:pt x="24" y="23"/>
                    </a:lnTo>
                    <a:lnTo>
                      <a:pt x="19" y="29"/>
                    </a:lnTo>
                    <a:lnTo>
                      <a:pt x="14" y="34"/>
                    </a:lnTo>
                    <a:lnTo>
                      <a:pt x="12" y="41"/>
                    </a:lnTo>
                    <a:lnTo>
                      <a:pt x="8" y="47"/>
                    </a:lnTo>
                    <a:lnTo>
                      <a:pt x="4" y="54"/>
                    </a:lnTo>
                    <a:lnTo>
                      <a:pt x="3" y="60"/>
                    </a:lnTo>
                    <a:lnTo>
                      <a:pt x="0" y="68"/>
                    </a:lnTo>
                    <a:lnTo>
                      <a:pt x="0" y="74"/>
                    </a:lnTo>
                    <a:lnTo>
                      <a:pt x="0" y="82"/>
                    </a:lnTo>
                    <a:lnTo>
                      <a:pt x="0" y="89"/>
                    </a:lnTo>
                    <a:lnTo>
                      <a:pt x="0" y="96"/>
                    </a:lnTo>
                    <a:lnTo>
                      <a:pt x="1" y="104"/>
                    </a:lnTo>
                    <a:lnTo>
                      <a:pt x="4" y="110"/>
                    </a:lnTo>
                    <a:lnTo>
                      <a:pt x="6" y="116"/>
                    </a:lnTo>
                    <a:lnTo>
                      <a:pt x="10" y="123"/>
                    </a:lnTo>
                    <a:lnTo>
                      <a:pt x="14" y="129"/>
                    </a:lnTo>
                    <a:lnTo>
                      <a:pt x="18" y="136"/>
                    </a:lnTo>
                    <a:lnTo>
                      <a:pt x="23" y="141"/>
                    </a:lnTo>
                    <a:lnTo>
                      <a:pt x="28" y="145"/>
                    </a:lnTo>
                    <a:lnTo>
                      <a:pt x="35" y="150"/>
                    </a:lnTo>
                    <a:lnTo>
                      <a:pt x="40" y="153"/>
                    </a:lnTo>
                    <a:lnTo>
                      <a:pt x="46" y="157"/>
                    </a:lnTo>
                    <a:lnTo>
                      <a:pt x="54" y="160"/>
                    </a:lnTo>
                    <a:lnTo>
                      <a:pt x="60" y="162"/>
                    </a:lnTo>
                    <a:lnTo>
                      <a:pt x="67" y="164"/>
                    </a:lnTo>
                    <a:lnTo>
                      <a:pt x="74" y="165"/>
                    </a:lnTo>
                    <a:lnTo>
                      <a:pt x="81" y="165"/>
                    </a:lnTo>
                    <a:lnTo>
                      <a:pt x="88" y="165"/>
                    </a:lnTo>
                    <a:lnTo>
                      <a:pt x="96" y="164"/>
                    </a:lnTo>
                    <a:lnTo>
                      <a:pt x="102" y="162"/>
                    </a:lnTo>
                    <a:lnTo>
                      <a:pt x="110" y="160"/>
                    </a:lnTo>
                    <a:lnTo>
                      <a:pt x="116" y="157"/>
                    </a:lnTo>
                    <a:lnTo>
                      <a:pt x="123" y="155"/>
                    </a:lnTo>
                    <a:lnTo>
                      <a:pt x="129" y="151"/>
                    </a:lnTo>
                    <a:lnTo>
                      <a:pt x="134" y="146"/>
                    </a:lnTo>
                    <a:lnTo>
                      <a:pt x="139" y="142"/>
                    </a:lnTo>
                    <a:lnTo>
                      <a:pt x="145" y="137"/>
                    </a:lnTo>
                    <a:lnTo>
                      <a:pt x="150" y="132"/>
                    </a:lnTo>
                    <a:lnTo>
                      <a:pt x="153" y="125"/>
                    </a:lnTo>
                    <a:lnTo>
                      <a:pt x="156" y="119"/>
                    </a:lnTo>
                    <a:lnTo>
                      <a:pt x="160" y="113"/>
                    </a:lnTo>
                    <a:lnTo>
                      <a:pt x="161" y="105"/>
                    </a:lnTo>
                    <a:lnTo>
                      <a:pt x="164" y="98"/>
                    </a:lnTo>
                    <a:lnTo>
                      <a:pt x="165" y="91"/>
                    </a:lnTo>
                    <a:lnTo>
                      <a:pt x="165" y="84"/>
                    </a:lnTo>
                    <a:lnTo>
                      <a:pt x="165" y="8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464" name="Freeform 90"/>
              <p:cNvSpPr>
                <a:spLocks/>
              </p:cNvSpPr>
              <p:nvPr/>
            </p:nvSpPr>
            <p:spPr bwMode="auto">
              <a:xfrm>
                <a:off x="40822" y="19051"/>
                <a:ext cx="39" cy="39"/>
              </a:xfrm>
              <a:custGeom>
                <a:avLst/>
                <a:gdLst/>
                <a:ahLst/>
                <a:cxnLst>
                  <a:cxn ang="0">
                    <a:pos x="156" y="71"/>
                  </a:cxn>
                  <a:cxn ang="0">
                    <a:pos x="153" y="57"/>
                  </a:cxn>
                  <a:cxn ang="0">
                    <a:pos x="149" y="45"/>
                  </a:cxn>
                  <a:cxn ang="0">
                    <a:pos x="142" y="33"/>
                  </a:cxn>
                  <a:cxn ang="0">
                    <a:pos x="133" y="22"/>
                  </a:cxn>
                  <a:cxn ang="0">
                    <a:pos x="123" y="13"/>
                  </a:cxn>
                  <a:cxn ang="0">
                    <a:pos x="110" y="6"/>
                  </a:cxn>
                  <a:cxn ang="0">
                    <a:pos x="96" y="2"/>
                  </a:cxn>
                  <a:cxn ang="0">
                    <a:pos x="82" y="0"/>
                  </a:cxn>
                  <a:cxn ang="0">
                    <a:pos x="68" y="1"/>
                  </a:cxn>
                  <a:cxn ang="0">
                    <a:pos x="55" y="4"/>
                  </a:cxn>
                  <a:cxn ang="0">
                    <a:pos x="42" y="9"/>
                  </a:cxn>
                  <a:cxn ang="0">
                    <a:pos x="29" y="16"/>
                  </a:cxn>
                  <a:cxn ang="0">
                    <a:pos x="20" y="25"/>
                  </a:cxn>
                  <a:cxn ang="0">
                    <a:pos x="11" y="37"/>
                  </a:cxn>
                  <a:cxn ang="0">
                    <a:pos x="5" y="50"/>
                  </a:cxn>
                  <a:cxn ang="0">
                    <a:pos x="1" y="64"/>
                  </a:cxn>
                  <a:cxn ang="0">
                    <a:pos x="0" y="78"/>
                  </a:cxn>
                  <a:cxn ang="0">
                    <a:pos x="0" y="91"/>
                  </a:cxn>
                  <a:cxn ang="0">
                    <a:pos x="4" y="105"/>
                  </a:cxn>
                  <a:cxn ang="0">
                    <a:pos x="9" y="117"/>
                  </a:cxn>
                  <a:cxn ang="0">
                    <a:pos x="18" y="129"/>
                  </a:cxn>
                  <a:cxn ang="0">
                    <a:pos x="28" y="139"/>
                  </a:cxn>
                  <a:cxn ang="0">
                    <a:pos x="38" y="147"/>
                  </a:cxn>
                  <a:cxn ang="0">
                    <a:pos x="52" y="152"/>
                  </a:cxn>
                  <a:cxn ang="0">
                    <a:pos x="65" y="156"/>
                  </a:cxn>
                  <a:cxn ang="0">
                    <a:pos x="79" y="157"/>
                  </a:cxn>
                  <a:cxn ang="0">
                    <a:pos x="93" y="156"/>
                  </a:cxn>
                  <a:cxn ang="0">
                    <a:pos x="107" y="152"/>
                  </a:cxn>
                  <a:cxn ang="0">
                    <a:pos x="119" y="146"/>
                  </a:cxn>
                  <a:cxn ang="0">
                    <a:pos x="130" y="137"/>
                  </a:cxn>
                  <a:cxn ang="0">
                    <a:pos x="141" y="128"/>
                  </a:cxn>
                  <a:cxn ang="0">
                    <a:pos x="148" y="115"/>
                  </a:cxn>
                  <a:cxn ang="0">
                    <a:pos x="153" y="102"/>
                  </a:cxn>
                  <a:cxn ang="0">
                    <a:pos x="156" y="88"/>
                  </a:cxn>
                  <a:cxn ang="0">
                    <a:pos x="157" y="79"/>
                  </a:cxn>
                </a:cxnLst>
                <a:rect l="0" t="0" r="r" b="b"/>
                <a:pathLst>
                  <a:path w="157" h="157">
                    <a:moveTo>
                      <a:pt x="157" y="79"/>
                    </a:moveTo>
                    <a:lnTo>
                      <a:pt x="156" y="71"/>
                    </a:lnTo>
                    <a:lnTo>
                      <a:pt x="156" y="65"/>
                    </a:lnTo>
                    <a:lnTo>
                      <a:pt x="153" y="57"/>
                    </a:lnTo>
                    <a:lnTo>
                      <a:pt x="152" y="51"/>
                    </a:lnTo>
                    <a:lnTo>
                      <a:pt x="149" y="45"/>
                    </a:lnTo>
                    <a:lnTo>
                      <a:pt x="146" y="38"/>
                    </a:lnTo>
                    <a:lnTo>
                      <a:pt x="142" y="33"/>
                    </a:lnTo>
                    <a:lnTo>
                      <a:pt x="138" y="27"/>
                    </a:lnTo>
                    <a:lnTo>
                      <a:pt x="133" y="22"/>
                    </a:lnTo>
                    <a:lnTo>
                      <a:pt x="128" y="18"/>
                    </a:lnTo>
                    <a:lnTo>
                      <a:pt x="123" y="13"/>
                    </a:lnTo>
                    <a:lnTo>
                      <a:pt x="116" y="9"/>
                    </a:lnTo>
                    <a:lnTo>
                      <a:pt x="110" y="6"/>
                    </a:lnTo>
                    <a:lnTo>
                      <a:pt x="103" y="4"/>
                    </a:lnTo>
                    <a:lnTo>
                      <a:pt x="96" y="2"/>
                    </a:lnTo>
                    <a:lnTo>
                      <a:pt x="89" y="1"/>
                    </a:lnTo>
                    <a:lnTo>
                      <a:pt x="82" y="0"/>
                    </a:lnTo>
                    <a:lnTo>
                      <a:pt x="75" y="0"/>
                    </a:lnTo>
                    <a:lnTo>
                      <a:pt x="68" y="1"/>
                    </a:lnTo>
                    <a:lnTo>
                      <a:pt x="61" y="1"/>
                    </a:lnTo>
                    <a:lnTo>
                      <a:pt x="55" y="4"/>
                    </a:lnTo>
                    <a:lnTo>
                      <a:pt x="48" y="6"/>
                    </a:lnTo>
                    <a:lnTo>
                      <a:pt x="42" y="9"/>
                    </a:lnTo>
                    <a:lnTo>
                      <a:pt x="36" y="13"/>
                    </a:lnTo>
                    <a:lnTo>
                      <a:pt x="29" y="16"/>
                    </a:lnTo>
                    <a:lnTo>
                      <a:pt x="24" y="20"/>
                    </a:lnTo>
                    <a:lnTo>
                      <a:pt x="20" y="25"/>
                    </a:lnTo>
                    <a:lnTo>
                      <a:pt x="15" y="32"/>
                    </a:lnTo>
                    <a:lnTo>
                      <a:pt x="11" y="37"/>
                    </a:lnTo>
                    <a:lnTo>
                      <a:pt x="8" y="43"/>
                    </a:lnTo>
                    <a:lnTo>
                      <a:pt x="5" y="50"/>
                    </a:lnTo>
                    <a:lnTo>
                      <a:pt x="2" y="56"/>
                    </a:lnTo>
                    <a:lnTo>
                      <a:pt x="1" y="64"/>
                    </a:lnTo>
                    <a:lnTo>
                      <a:pt x="0" y="70"/>
                    </a:lnTo>
                    <a:lnTo>
                      <a:pt x="0" y="78"/>
                    </a:lnTo>
                    <a:lnTo>
                      <a:pt x="0" y="84"/>
                    </a:lnTo>
                    <a:lnTo>
                      <a:pt x="0" y="91"/>
                    </a:lnTo>
                    <a:lnTo>
                      <a:pt x="2" y="98"/>
                    </a:lnTo>
                    <a:lnTo>
                      <a:pt x="4" y="105"/>
                    </a:lnTo>
                    <a:lnTo>
                      <a:pt x="6" y="111"/>
                    </a:lnTo>
                    <a:lnTo>
                      <a:pt x="9" y="117"/>
                    </a:lnTo>
                    <a:lnTo>
                      <a:pt x="13" y="123"/>
                    </a:lnTo>
                    <a:lnTo>
                      <a:pt x="18" y="129"/>
                    </a:lnTo>
                    <a:lnTo>
                      <a:pt x="23" y="134"/>
                    </a:lnTo>
                    <a:lnTo>
                      <a:pt x="28" y="139"/>
                    </a:lnTo>
                    <a:lnTo>
                      <a:pt x="33" y="143"/>
                    </a:lnTo>
                    <a:lnTo>
                      <a:pt x="38" y="147"/>
                    </a:lnTo>
                    <a:lnTo>
                      <a:pt x="46" y="149"/>
                    </a:lnTo>
                    <a:lnTo>
                      <a:pt x="52" y="152"/>
                    </a:lnTo>
                    <a:lnTo>
                      <a:pt x="59" y="155"/>
                    </a:lnTo>
                    <a:lnTo>
                      <a:pt x="65" y="156"/>
                    </a:lnTo>
                    <a:lnTo>
                      <a:pt x="73" y="157"/>
                    </a:lnTo>
                    <a:lnTo>
                      <a:pt x="79" y="157"/>
                    </a:lnTo>
                    <a:lnTo>
                      <a:pt x="87" y="157"/>
                    </a:lnTo>
                    <a:lnTo>
                      <a:pt x="93" y="156"/>
                    </a:lnTo>
                    <a:lnTo>
                      <a:pt x="101" y="153"/>
                    </a:lnTo>
                    <a:lnTo>
                      <a:pt x="107" y="152"/>
                    </a:lnTo>
                    <a:lnTo>
                      <a:pt x="112" y="149"/>
                    </a:lnTo>
                    <a:lnTo>
                      <a:pt x="119" y="146"/>
                    </a:lnTo>
                    <a:lnTo>
                      <a:pt x="125" y="142"/>
                    </a:lnTo>
                    <a:lnTo>
                      <a:pt x="130" y="137"/>
                    </a:lnTo>
                    <a:lnTo>
                      <a:pt x="135" y="133"/>
                    </a:lnTo>
                    <a:lnTo>
                      <a:pt x="141" y="128"/>
                    </a:lnTo>
                    <a:lnTo>
                      <a:pt x="144" y="121"/>
                    </a:lnTo>
                    <a:lnTo>
                      <a:pt x="148" y="115"/>
                    </a:lnTo>
                    <a:lnTo>
                      <a:pt x="151" y="109"/>
                    </a:lnTo>
                    <a:lnTo>
                      <a:pt x="153" y="102"/>
                    </a:lnTo>
                    <a:lnTo>
                      <a:pt x="155" y="96"/>
                    </a:lnTo>
                    <a:lnTo>
                      <a:pt x="156" y="88"/>
                    </a:lnTo>
                    <a:lnTo>
                      <a:pt x="157" y="82"/>
                    </a:lnTo>
                    <a:lnTo>
                      <a:pt x="157" y="79"/>
                    </a:lnTo>
                    <a:close/>
                  </a:path>
                </a:pathLst>
              </a:custGeom>
              <a:solidFill>
                <a:srgbClr val="010180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465" name="Freeform 91"/>
              <p:cNvSpPr>
                <a:spLocks/>
              </p:cNvSpPr>
              <p:nvPr/>
            </p:nvSpPr>
            <p:spPr bwMode="auto">
              <a:xfrm>
                <a:off x="40825" y="19065"/>
                <a:ext cx="12" cy="15"/>
              </a:xfrm>
              <a:custGeom>
                <a:avLst/>
                <a:gdLst/>
                <a:ahLst/>
                <a:cxnLst>
                  <a:cxn ang="0">
                    <a:pos x="48" y="37"/>
                  </a:cxn>
                  <a:cxn ang="0">
                    <a:pos x="44" y="29"/>
                  </a:cxn>
                  <a:cxn ang="0">
                    <a:pos x="43" y="20"/>
                  </a:cxn>
                  <a:cxn ang="0">
                    <a:pos x="41" y="12"/>
                  </a:cxn>
                  <a:cxn ang="0">
                    <a:pos x="39" y="9"/>
                  </a:cxn>
                  <a:cxn ang="0">
                    <a:pos x="36" y="7"/>
                  </a:cxn>
                  <a:cxn ang="0">
                    <a:pos x="34" y="7"/>
                  </a:cxn>
                  <a:cxn ang="0">
                    <a:pos x="30" y="6"/>
                  </a:cxn>
                  <a:cxn ang="0">
                    <a:pos x="27" y="5"/>
                  </a:cxn>
                  <a:cxn ang="0">
                    <a:pos x="23" y="3"/>
                  </a:cxn>
                  <a:cxn ang="0">
                    <a:pos x="21" y="2"/>
                  </a:cxn>
                  <a:cxn ang="0">
                    <a:pos x="18" y="1"/>
                  </a:cxn>
                  <a:cxn ang="0">
                    <a:pos x="13" y="2"/>
                  </a:cxn>
                  <a:cxn ang="0">
                    <a:pos x="9" y="7"/>
                  </a:cxn>
                  <a:cxn ang="0">
                    <a:pos x="5" y="11"/>
                  </a:cxn>
                  <a:cxn ang="0">
                    <a:pos x="2" y="18"/>
                  </a:cxn>
                  <a:cxn ang="0">
                    <a:pos x="2" y="25"/>
                  </a:cxn>
                  <a:cxn ang="0">
                    <a:pos x="3" y="33"/>
                  </a:cxn>
                  <a:cxn ang="0">
                    <a:pos x="5" y="41"/>
                  </a:cxn>
                  <a:cxn ang="0">
                    <a:pos x="9" y="48"/>
                  </a:cxn>
                  <a:cxn ang="0">
                    <a:pos x="13" y="52"/>
                  </a:cxn>
                  <a:cxn ang="0">
                    <a:pos x="16" y="55"/>
                  </a:cxn>
                  <a:cxn ang="0">
                    <a:pos x="18" y="56"/>
                  </a:cxn>
                  <a:cxn ang="0">
                    <a:pos x="22" y="57"/>
                  </a:cxn>
                  <a:cxn ang="0">
                    <a:pos x="25" y="57"/>
                  </a:cxn>
                  <a:cxn ang="0">
                    <a:pos x="27" y="58"/>
                  </a:cxn>
                  <a:cxn ang="0">
                    <a:pos x="31" y="58"/>
                  </a:cxn>
                  <a:cxn ang="0">
                    <a:pos x="34" y="58"/>
                  </a:cxn>
                  <a:cxn ang="0">
                    <a:pos x="37" y="56"/>
                  </a:cxn>
                  <a:cxn ang="0">
                    <a:pos x="41" y="52"/>
                  </a:cxn>
                  <a:cxn ang="0">
                    <a:pos x="44" y="48"/>
                  </a:cxn>
                  <a:cxn ang="0">
                    <a:pos x="48" y="43"/>
                  </a:cxn>
                </a:cxnLst>
                <a:rect l="0" t="0" r="r" b="b"/>
                <a:pathLst>
                  <a:path w="50" h="58">
                    <a:moveTo>
                      <a:pt x="50" y="42"/>
                    </a:moveTo>
                    <a:lnTo>
                      <a:pt x="48" y="37"/>
                    </a:lnTo>
                    <a:lnTo>
                      <a:pt x="45" y="33"/>
                    </a:lnTo>
                    <a:lnTo>
                      <a:pt x="44" y="29"/>
                    </a:lnTo>
                    <a:lnTo>
                      <a:pt x="43" y="25"/>
                    </a:lnTo>
                    <a:lnTo>
                      <a:pt x="43" y="20"/>
                    </a:lnTo>
                    <a:lnTo>
                      <a:pt x="41" y="16"/>
                    </a:lnTo>
                    <a:lnTo>
                      <a:pt x="41" y="12"/>
                    </a:lnTo>
                    <a:lnTo>
                      <a:pt x="40" y="9"/>
                    </a:lnTo>
                    <a:lnTo>
                      <a:pt x="39" y="9"/>
                    </a:lnTo>
                    <a:lnTo>
                      <a:pt x="37" y="7"/>
                    </a:lnTo>
                    <a:lnTo>
                      <a:pt x="36" y="7"/>
                    </a:lnTo>
                    <a:lnTo>
                      <a:pt x="35" y="7"/>
                    </a:lnTo>
                    <a:lnTo>
                      <a:pt x="34" y="7"/>
                    </a:lnTo>
                    <a:lnTo>
                      <a:pt x="31" y="6"/>
                    </a:lnTo>
                    <a:lnTo>
                      <a:pt x="30" y="6"/>
                    </a:lnTo>
                    <a:lnTo>
                      <a:pt x="28" y="5"/>
                    </a:lnTo>
                    <a:lnTo>
                      <a:pt x="27" y="5"/>
                    </a:lnTo>
                    <a:lnTo>
                      <a:pt x="25" y="5"/>
                    </a:lnTo>
                    <a:lnTo>
                      <a:pt x="23" y="3"/>
                    </a:lnTo>
                    <a:lnTo>
                      <a:pt x="22" y="2"/>
                    </a:lnTo>
                    <a:lnTo>
                      <a:pt x="21" y="2"/>
                    </a:lnTo>
                    <a:lnTo>
                      <a:pt x="20" y="1"/>
                    </a:lnTo>
                    <a:lnTo>
                      <a:pt x="18" y="1"/>
                    </a:lnTo>
                    <a:lnTo>
                      <a:pt x="16" y="0"/>
                    </a:lnTo>
                    <a:lnTo>
                      <a:pt x="13" y="2"/>
                    </a:lnTo>
                    <a:lnTo>
                      <a:pt x="12" y="5"/>
                    </a:lnTo>
                    <a:lnTo>
                      <a:pt x="9" y="7"/>
                    </a:lnTo>
                    <a:lnTo>
                      <a:pt x="8" y="9"/>
                    </a:lnTo>
                    <a:lnTo>
                      <a:pt x="5" y="11"/>
                    </a:lnTo>
                    <a:lnTo>
                      <a:pt x="4" y="15"/>
                    </a:lnTo>
                    <a:lnTo>
                      <a:pt x="2" y="18"/>
                    </a:lnTo>
                    <a:lnTo>
                      <a:pt x="0" y="20"/>
                    </a:lnTo>
                    <a:lnTo>
                      <a:pt x="2" y="25"/>
                    </a:lnTo>
                    <a:lnTo>
                      <a:pt x="2" y="29"/>
                    </a:lnTo>
                    <a:lnTo>
                      <a:pt x="3" y="33"/>
                    </a:lnTo>
                    <a:lnTo>
                      <a:pt x="4" y="37"/>
                    </a:lnTo>
                    <a:lnTo>
                      <a:pt x="5" y="41"/>
                    </a:lnTo>
                    <a:lnTo>
                      <a:pt x="8" y="44"/>
                    </a:lnTo>
                    <a:lnTo>
                      <a:pt x="9" y="48"/>
                    </a:lnTo>
                    <a:lnTo>
                      <a:pt x="12" y="52"/>
                    </a:lnTo>
                    <a:lnTo>
                      <a:pt x="13" y="52"/>
                    </a:lnTo>
                    <a:lnTo>
                      <a:pt x="14" y="53"/>
                    </a:lnTo>
                    <a:lnTo>
                      <a:pt x="16" y="55"/>
                    </a:lnTo>
                    <a:lnTo>
                      <a:pt x="17" y="55"/>
                    </a:lnTo>
                    <a:lnTo>
                      <a:pt x="18" y="56"/>
                    </a:lnTo>
                    <a:lnTo>
                      <a:pt x="21" y="56"/>
                    </a:lnTo>
                    <a:lnTo>
                      <a:pt x="22" y="57"/>
                    </a:lnTo>
                    <a:lnTo>
                      <a:pt x="23" y="57"/>
                    </a:lnTo>
                    <a:lnTo>
                      <a:pt x="25" y="57"/>
                    </a:lnTo>
                    <a:lnTo>
                      <a:pt x="26" y="58"/>
                    </a:lnTo>
                    <a:lnTo>
                      <a:pt x="27" y="58"/>
                    </a:lnTo>
                    <a:lnTo>
                      <a:pt x="30" y="58"/>
                    </a:lnTo>
                    <a:lnTo>
                      <a:pt x="31" y="58"/>
                    </a:lnTo>
                    <a:lnTo>
                      <a:pt x="32" y="58"/>
                    </a:lnTo>
                    <a:lnTo>
                      <a:pt x="34" y="58"/>
                    </a:lnTo>
                    <a:lnTo>
                      <a:pt x="36" y="58"/>
                    </a:lnTo>
                    <a:lnTo>
                      <a:pt x="37" y="56"/>
                    </a:lnTo>
                    <a:lnTo>
                      <a:pt x="39" y="55"/>
                    </a:lnTo>
                    <a:lnTo>
                      <a:pt x="41" y="52"/>
                    </a:lnTo>
                    <a:lnTo>
                      <a:pt x="43" y="50"/>
                    </a:lnTo>
                    <a:lnTo>
                      <a:pt x="44" y="48"/>
                    </a:lnTo>
                    <a:lnTo>
                      <a:pt x="46" y="46"/>
                    </a:lnTo>
                    <a:lnTo>
                      <a:pt x="48" y="43"/>
                    </a:lnTo>
                    <a:lnTo>
                      <a:pt x="50" y="42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466" name="Freeform 92"/>
              <p:cNvSpPr>
                <a:spLocks/>
              </p:cNvSpPr>
              <p:nvPr/>
            </p:nvSpPr>
            <p:spPr bwMode="auto">
              <a:xfrm>
                <a:off x="40828" y="19055"/>
                <a:ext cx="14" cy="12"/>
              </a:xfrm>
              <a:custGeom>
                <a:avLst/>
                <a:gdLst/>
                <a:ahLst/>
                <a:cxnLst>
                  <a:cxn ang="0">
                    <a:pos x="24" y="50"/>
                  </a:cxn>
                  <a:cxn ang="0">
                    <a:pos x="21" y="49"/>
                  </a:cxn>
                  <a:cxn ang="0">
                    <a:pos x="18" y="48"/>
                  </a:cxn>
                  <a:cxn ang="0">
                    <a:pos x="14" y="48"/>
                  </a:cxn>
                  <a:cxn ang="0">
                    <a:pos x="11" y="45"/>
                  </a:cxn>
                  <a:cxn ang="0">
                    <a:pos x="9" y="44"/>
                  </a:cxn>
                  <a:cxn ang="0">
                    <a:pos x="5" y="44"/>
                  </a:cxn>
                  <a:cxn ang="0">
                    <a:pos x="2" y="43"/>
                  </a:cxn>
                  <a:cxn ang="0">
                    <a:pos x="1" y="38"/>
                  </a:cxn>
                  <a:cxn ang="0">
                    <a:pos x="0" y="31"/>
                  </a:cxn>
                  <a:cxn ang="0">
                    <a:pos x="0" y="25"/>
                  </a:cxn>
                  <a:cxn ang="0">
                    <a:pos x="2" y="18"/>
                  </a:cxn>
                  <a:cxn ang="0">
                    <a:pos x="6" y="13"/>
                  </a:cxn>
                  <a:cxn ang="0">
                    <a:pos x="11" y="9"/>
                  </a:cxn>
                  <a:cxn ang="0">
                    <a:pos x="16" y="6"/>
                  </a:cxn>
                  <a:cxn ang="0">
                    <a:pos x="23" y="2"/>
                  </a:cxn>
                  <a:cxn ang="0">
                    <a:pos x="27" y="2"/>
                  </a:cxn>
                  <a:cxn ang="0">
                    <a:pos x="29" y="2"/>
                  </a:cxn>
                  <a:cxn ang="0">
                    <a:pos x="33" y="3"/>
                  </a:cxn>
                  <a:cxn ang="0">
                    <a:pos x="36" y="4"/>
                  </a:cxn>
                  <a:cxn ang="0">
                    <a:pos x="39" y="6"/>
                  </a:cxn>
                  <a:cxn ang="0">
                    <a:pos x="43" y="7"/>
                  </a:cxn>
                  <a:cxn ang="0">
                    <a:pos x="46" y="9"/>
                  </a:cxn>
                  <a:cxn ang="0">
                    <a:pos x="50" y="11"/>
                  </a:cxn>
                  <a:cxn ang="0">
                    <a:pos x="52" y="17"/>
                  </a:cxn>
                  <a:cxn ang="0">
                    <a:pos x="51" y="26"/>
                  </a:cxn>
                  <a:cxn ang="0">
                    <a:pos x="50" y="32"/>
                  </a:cxn>
                  <a:cxn ang="0">
                    <a:pos x="46" y="34"/>
                  </a:cxn>
                  <a:cxn ang="0">
                    <a:pos x="42" y="36"/>
                  </a:cxn>
                  <a:cxn ang="0">
                    <a:pos x="39" y="39"/>
                  </a:cxn>
                  <a:cxn ang="0">
                    <a:pos x="36" y="41"/>
                  </a:cxn>
                  <a:cxn ang="0">
                    <a:pos x="33" y="44"/>
                  </a:cxn>
                  <a:cxn ang="0">
                    <a:pos x="30" y="46"/>
                  </a:cxn>
                  <a:cxn ang="0">
                    <a:pos x="27" y="49"/>
                  </a:cxn>
                </a:cxnLst>
                <a:rect l="0" t="0" r="r" b="b"/>
                <a:pathLst>
                  <a:path w="52" h="50">
                    <a:moveTo>
                      <a:pt x="25" y="50"/>
                    </a:moveTo>
                    <a:lnTo>
                      <a:pt x="24" y="50"/>
                    </a:lnTo>
                    <a:lnTo>
                      <a:pt x="23" y="49"/>
                    </a:lnTo>
                    <a:lnTo>
                      <a:pt x="21" y="49"/>
                    </a:lnTo>
                    <a:lnTo>
                      <a:pt x="19" y="49"/>
                    </a:lnTo>
                    <a:lnTo>
                      <a:pt x="18" y="48"/>
                    </a:lnTo>
                    <a:lnTo>
                      <a:pt x="15" y="48"/>
                    </a:lnTo>
                    <a:lnTo>
                      <a:pt x="14" y="48"/>
                    </a:lnTo>
                    <a:lnTo>
                      <a:pt x="12" y="46"/>
                    </a:lnTo>
                    <a:lnTo>
                      <a:pt x="11" y="45"/>
                    </a:lnTo>
                    <a:lnTo>
                      <a:pt x="10" y="45"/>
                    </a:lnTo>
                    <a:lnTo>
                      <a:pt x="9" y="44"/>
                    </a:lnTo>
                    <a:lnTo>
                      <a:pt x="6" y="44"/>
                    </a:lnTo>
                    <a:lnTo>
                      <a:pt x="5" y="44"/>
                    </a:lnTo>
                    <a:lnTo>
                      <a:pt x="4" y="43"/>
                    </a:lnTo>
                    <a:lnTo>
                      <a:pt x="2" y="43"/>
                    </a:lnTo>
                    <a:lnTo>
                      <a:pt x="1" y="41"/>
                    </a:lnTo>
                    <a:lnTo>
                      <a:pt x="1" y="38"/>
                    </a:lnTo>
                    <a:lnTo>
                      <a:pt x="0" y="34"/>
                    </a:lnTo>
                    <a:lnTo>
                      <a:pt x="0" y="31"/>
                    </a:lnTo>
                    <a:lnTo>
                      <a:pt x="0" y="27"/>
                    </a:lnTo>
                    <a:lnTo>
                      <a:pt x="0" y="25"/>
                    </a:lnTo>
                    <a:lnTo>
                      <a:pt x="1" y="21"/>
                    </a:lnTo>
                    <a:lnTo>
                      <a:pt x="2" y="18"/>
                    </a:lnTo>
                    <a:lnTo>
                      <a:pt x="4" y="16"/>
                    </a:lnTo>
                    <a:lnTo>
                      <a:pt x="6" y="13"/>
                    </a:lnTo>
                    <a:lnTo>
                      <a:pt x="9" y="11"/>
                    </a:lnTo>
                    <a:lnTo>
                      <a:pt x="11" y="9"/>
                    </a:lnTo>
                    <a:lnTo>
                      <a:pt x="14" y="7"/>
                    </a:lnTo>
                    <a:lnTo>
                      <a:pt x="16" y="6"/>
                    </a:lnTo>
                    <a:lnTo>
                      <a:pt x="19" y="3"/>
                    </a:lnTo>
                    <a:lnTo>
                      <a:pt x="23" y="2"/>
                    </a:lnTo>
                    <a:lnTo>
                      <a:pt x="25" y="0"/>
                    </a:lnTo>
                    <a:lnTo>
                      <a:pt x="27" y="2"/>
                    </a:lnTo>
                    <a:lnTo>
                      <a:pt x="28" y="2"/>
                    </a:lnTo>
                    <a:lnTo>
                      <a:pt x="29" y="2"/>
                    </a:lnTo>
                    <a:lnTo>
                      <a:pt x="32" y="2"/>
                    </a:lnTo>
                    <a:lnTo>
                      <a:pt x="33" y="3"/>
                    </a:lnTo>
                    <a:lnTo>
                      <a:pt x="34" y="3"/>
                    </a:lnTo>
                    <a:lnTo>
                      <a:pt x="36" y="4"/>
                    </a:lnTo>
                    <a:lnTo>
                      <a:pt x="38" y="4"/>
                    </a:lnTo>
                    <a:lnTo>
                      <a:pt x="39" y="6"/>
                    </a:lnTo>
                    <a:lnTo>
                      <a:pt x="41" y="6"/>
                    </a:lnTo>
                    <a:lnTo>
                      <a:pt x="43" y="7"/>
                    </a:lnTo>
                    <a:lnTo>
                      <a:pt x="44" y="8"/>
                    </a:lnTo>
                    <a:lnTo>
                      <a:pt x="46" y="9"/>
                    </a:lnTo>
                    <a:lnTo>
                      <a:pt x="48" y="9"/>
                    </a:lnTo>
                    <a:lnTo>
                      <a:pt x="50" y="11"/>
                    </a:lnTo>
                    <a:lnTo>
                      <a:pt x="52" y="12"/>
                    </a:lnTo>
                    <a:lnTo>
                      <a:pt x="52" y="17"/>
                    </a:lnTo>
                    <a:lnTo>
                      <a:pt x="52" y="21"/>
                    </a:lnTo>
                    <a:lnTo>
                      <a:pt x="51" y="26"/>
                    </a:lnTo>
                    <a:lnTo>
                      <a:pt x="51" y="31"/>
                    </a:lnTo>
                    <a:lnTo>
                      <a:pt x="50" y="32"/>
                    </a:lnTo>
                    <a:lnTo>
                      <a:pt x="48" y="34"/>
                    </a:lnTo>
                    <a:lnTo>
                      <a:pt x="46" y="34"/>
                    </a:lnTo>
                    <a:lnTo>
                      <a:pt x="44" y="35"/>
                    </a:lnTo>
                    <a:lnTo>
                      <a:pt x="42" y="36"/>
                    </a:lnTo>
                    <a:lnTo>
                      <a:pt x="41" y="38"/>
                    </a:lnTo>
                    <a:lnTo>
                      <a:pt x="39" y="39"/>
                    </a:lnTo>
                    <a:lnTo>
                      <a:pt x="38" y="40"/>
                    </a:lnTo>
                    <a:lnTo>
                      <a:pt x="36" y="41"/>
                    </a:lnTo>
                    <a:lnTo>
                      <a:pt x="34" y="43"/>
                    </a:lnTo>
                    <a:lnTo>
                      <a:pt x="33" y="44"/>
                    </a:lnTo>
                    <a:lnTo>
                      <a:pt x="32" y="45"/>
                    </a:lnTo>
                    <a:lnTo>
                      <a:pt x="30" y="46"/>
                    </a:lnTo>
                    <a:lnTo>
                      <a:pt x="28" y="48"/>
                    </a:lnTo>
                    <a:lnTo>
                      <a:pt x="27" y="49"/>
                    </a:lnTo>
                    <a:lnTo>
                      <a:pt x="25" y="5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467" name="Freeform 93"/>
              <p:cNvSpPr>
                <a:spLocks/>
              </p:cNvSpPr>
              <p:nvPr/>
            </p:nvSpPr>
            <p:spPr bwMode="auto">
              <a:xfrm>
                <a:off x="40825" y="19052"/>
                <a:ext cx="12" cy="8"/>
              </a:xfrm>
              <a:custGeom>
                <a:avLst/>
                <a:gdLst/>
                <a:ahLst/>
                <a:cxnLst>
                  <a:cxn ang="0">
                    <a:pos x="0" y="32"/>
                  </a:cxn>
                  <a:cxn ang="0">
                    <a:pos x="2" y="31"/>
                  </a:cxn>
                  <a:cxn ang="0">
                    <a:pos x="5" y="29"/>
                  </a:cxn>
                  <a:cxn ang="0">
                    <a:pos x="6" y="29"/>
                  </a:cxn>
                  <a:cxn ang="0">
                    <a:pos x="9" y="28"/>
                  </a:cxn>
                  <a:cxn ang="0">
                    <a:pos x="10" y="28"/>
                  </a:cxn>
                  <a:cxn ang="0">
                    <a:pos x="12" y="27"/>
                  </a:cxn>
                  <a:cxn ang="0">
                    <a:pos x="14" y="27"/>
                  </a:cxn>
                  <a:cxn ang="0">
                    <a:pos x="16" y="25"/>
                  </a:cxn>
                  <a:cxn ang="0">
                    <a:pos x="19" y="23"/>
                  </a:cxn>
                  <a:cxn ang="0">
                    <a:pos x="21" y="22"/>
                  </a:cxn>
                  <a:cxn ang="0">
                    <a:pos x="24" y="19"/>
                  </a:cxn>
                  <a:cxn ang="0">
                    <a:pos x="26" y="17"/>
                  </a:cxn>
                  <a:cxn ang="0">
                    <a:pos x="29" y="15"/>
                  </a:cxn>
                  <a:cxn ang="0">
                    <a:pos x="33" y="14"/>
                  </a:cxn>
                  <a:cxn ang="0">
                    <a:pos x="35" y="11"/>
                  </a:cxn>
                  <a:cxn ang="0">
                    <a:pos x="38" y="10"/>
                  </a:cxn>
                  <a:cxn ang="0">
                    <a:pos x="39" y="9"/>
                  </a:cxn>
                  <a:cxn ang="0">
                    <a:pos x="41" y="8"/>
                  </a:cxn>
                  <a:cxn ang="0">
                    <a:pos x="42" y="5"/>
                  </a:cxn>
                  <a:cxn ang="0">
                    <a:pos x="43" y="4"/>
                  </a:cxn>
                  <a:cxn ang="0">
                    <a:pos x="44" y="2"/>
                  </a:cxn>
                  <a:cxn ang="0">
                    <a:pos x="46" y="1"/>
                  </a:cxn>
                  <a:cxn ang="0">
                    <a:pos x="47" y="0"/>
                  </a:cxn>
                  <a:cxn ang="0">
                    <a:pos x="48" y="0"/>
                  </a:cxn>
                  <a:cxn ang="0">
                    <a:pos x="44" y="0"/>
                  </a:cxn>
                  <a:cxn ang="0">
                    <a:pos x="42" y="1"/>
                  </a:cxn>
                  <a:cxn ang="0">
                    <a:pos x="38" y="2"/>
                  </a:cxn>
                  <a:cxn ang="0">
                    <a:pos x="35" y="2"/>
                  </a:cxn>
                  <a:cxn ang="0">
                    <a:pos x="32" y="5"/>
                  </a:cxn>
                  <a:cxn ang="0">
                    <a:pos x="28" y="6"/>
                  </a:cxn>
                  <a:cxn ang="0">
                    <a:pos x="25" y="8"/>
                  </a:cxn>
                  <a:cxn ang="0">
                    <a:pos x="21" y="10"/>
                  </a:cxn>
                  <a:cxn ang="0">
                    <a:pos x="19" y="13"/>
                  </a:cxn>
                  <a:cxn ang="0">
                    <a:pos x="16" y="14"/>
                  </a:cxn>
                  <a:cxn ang="0">
                    <a:pos x="12" y="17"/>
                  </a:cxn>
                  <a:cxn ang="0">
                    <a:pos x="10" y="19"/>
                  </a:cxn>
                  <a:cxn ang="0">
                    <a:pos x="7" y="23"/>
                  </a:cxn>
                  <a:cxn ang="0">
                    <a:pos x="5" y="25"/>
                  </a:cxn>
                  <a:cxn ang="0">
                    <a:pos x="2" y="28"/>
                  </a:cxn>
                  <a:cxn ang="0">
                    <a:pos x="0" y="32"/>
                  </a:cxn>
                </a:cxnLst>
                <a:rect l="0" t="0" r="r" b="b"/>
                <a:pathLst>
                  <a:path w="48" h="32">
                    <a:moveTo>
                      <a:pt x="0" y="32"/>
                    </a:moveTo>
                    <a:lnTo>
                      <a:pt x="2" y="31"/>
                    </a:lnTo>
                    <a:lnTo>
                      <a:pt x="5" y="29"/>
                    </a:lnTo>
                    <a:lnTo>
                      <a:pt x="6" y="29"/>
                    </a:lnTo>
                    <a:lnTo>
                      <a:pt x="9" y="28"/>
                    </a:lnTo>
                    <a:lnTo>
                      <a:pt x="10" y="28"/>
                    </a:lnTo>
                    <a:lnTo>
                      <a:pt x="12" y="27"/>
                    </a:lnTo>
                    <a:lnTo>
                      <a:pt x="14" y="27"/>
                    </a:lnTo>
                    <a:lnTo>
                      <a:pt x="16" y="25"/>
                    </a:lnTo>
                    <a:lnTo>
                      <a:pt x="19" y="23"/>
                    </a:lnTo>
                    <a:lnTo>
                      <a:pt x="21" y="22"/>
                    </a:lnTo>
                    <a:lnTo>
                      <a:pt x="24" y="19"/>
                    </a:lnTo>
                    <a:lnTo>
                      <a:pt x="26" y="17"/>
                    </a:lnTo>
                    <a:lnTo>
                      <a:pt x="29" y="15"/>
                    </a:lnTo>
                    <a:lnTo>
                      <a:pt x="33" y="14"/>
                    </a:lnTo>
                    <a:lnTo>
                      <a:pt x="35" y="11"/>
                    </a:lnTo>
                    <a:lnTo>
                      <a:pt x="38" y="10"/>
                    </a:lnTo>
                    <a:lnTo>
                      <a:pt x="39" y="9"/>
                    </a:lnTo>
                    <a:lnTo>
                      <a:pt x="41" y="8"/>
                    </a:lnTo>
                    <a:lnTo>
                      <a:pt x="42" y="5"/>
                    </a:lnTo>
                    <a:lnTo>
                      <a:pt x="43" y="4"/>
                    </a:lnTo>
                    <a:lnTo>
                      <a:pt x="44" y="2"/>
                    </a:lnTo>
                    <a:lnTo>
                      <a:pt x="46" y="1"/>
                    </a:lnTo>
                    <a:lnTo>
                      <a:pt x="47" y="0"/>
                    </a:lnTo>
                    <a:lnTo>
                      <a:pt x="48" y="0"/>
                    </a:lnTo>
                    <a:lnTo>
                      <a:pt x="44" y="0"/>
                    </a:lnTo>
                    <a:lnTo>
                      <a:pt x="42" y="1"/>
                    </a:lnTo>
                    <a:lnTo>
                      <a:pt x="38" y="2"/>
                    </a:lnTo>
                    <a:lnTo>
                      <a:pt x="35" y="2"/>
                    </a:lnTo>
                    <a:lnTo>
                      <a:pt x="32" y="5"/>
                    </a:lnTo>
                    <a:lnTo>
                      <a:pt x="28" y="6"/>
                    </a:lnTo>
                    <a:lnTo>
                      <a:pt x="25" y="8"/>
                    </a:lnTo>
                    <a:lnTo>
                      <a:pt x="21" y="10"/>
                    </a:lnTo>
                    <a:lnTo>
                      <a:pt x="19" y="13"/>
                    </a:lnTo>
                    <a:lnTo>
                      <a:pt x="16" y="14"/>
                    </a:lnTo>
                    <a:lnTo>
                      <a:pt x="12" y="17"/>
                    </a:lnTo>
                    <a:lnTo>
                      <a:pt x="10" y="19"/>
                    </a:lnTo>
                    <a:lnTo>
                      <a:pt x="7" y="23"/>
                    </a:lnTo>
                    <a:lnTo>
                      <a:pt x="5" y="25"/>
                    </a:lnTo>
                    <a:lnTo>
                      <a:pt x="2" y="28"/>
                    </a:lnTo>
                    <a:lnTo>
                      <a:pt x="0" y="32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468" name="Freeform 94"/>
              <p:cNvSpPr>
                <a:spLocks/>
              </p:cNvSpPr>
              <p:nvPr/>
            </p:nvSpPr>
            <p:spPr bwMode="auto">
              <a:xfrm>
                <a:off x="40842" y="19055"/>
                <a:ext cx="13" cy="12"/>
              </a:xfrm>
              <a:custGeom>
                <a:avLst/>
                <a:gdLst/>
                <a:ahLst/>
                <a:cxnLst>
                  <a:cxn ang="0">
                    <a:pos x="0" y="24"/>
                  </a:cxn>
                  <a:cxn ang="0">
                    <a:pos x="0" y="15"/>
                  </a:cxn>
                  <a:cxn ang="0">
                    <a:pos x="2" y="9"/>
                  </a:cxn>
                  <a:cxn ang="0">
                    <a:pos x="4" y="6"/>
                  </a:cxn>
                  <a:cxn ang="0">
                    <a:pos x="7" y="5"/>
                  </a:cxn>
                  <a:cxn ang="0">
                    <a:pos x="11" y="4"/>
                  </a:cxn>
                  <a:cxn ang="0">
                    <a:pos x="13" y="2"/>
                  </a:cxn>
                  <a:cxn ang="0">
                    <a:pos x="16" y="1"/>
                  </a:cxn>
                  <a:cxn ang="0">
                    <a:pos x="18" y="1"/>
                  </a:cxn>
                  <a:cxn ang="0">
                    <a:pos x="22" y="0"/>
                  </a:cxn>
                  <a:cxn ang="0">
                    <a:pos x="26" y="1"/>
                  </a:cxn>
                  <a:cxn ang="0">
                    <a:pos x="29" y="2"/>
                  </a:cxn>
                  <a:cxn ang="0">
                    <a:pos x="32" y="4"/>
                  </a:cxn>
                  <a:cxn ang="0">
                    <a:pos x="36" y="6"/>
                  </a:cxn>
                  <a:cxn ang="0">
                    <a:pos x="39" y="9"/>
                  </a:cxn>
                  <a:cxn ang="0">
                    <a:pos x="43" y="11"/>
                  </a:cxn>
                  <a:cxn ang="0">
                    <a:pos x="45" y="14"/>
                  </a:cxn>
                  <a:cxn ang="0">
                    <a:pos x="48" y="15"/>
                  </a:cxn>
                  <a:cxn ang="0">
                    <a:pos x="50" y="23"/>
                  </a:cxn>
                  <a:cxn ang="0">
                    <a:pos x="52" y="36"/>
                  </a:cxn>
                  <a:cxn ang="0">
                    <a:pos x="48" y="43"/>
                  </a:cxn>
                  <a:cxn ang="0">
                    <a:pos x="45" y="44"/>
                  </a:cxn>
                  <a:cxn ang="0">
                    <a:pos x="43" y="46"/>
                  </a:cxn>
                  <a:cxn ang="0">
                    <a:pos x="39" y="46"/>
                  </a:cxn>
                  <a:cxn ang="0">
                    <a:pos x="36" y="47"/>
                  </a:cxn>
                  <a:cxn ang="0">
                    <a:pos x="32" y="47"/>
                  </a:cxn>
                  <a:cxn ang="0">
                    <a:pos x="30" y="48"/>
                  </a:cxn>
                  <a:cxn ang="0">
                    <a:pos x="27" y="48"/>
                  </a:cxn>
                  <a:cxn ang="0">
                    <a:pos x="23" y="47"/>
                  </a:cxn>
                  <a:cxn ang="0">
                    <a:pos x="21" y="44"/>
                  </a:cxn>
                  <a:cxn ang="0">
                    <a:pos x="18" y="42"/>
                  </a:cxn>
                  <a:cxn ang="0">
                    <a:pos x="14" y="39"/>
                  </a:cxn>
                  <a:cxn ang="0">
                    <a:pos x="11" y="37"/>
                  </a:cxn>
                  <a:cxn ang="0">
                    <a:pos x="8" y="34"/>
                  </a:cxn>
                  <a:cxn ang="0">
                    <a:pos x="6" y="33"/>
                  </a:cxn>
                  <a:cxn ang="0">
                    <a:pos x="2" y="30"/>
                  </a:cxn>
                </a:cxnLst>
                <a:rect l="0" t="0" r="r" b="b"/>
                <a:pathLst>
                  <a:path w="52" h="48">
                    <a:moveTo>
                      <a:pt x="0" y="29"/>
                    </a:moveTo>
                    <a:lnTo>
                      <a:pt x="0" y="24"/>
                    </a:lnTo>
                    <a:lnTo>
                      <a:pt x="0" y="19"/>
                    </a:lnTo>
                    <a:lnTo>
                      <a:pt x="0" y="15"/>
                    </a:lnTo>
                    <a:lnTo>
                      <a:pt x="0" y="10"/>
                    </a:lnTo>
                    <a:lnTo>
                      <a:pt x="2" y="9"/>
                    </a:lnTo>
                    <a:lnTo>
                      <a:pt x="3" y="7"/>
                    </a:lnTo>
                    <a:lnTo>
                      <a:pt x="4" y="6"/>
                    </a:lnTo>
                    <a:lnTo>
                      <a:pt x="6" y="6"/>
                    </a:lnTo>
                    <a:lnTo>
                      <a:pt x="7" y="5"/>
                    </a:lnTo>
                    <a:lnTo>
                      <a:pt x="8" y="4"/>
                    </a:lnTo>
                    <a:lnTo>
                      <a:pt x="11" y="4"/>
                    </a:lnTo>
                    <a:lnTo>
                      <a:pt x="12" y="2"/>
                    </a:lnTo>
                    <a:lnTo>
                      <a:pt x="13" y="2"/>
                    </a:lnTo>
                    <a:lnTo>
                      <a:pt x="14" y="2"/>
                    </a:lnTo>
                    <a:lnTo>
                      <a:pt x="16" y="1"/>
                    </a:lnTo>
                    <a:lnTo>
                      <a:pt x="17" y="1"/>
                    </a:lnTo>
                    <a:lnTo>
                      <a:pt x="18" y="1"/>
                    </a:lnTo>
                    <a:lnTo>
                      <a:pt x="21" y="0"/>
                    </a:lnTo>
                    <a:lnTo>
                      <a:pt x="22" y="0"/>
                    </a:lnTo>
                    <a:lnTo>
                      <a:pt x="23" y="0"/>
                    </a:lnTo>
                    <a:lnTo>
                      <a:pt x="26" y="1"/>
                    </a:lnTo>
                    <a:lnTo>
                      <a:pt x="27" y="1"/>
                    </a:lnTo>
                    <a:lnTo>
                      <a:pt x="29" y="2"/>
                    </a:lnTo>
                    <a:lnTo>
                      <a:pt x="31" y="4"/>
                    </a:lnTo>
                    <a:lnTo>
                      <a:pt x="32" y="4"/>
                    </a:lnTo>
                    <a:lnTo>
                      <a:pt x="34" y="5"/>
                    </a:lnTo>
                    <a:lnTo>
                      <a:pt x="36" y="6"/>
                    </a:lnTo>
                    <a:lnTo>
                      <a:pt x="38" y="7"/>
                    </a:lnTo>
                    <a:lnTo>
                      <a:pt x="39" y="9"/>
                    </a:lnTo>
                    <a:lnTo>
                      <a:pt x="41" y="10"/>
                    </a:lnTo>
                    <a:lnTo>
                      <a:pt x="43" y="11"/>
                    </a:lnTo>
                    <a:lnTo>
                      <a:pt x="44" y="12"/>
                    </a:lnTo>
                    <a:lnTo>
                      <a:pt x="45" y="14"/>
                    </a:lnTo>
                    <a:lnTo>
                      <a:pt x="46" y="15"/>
                    </a:lnTo>
                    <a:lnTo>
                      <a:pt x="48" y="15"/>
                    </a:lnTo>
                    <a:lnTo>
                      <a:pt x="49" y="18"/>
                    </a:lnTo>
                    <a:lnTo>
                      <a:pt x="50" y="23"/>
                    </a:lnTo>
                    <a:lnTo>
                      <a:pt x="52" y="29"/>
                    </a:lnTo>
                    <a:lnTo>
                      <a:pt x="52" y="36"/>
                    </a:lnTo>
                    <a:lnTo>
                      <a:pt x="49" y="42"/>
                    </a:lnTo>
                    <a:lnTo>
                      <a:pt x="48" y="43"/>
                    </a:lnTo>
                    <a:lnTo>
                      <a:pt x="46" y="43"/>
                    </a:lnTo>
                    <a:lnTo>
                      <a:pt x="45" y="44"/>
                    </a:lnTo>
                    <a:lnTo>
                      <a:pt x="44" y="44"/>
                    </a:lnTo>
                    <a:lnTo>
                      <a:pt x="43" y="46"/>
                    </a:lnTo>
                    <a:lnTo>
                      <a:pt x="40" y="46"/>
                    </a:lnTo>
                    <a:lnTo>
                      <a:pt x="39" y="46"/>
                    </a:lnTo>
                    <a:lnTo>
                      <a:pt x="38" y="46"/>
                    </a:lnTo>
                    <a:lnTo>
                      <a:pt x="36" y="47"/>
                    </a:lnTo>
                    <a:lnTo>
                      <a:pt x="35" y="47"/>
                    </a:lnTo>
                    <a:lnTo>
                      <a:pt x="32" y="47"/>
                    </a:lnTo>
                    <a:lnTo>
                      <a:pt x="31" y="48"/>
                    </a:lnTo>
                    <a:lnTo>
                      <a:pt x="30" y="48"/>
                    </a:lnTo>
                    <a:lnTo>
                      <a:pt x="29" y="48"/>
                    </a:lnTo>
                    <a:lnTo>
                      <a:pt x="27" y="48"/>
                    </a:lnTo>
                    <a:lnTo>
                      <a:pt x="26" y="48"/>
                    </a:lnTo>
                    <a:lnTo>
                      <a:pt x="23" y="47"/>
                    </a:lnTo>
                    <a:lnTo>
                      <a:pt x="22" y="46"/>
                    </a:lnTo>
                    <a:lnTo>
                      <a:pt x="21" y="44"/>
                    </a:lnTo>
                    <a:lnTo>
                      <a:pt x="20" y="43"/>
                    </a:lnTo>
                    <a:lnTo>
                      <a:pt x="18" y="42"/>
                    </a:lnTo>
                    <a:lnTo>
                      <a:pt x="16" y="41"/>
                    </a:lnTo>
                    <a:lnTo>
                      <a:pt x="14" y="39"/>
                    </a:lnTo>
                    <a:lnTo>
                      <a:pt x="13" y="38"/>
                    </a:lnTo>
                    <a:lnTo>
                      <a:pt x="11" y="37"/>
                    </a:lnTo>
                    <a:lnTo>
                      <a:pt x="9" y="36"/>
                    </a:lnTo>
                    <a:lnTo>
                      <a:pt x="8" y="34"/>
                    </a:lnTo>
                    <a:lnTo>
                      <a:pt x="7" y="34"/>
                    </a:lnTo>
                    <a:lnTo>
                      <a:pt x="6" y="33"/>
                    </a:lnTo>
                    <a:lnTo>
                      <a:pt x="4" y="32"/>
                    </a:lnTo>
                    <a:lnTo>
                      <a:pt x="2" y="30"/>
                    </a:lnTo>
                    <a:lnTo>
                      <a:pt x="0" y="29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469" name="Freeform 95"/>
              <p:cNvSpPr>
                <a:spLocks/>
              </p:cNvSpPr>
              <p:nvPr/>
            </p:nvSpPr>
            <p:spPr bwMode="auto">
              <a:xfrm>
                <a:off x="40845" y="19052"/>
                <a:ext cx="13" cy="9"/>
              </a:xfrm>
              <a:custGeom>
                <a:avLst/>
                <a:gdLst/>
                <a:ahLst/>
                <a:cxnLst>
                  <a:cxn ang="0">
                    <a:pos x="12" y="12"/>
                  </a:cxn>
                  <a:cxn ang="0">
                    <a:pos x="13" y="12"/>
                  </a:cxn>
                  <a:cxn ang="0">
                    <a:pos x="16" y="14"/>
                  </a:cxn>
                  <a:cxn ang="0">
                    <a:pos x="17" y="14"/>
                  </a:cxn>
                  <a:cxn ang="0">
                    <a:pos x="18" y="15"/>
                  </a:cxn>
                  <a:cxn ang="0">
                    <a:pos x="19" y="15"/>
                  </a:cxn>
                  <a:cxn ang="0">
                    <a:pos x="22" y="16"/>
                  </a:cxn>
                  <a:cxn ang="0">
                    <a:pos x="23" y="18"/>
                  </a:cxn>
                  <a:cxn ang="0">
                    <a:pos x="25" y="19"/>
                  </a:cxn>
                  <a:cxn ang="0">
                    <a:pos x="27" y="20"/>
                  </a:cxn>
                  <a:cxn ang="0">
                    <a:pos x="28" y="21"/>
                  </a:cxn>
                  <a:cxn ang="0">
                    <a:pos x="30" y="23"/>
                  </a:cxn>
                  <a:cxn ang="0">
                    <a:pos x="32" y="24"/>
                  </a:cxn>
                  <a:cxn ang="0">
                    <a:pos x="33" y="25"/>
                  </a:cxn>
                  <a:cxn ang="0">
                    <a:pos x="35" y="26"/>
                  </a:cxn>
                  <a:cxn ang="0">
                    <a:pos x="36" y="28"/>
                  </a:cxn>
                  <a:cxn ang="0">
                    <a:pos x="39" y="30"/>
                  </a:cxn>
                  <a:cxn ang="0">
                    <a:pos x="40" y="30"/>
                  </a:cxn>
                  <a:cxn ang="0">
                    <a:pos x="41" y="30"/>
                  </a:cxn>
                  <a:cxn ang="0">
                    <a:pos x="44" y="32"/>
                  </a:cxn>
                  <a:cxn ang="0">
                    <a:pos x="45" y="32"/>
                  </a:cxn>
                  <a:cxn ang="0">
                    <a:pos x="46" y="33"/>
                  </a:cxn>
                  <a:cxn ang="0">
                    <a:pos x="48" y="34"/>
                  </a:cxn>
                  <a:cxn ang="0">
                    <a:pos x="50" y="35"/>
                  </a:cxn>
                  <a:cxn ang="0">
                    <a:pos x="51" y="37"/>
                  </a:cxn>
                  <a:cxn ang="0">
                    <a:pos x="49" y="32"/>
                  </a:cxn>
                  <a:cxn ang="0">
                    <a:pos x="46" y="29"/>
                  </a:cxn>
                  <a:cxn ang="0">
                    <a:pos x="44" y="25"/>
                  </a:cxn>
                  <a:cxn ang="0">
                    <a:pos x="41" y="21"/>
                  </a:cxn>
                  <a:cxn ang="0">
                    <a:pos x="37" y="18"/>
                  </a:cxn>
                  <a:cxn ang="0">
                    <a:pos x="33" y="15"/>
                  </a:cxn>
                  <a:cxn ang="0">
                    <a:pos x="31" y="12"/>
                  </a:cxn>
                  <a:cxn ang="0">
                    <a:pos x="27" y="10"/>
                  </a:cxn>
                  <a:cxn ang="0">
                    <a:pos x="23" y="9"/>
                  </a:cxn>
                  <a:cxn ang="0">
                    <a:pos x="19" y="6"/>
                  </a:cxn>
                  <a:cxn ang="0">
                    <a:pos x="17" y="5"/>
                  </a:cxn>
                  <a:cxn ang="0">
                    <a:pos x="13" y="3"/>
                  </a:cxn>
                  <a:cxn ang="0">
                    <a:pos x="9" y="2"/>
                  </a:cxn>
                  <a:cxn ang="0">
                    <a:pos x="7" y="1"/>
                  </a:cxn>
                  <a:cxn ang="0">
                    <a:pos x="4" y="0"/>
                  </a:cxn>
                  <a:cxn ang="0">
                    <a:pos x="0" y="0"/>
                  </a:cxn>
                  <a:cxn ang="0">
                    <a:pos x="3" y="1"/>
                  </a:cxn>
                  <a:cxn ang="0">
                    <a:pos x="4" y="2"/>
                  </a:cxn>
                  <a:cxn ang="0">
                    <a:pos x="5" y="3"/>
                  </a:cxn>
                  <a:cxn ang="0">
                    <a:pos x="7" y="5"/>
                  </a:cxn>
                  <a:cxn ang="0">
                    <a:pos x="8" y="6"/>
                  </a:cxn>
                  <a:cxn ang="0">
                    <a:pos x="9" y="9"/>
                  </a:cxn>
                  <a:cxn ang="0">
                    <a:pos x="10" y="10"/>
                  </a:cxn>
                  <a:cxn ang="0">
                    <a:pos x="12" y="12"/>
                  </a:cxn>
                </a:cxnLst>
                <a:rect l="0" t="0" r="r" b="b"/>
                <a:pathLst>
                  <a:path w="51" h="37">
                    <a:moveTo>
                      <a:pt x="12" y="12"/>
                    </a:moveTo>
                    <a:lnTo>
                      <a:pt x="13" y="12"/>
                    </a:lnTo>
                    <a:lnTo>
                      <a:pt x="16" y="14"/>
                    </a:lnTo>
                    <a:lnTo>
                      <a:pt x="17" y="14"/>
                    </a:lnTo>
                    <a:lnTo>
                      <a:pt x="18" y="15"/>
                    </a:lnTo>
                    <a:lnTo>
                      <a:pt x="19" y="15"/>
                    </a:lnTo>
                    <a:lnTo>
                      <a:pt x="22" y="16"/>
                    </a:lnTo>
                    <a:lnTo>
                      <a:pt x="23" y="18"/>
                    </a:lnTo>
                    <a:lnTo>
                      <a:pt x="25" y="19"/>
                    </a:lnTo>
                    <a:lnTo>
                      <a:pt x="27" y="20"/>
                    </a:lnTo>
                    <a:lnTo>
                      <a:pt x="28" y="21"/>
                    </a:lnTo>
                    <a:lnTo>
                      <a:pt x="30" y="23"/>
                    </a:lnTo>
                    <a:lnTo>
                      <a:pt x="32" y="24"/>
                    </a:lnTo>
                    <a:lnTo>
                      <a:pt x="33" y="25"/>
                    </a:lnTo>
                    <a:lnTo>
                      <a:pt x="35" y="26"/>
                    </a:lnTo>
                    <a:lnTo>
                      <a:pt x="36" y="28"/>
                    </a:lnTo>
                    <a:lnTo>
                      <a:pt x="39" y="30"/>
                    </a:lnTo>
                    <a:lnTo>
                      <a:pt x="40" y="30"/>
                    </a:lnTo>
                    <a:lnTo>
                      <a:pt x="41" y="30"/>
                    </a:lnTo>
                    <a:lnTo>
                      <a:pt x="44" y="32"/>
                    </a:lnTo>
                    <a:lnTo>
                      <a:pt x="45" y="32"/>
                    </a:lnTo>
                    <a:lnTo>
                      <a:pt x="46" y="33"/>
                    </a:lnTo>
                    <a:lnTo>
                      <a:pt x="48" y="34"/>
                    </a:lnTo>
                    <a:lnTo>
                      <a:pt x="50" y="35"/>
                    </a:lnTo>
                    <a:lnTo>
                      <a:pt x="51" y="37"/>
                    </a:lnTo>
                    <a:lnTo>
                      <a:pt x="49" y="32"/>
                    </a:lnTo>
                    <a:lnTo>
                      <a:pt x="46" y="29"/>
                    </a:lnTo>
                    <a:lnTo>
                      <a:pt x="44" y="25"/>
                    </a:lnTo>
                    <a:lnTo>
                      <a:pt x="41" y="21"/>
                    </a:lnTo>
                    <a:lnTo>
                      <a:pt x="37" y="18"/>
                    </a:lnTo>
                    <a:lnTo>
                      <a:pt x="33" y="15"/>
                    </a:lnTo>
                    <a:lnTo>
                      <a:pt x="31" y="12"/>
                    </a:lnTo>
                    <a:lnTo>
                      <a:pt x="27" y="10"/>
                    </a:lnTo>
                    <a:lnTo>
                      <a:pt x="23" y="9"/>
                    </a:lnTo>
                    <a:lnTo>
                      <a:pt x="19" y="6"/>
                    </a:lnTo>
                    <a:lnTo>
                      <a:pt x="17" y="5"/>
                    </a:lnTo>
                    <a:lnTo>
                      <a:pt x="13" y="3"/>
                    </a:lnTo>
                    <a:lnTo>
                      <a:pt x="9" y="2"/>
                    </a:lnTo>
                    <a:lnTo>
                      <a:pt x="7" y="1"/>
                    </a:lnTo>
                    <a:lnTo>
                      <a:pt x="4" y="0"/>
                    </a:lnTo>
                    <a:lnTo>
                      <a:pt x="0" y="0"/>
                    </a:lnTo>
                    <a:lnTo>
                      <a:pt x="3" y="1"/>
                    </a:lnTo>
                    <a:lnTo>
                      <a:pt x="4" y="2"/>
                    </a:lnTo>
                    <a:lnTo>
                      <a:pt x="5" y="3"/>
                    </a:lnTo>
                    <a:lnTo>
                      <a:pt x="7" y="5"/>
                    </a:lnTo>
                    <a:lnTo>
                      <a:pt x="8" y="6"/>
                    </a:lnTo>
                    <a:lnTo>
                      <a:pt x="9" y="9"/>
                    </a:lnTo>
                    <a:lnTo>
                      <a:pt x="10" y="10"/>
                    </a:lnTo>
                    <a:lnTo>
                      <a:pt x="12" y="12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470" name="Freeform 96"/>
              <p:cNvSpPr>
                <a:spLocks/>
              </p:cNvSpPr>
              <p:nvPr/>
            </p:nvSpPr>
            <p:spPr bwMode="auto">
              <a:xfrm>
                <a:off x="40846" y="19066"/>
                <a:ext cx="12" cy="15"/>
              </a:xfrm>
              <a:custGeom>
                <a:avLst/>
                <a:gdLst/>
                <a:ahLst/>
                <a:cxnLst>
                  <a:cxn ang="0">
                    <a:pos x="1" y="34"/>
                  </a:cxn>
                  <a:cxn ang="0">
                    <a:pos x="4" y="26"/>
                  </a:cxn>
                  <a:cxn ang="0">
                    <a:pos x="6" y="18"/>
                  </a:cxn>
                  <a:cxn ang="0">
                    <a:pos x="8" y="11"/>
                  </a:cxn>
                  <a:cxn ang="0">
                    <a:pos x="10" y="7"/>
                  </a:cxn>
                  <a:cxn ang="0">
                    <a:pos x="13" y="6"/>
                  </a:cxn>
                  <a:cxn ang="0">
                    <a:pos x="17" y="6"/>
                  </a:cxn>
                  <a:cxn ang="0">
                    <a:pos x="19" y="4"/>
                  </a:cxn>
                  <a:cxn ang="0">
                    <a:pos x="23" y="3"/>
                  </a:cxn>
                  <a:cxn ang="0">
                    <a:pos x="26" y="3"/>
                  </a:cxn>
                  <a:cxn ang="0">
                    <a:pos x="28" y="2"/>
                  </a:cxn>
                  <a:cxn ang="0">
                    <a:pos x="32" y="0"/>
                  </a:cxn>
                  <a:cxn ang="0">
                    <a:pos x="36" y="3"/>
                  </a:cxn>
                  <a:cxn ang="0">
                    <a:pos x="40" y="8"/>
                  </a:cxn>
                  <a:cxn ang="0">
                    <a:pos x="44" y="15"/>
                  </a:cxn>
                  <a:cxn ang="0">
                    <a:pos x="46" y="21"/>
                  </a:cxn>
                  <a:cxn ang="0">
                    <a:pos x="47" y="27"/>
                  </a:cxn>
                  <a:cxn ang="0">
                    <a:pos x="47" y="34"/>
                  </a:cxn>
                  <a:cxn ang="0">
                    <a:pos x="45" y="41"/>
                  </a:cxn>
                  <a:cxn ang="0">
                    <a:pos x="42" y="48"/>
                  </a:cxn>
                  <a:cxn ang="0">
                    <a:pos x="38" y="53"/>
                  </a:cxn>
                  <a:cxn ang="0">
                    <a:pos x="35" y="54"/>
                  </a:cxn>
                  <a:cxn ang="0">
                    <a:pos x="32" y="55"/>
                  </a:cxn>
                  <a:cxn ang="0">
                    <a:pos x="28" y="57"/>
                  </a:cxn>
                  <a:cxn ang="0">
                    <a:pos x="26" y="58"/>
                  </a:cxn>
                  <a:cxn ang="0">
                    <a:pos x="22" y="58"/>
                  </a:cxn>
                  <a:cxn ang="0">
                    <a:pos x="18" y="59"/>
                  </a:cxn>
                  <a:cxn ang="0">
                    <a:pos x="14" y="59"/>
                  </a:cxn>
                  <a:cxn ang="0">
                    <a:pos x="12" y="57"/>
                  </a:cxn>
                  <a:cxn ang="0">
                    <a:pos x="9" y="52"/>
                  </a:cxn>
                  <a:cxn ang="0">
                    <a:pos x="5" y="45"/>
                  </a:cxn>
                  <a:cxn ang="0">
                    <a:pos x="1" y="40"/>
                  </a:cxn>
                </a:cxnLst>
                <a:rect l="0" t="0" r="r" b="b"/>
                <a:pathLst>
                  <a:path w="47" h="59">
                    <a:moveTo>
                      <a:pt x="0" y="38"/>
                    </a:moveTo>
                    <a:lnTo>
                      <a:pt x="1" y="34"/>
                    </a:lnTo>
                    <a:lnTo>
                      <a:pt x="3" y="30"/>
                    </a:lnTo>
                    <a:lnTo>
                      <a:pt x="4" y="26"/>
                    </a:lnTo>
                    <a:lnTo>
                      <a:pt x="5" y="22"/>
                    </a:lnTo>
                    <a:lnTo>
                      <a:pt x="6" y="18"/>
                    </a:lnTo>
                    <a:lnTo>
                      <a:pt x="6" y="15"/>
                    </a:lnTo>
                    <a:lnTo>
                      <a:pt x="8" y="11"/>
                    </a:lnTo>
                    <a:lnTo>
                      <a:pt x="9" y="7"/>
                    </a:lnTo>
                    <a:lnTo>
                      <a:pt x="10" y="7"/>
                    </a:lnTo>
                    <a:lnTo>
                      <a:pt x="12" y="6"/>
                    </a:lnTo>
                    <a:lnTo>
                      <a:pt x="13" y="6"/>
                    </a:lnTo>
                    <a:lnTo>
                      <a:pt x="14" y="6"/>
                    </a:lnTo>
                    <a:lnTo>
                      <a:pt x="17" y="6"/>
                    </a:lnTo>
                    <a:lnTo>
                      <a:pt x="18" y="4"/>
                    </a:lnTo>
                    <a:lnTo>
                      <a:pt x="19" y="4"/>
                    </a:lnTo>
                    <a:lnTo>
                      <a:pt x="21" y="4"/>
                    </a:lnTo>
                    <a:lnTo>
                      <a:pt x="23" y="3"/>
                    </a:lnTo>
                    <a:lnTo>
                      <a:pt x="24" y="3"/>
                    </a:lnTo>
                    <a:lnTo>
                      <a:pt x="26" y="3"/>
                    </a:lnTo>
                    <a:lnTo>
                      <a:pt x="27" y="2"/>
                    </a:lnTo>
                    <a:lnTo>
                      <a:pt x="28" y="2"/>
                    </a:lnTo>
                    <a:lnTo>
                      <a:pt x="31" y="2"/>
                    </a:lnTo>
                    <a:lnTo>
                      <a:pt x="32" y="0"/>
                    </a:lnTo>
                    <a:lnTo>
                      <a:pt x="33" y="0"/>
                    </a:lnTo>
                    <a:lnTo>
                      <a:pt x="36" y="3"/>
                    </a:lnTo>
                    <a:lnTo>
                      <a:pt x="38" y="6"/>
                    </a:lnTo>
                    <a:lnTo>
                      <a:pt x="40" y="8"/>
                    </a:lnTo>
                    <a:lnTo>
                      <a:pt x="41" y="12"/>
                    </a:lnTo>
                    <a:lnTo>
                      <a:pt x="44" y="15"/>
                    </a:lnTo>
                    <a:lnTo>
                      <a:pt x="45" y="17"/>
                    </a:lnTo>
                    <a:lnTo>
                      <a:pt x="46" y="21"/>
                    </a:lnTo>
                    <a:lnTo>
                      <a:pt x="47" y="23"/>
                    </a:lnTo>
                    <a:lnTo>
                      <a:pt x="47" y="27"/>
                    </a:lnTo>
                    <a:lnTo>
                      <a:pt x="47" y="31"/>
                    </a:lnTo>
                    <a:lnTo>
                      <a:pt x="47" y="34"/>
                    </a:lnTo>
                    <a:lnTo>
                      <a:pt x="46" y="38"/>
                    </a:lnTo>
                    <a:lnTo>
                      <a:pt x="45" y="41"/>
                    </a:lnTo>
                    <a:lnTo>
                      <a:pt x="44" y="44"/>
                    </a:lnTo>
                    <a:lnTo>
                      <a:pt x="42" y="48"/>
                    </a:lnTo>
                    <a:lnTo>
                      <a:pt x="40" y="52"/>
                    </a:lnTo>
                    <a:lnTo>
                      <a:pt x="38" y="53"/>
                    </a:lnTo>
                    <a:lnTo>
                      <a:pt x="37" y="53"/>
                    </a:lnTo>
                    <a:lnTo>
                      <a:pt x="35" y="54"/>
                    </a:lnTo>
                    <a:lnTo>
                      <a:pt x="33" y="55"/>
                    </a:lnTo>
                    <a:lnTo>
                      <a:pt x="32" y="55"/>
                    </a:lnTo>
                    <a:lnTo>
                      <a:pt x="31" y="57"/>
                    </a:lnTo>
                    <a:lnTo>
                      <a:pt x="28" y="57"/>
                    </a:lnTo>
                    <a:lnTo>
                      <a:pt x="27" y="58"/>
                    </a:lnTo>
                    <a:lnTo>
                      <a:pt x="26" y="58"/>
                    </a:lnTo>
                    <a:lnTo>
                      <a:pt x="24" y="58"/>
                    </a:lnTo>
                    <a:lnTo>
                      <a:pt x="22" y="58"/>
                    </a:lnTo>
                    <a:lnTo>
                      <a:pt x="21" y="58"/>
                    </a:lnTo>
                    <a:lnTo>
                      <a:pt x="18" y="59"/>
                    </a:lnTo>
                    <a:lnTo>
                      <a:pt x="17" y="59"/>
                    </a:lnTo>
                    <a:lnTo>
                      <a:pt x="14" y="59"/>
                    </a:lnTo>
                    <a:lnTo>
                      <a:pt x="13" y="59"/>
                    </a:lnTo>
                    <a:lnTo>
                      <a:pt x="12" y="57"/>
                    </a:lnTo>
                    <a:lnTo>
                      <a:pt x="12" y="54"/>
                    </a:lnTo>
                    <a:lnTo>
                      <a:pt x="9" y="52"/>
                    </a:lnTo>
                    <a:lnTo>
                      <a:pt x="8" y="48"/>
                    </a:lnTo>
                    <a:lnTo>
                      <a:pt x="5" y="45"/>
                    </a:lnTo>
                    <a:lnTo>
                      <a:pt x="4" y="43"/>
                    </a:lnTo>
                    <a:lnTo>
                      <a:pt x="1" y="40"/>
                    </a:lnTo>
                    <a:lnTo>
                      <a:pt x="0" y="38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471" name="Freeform 97"/>
              <p:cNvSpPr>
                <a:spLocks/>
              </p:cNvSpPr>
              <p:nvPr/>
            </p:nvSpPr>
            <p:spPr bwMode="auto">
              <a:xfrm>
                <a:off x="40834" y="19076"/>
                <a:ext cx="15" cy="11"/>
              </a:xfrm>
              <a:custGeom>
                <a:avLst/>
                <a:gdLst/>
                <a:ahLst/>
                <a:cxnLst>
                  <a:cxn ang="0">
                    <a:pos x="58" y="19"/>
                  </a:cxn>
                  <a:cxn ang="0">
                    <a:pos x="55" y="13"/>
                  </a:cxn>
                  <a:cxn ang="0">
                    <a:pos x="53" y="8"/>
                  </a:cxn>
                  <a:cxn ang="0">
                    <a:pos x="49" y="2"/>
                  </a:cxn>
                  <a:cxn ang="0">
                    <a:pos x="45" y="0"/>
                  </a:cxn>
                  <a:cxn ang="0">
                    <a:pos x="41" y="0"/>
                  </a:cxn>
                  <a:cxn ang="0">
                    <a:pos x="38" y="1"/>
                  </a:cxn>
                  <a:cxn ang="0">
                    <a:pos x="34" y="1"/>
                  </a:cxn>
                  <a:cxn ang="0">
                    <a:pos x="29" y="1"/>
                  </a:cxn>
                  <a:cxn ang="0">
                    <a:pos x="25" y="1"/>
                  </a:cxn>
                  <a:cxn ang="0">
                    <a:pos x="21" y="1"/>
                  </a:cxn>
                  <a:cxn ang="0">
                    <a:pos x="16" y="1"/>
                  </a:cxn>
                  <a:cxn ang="0">
                    <a:pos x="12" y="2"/>
                  </a:cxn>
                  <a:cxn ang="0">
                    <a:pos x="9" y="8"/>
                  </a:cxn>
                  <a:cxn ang="0">
                    <a:pos x="6" y="10"/>
                  </a:cxn>
                  <a:cxn ang="0">
                    <a:pos x="3" y="15"/>
                  </a:cxn>
                  <a:cxn ang="0">
                    <a:pos x="2" y="20"/>
                  </a:cxn>
                  <a:cxn ang="0">
                    <a:pos x="6" y="28"/>
                  </a:cxn>
                  <a:cxn ang="0">
                    <a:pos x="8" y="34"/>
                  </a:cxn>
                  <a:cxn ang="0">
                    <a:pos x="13" y="40"/>
                  </a:cxn>
                  <a:cxn ang="0">
                    <a:pos x="17" y="43"/>
                  </a:cxn>
                  <a:cxn ang="0">
                    <a:pos x="21" y="43"/>
                  </a:cxn>
                  <a:cxn ang="0">
                    <a:pos x="25" y="45"/>
                  </a:cxn>
                  <a:cxn ang="0">
                    <a:pos x="29" y="45"/>
                  </a:cxn>
                  <a:cxn ang="0">
                    <a:pos x="32" y="45"/>
                  </a:cxn>
                  <a:cxn ang="0">
                    <a:pos x="36" y="43"/>
                  </a:cxn>
                  <a:cxn ang="0">
                    <a:pos x="40" y="43"/>
                  </a:cxn>
                  <a:cxn ang="0">
                    <a:pos x="45" y="43"/>
                  </a:cxn>
                  <a:cxn ang="0">
                    <a:pos x="49" y="40"/>
                  </a:cxn>
                  <a:cxn ang="0">
                    <a:pos x="53" y="34"/>
                  </a:cxn>
                  <a:cxn ang="0">
                    <a:pos x="55" y="31"/>
                  </a:cxn>
                  <a:cxn ang="0">
                    <a:pos x="58" y="25"/>
                  </a:cxn>
                </a:cxnLst>
                <a:rect l="0" t="0" r="r" b="b"/>
                <a:pathLst>
                  <a:path w="59" h="45">
                    <a:moveTo>
                      <a:pt x="59" y="22"/>
                    </a:moveTo>
                    <a:lnTo>
                      <a:pt x="58" y="19"/>
                    </a:lnTo>
                    <a:lnTo>
                      <a:pt x="57" y="16"/>
                    </a:lnTo>
                    <a:lnTo>
                      <a:pt x="55" y="13"/>
                    </a:lnTo>
                    <a:lnTo>
                      <a:pt x="54" y="10"/>
                    </a:lnTo>
                    <a:lnTo>
                      <a:pt x="53" y="8"/>
                    </a:lnTo>
                    <a:lnTo>
                      <a:pt x="50" y="5"/>
                    </a:lnTo>
                    <a:lnTo>
                      <a:pt x="49" y="2"/>
                    </a:lnTo>
                    <a:lnTo>
                      <a:pt x="46" y="0"/>
                    </a:lnTo>
                    <a:lnTo>
                      <a:pt x="45" y="0"/>
                    </a:lnTo>
                    <a:lnTo>
                      <a:pt x="43" y="0"/>
                    </a:lnTo>
                    <a:lnTo>
                      <a:pt x="41" y="0"/>
                    </a:lnTo>
                    <a:lnTo>
                      <a:pt x="39" y="1"/>
                    </a:lnTo>
                    <a:lnTo>
                      <a:pt x="38" y="1"/>
                    </a:lnTo>
                    <a:lnTo>
                      <a:pt x="35" y="1"/>
                    </a:lnTo>
                    <a:lnTo>
                      <a:pt x="34" y="1"/>
                    </a:lnTo>
                    <a:lnTo>
                      <a:pt x="31" y="1"/>
                    </a:lnTo>
                    <a:lnTo>
                      <a:pt x="29" y="1"/>
                    </a:lnTo>
                    <a:lnTo>
                      <a:pt x="27" y="1"/>
                    </a:lnTo>
                    <a:lnTo>
                      <a:pt x="25" y="1"/>
                    </a:lnTo>
                    <a:lnTo>
                      <a:pt x="23" y="1"/>
                    </a:lnTo>
                    <a:lnTo>
                      <a:pt x="21" y="1"/>
                    </a:lnTo>
                    <a:lnTo>
                      <a:pt x="18" y="1"/>
                    </a:lnTo>
                    <a:lnTo>
                      <a:pt x="16" y="1"/>
                    </a:lnTo>
                    <a:lnTo>
                      <a:pt x="15" y="0"/>
                    </a:lnTo>
                    <a:lnTo>
                      <a:pt x="12" y="2"/>
                    </a:lnTo>
                    <a:lnTo>
                      <a:pt x="11" y="5"/>
                    </a:lnTo>
                    <a:lnTo>
                      <a:pt x="9" y="8"/>
                    </a:lnTo>
                    <a:lnTo>
                      <a:pt x="7" y="9"/>
                    </a:lnTo>
                    <a:lnTo>
                      <a:pt x="6" y="10"/>
                    </a:lnTo>
                    <a:lnTo>
                      <a:pt x="4" y="13"/>
                    </a:lnTo>
                    <a:lnTo>
                      <a:pt x="3" y="15"/>
                    </a:lnTo>
                    <a:lnTo>
                      <a:pt x="0" y="18"/>
                    </a:lnTo>
                    <a:lnTo>
                      <a:pt x="2" y="20"/>
                    </a:lnTo>
                    <a:lnTo>
                      <a:pt x="4" y="24"/>
                    </a:lnTo>
                    <a:lnTo>
                      <a:pt x="6" y="28"/>
                    </a:lnTo>
                    <a:lnTo>
                      <a:pt x="7" y="31"/>
                    </a:lnTo>
                    <a:lnTo>
                      <a:pt x="8" y="34"/>
                    </a:lnTo>
                    <a:lnTo>
                      <a:pt x="11" y="37"/>
                    </a:lnTo>
                    <a:lnTo>
                      <a:pt x="13" y="40"/>
                    </a:lnTo>
                    <a:lnTo>
                      <a:pt x="15" y="43"/>
                    </a:lnTo>
                    <a:lnTo>
                      <a:pt x="17" y="43"/>
                    </a:lnTo>
                    <a:lnTo>
                      <a:pt x="18" y="43"/>
                    </a:lnTo>
                    <a:lnTo>
                      <a:pt x="21" y="43"/>
                    </a:lnTo>
                    <a:lnTo>
                      <a:pt x="23" y="43"/>
                    </a:lnTo>
                    <a:lnTo>
                      <a:pt x="25" y="45"/>
                    </a:lnTo>
                    <a:lnTo>
                      <a:pt x="27" y="45"/>
                    </a:lnTo>
                    <a:lnTo>
                      <a:pt x="29" y="45"/>
                    </a:lnTo>
                    <a:lnTo>
                      <a:pt x="31" y="45"/>
                    </a:lnTo>
                    <a:lnTo>
                      <a:pt x="32" y="45"/>
                    </a:lnTo>
                    <a:lnTo>
                      <a:pt x="35" y="45"/>
                    </a:lnTo>
                    <a:lnTo>
                      <a:pt x="36" y="43"/>
                    </a:lnTo>
                    <a:lnTo>
                      <a:pt x="39" y="43"/>
                    </a:lnTo>
                    <a:lnTo>
                      <a:pt x="40" y="43"/>
                    </a:lnTo>
                    <a:lnTo>
                      <a:pt x="43" y="43"/>
                    </a:lnTo>
                    <a:lnTo>
                      <a:pt x="45" y="43"/>
                    </a:lnTo>
                    <a:lnTo>
                      <a:pt x="46" y="42"/>
                    </a:lnTo>
                    <a:lnTo>
                      <a:pt x="49" y="40"/>
                    </a:lnTo>
                    <a:lnTo>
                      <a:pt x="52" y="37"/>
                    </a:lnTo>
                    <a:lnTo>
                      <a:pt x="53" y="34"/>
                    </a:lnTo>
                    <a:lnTo>
                      <a:pt x="54" y="33"/>
                    </a:lnTo>
                    <a:lnTo>
                      <a:pt x="55" y="31"/>
                    </a:lnTo>
                    <a:lnTo>
                      <a:pt x="57" y="28"/>
                    </a:lnTo>
                    <a:lnTo>
                      <a:pt x="58" y="25"/>
                    </a:lnTo>
                    <a:lnTo>
                      <a:pt x="59" y="22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472" name="Freeform 98"/>
              <p:cNvSpPr>
                <a:spLocks/>
              </p:cNvSpPr>
              <p:nvPr/>
            </p:nvSpPr>
            <p:spPr bwMode="auto">
              <a:xfrm>
                <a:off x="40822" y="19068"/>
                <a:ext cx="5" cy="16"/>
              </a:xfrm>
              <a:custGeom>
                <a:avLst/>
                <a:gdLst/>
                <a:ahLst/>
                <a:cxnLst>
                  <a:cxn ang="0">
                    <a:pos x="19" y="41"/>
                  </a:cxn>
                  <a:cxn ang="0">
                    <a:pos x="17" y="37"/>
                  </a:cxn>
                  <a:cxn ang="0">
                    <a:pos x="15" y="33"/>
                  </a:cxn>
                  <a:cxn ang="0">
                    <a:pos x="14" y="30"/>
                  </a:cxn>
                  <a:cxn ang="0">
                    <a:pos x="12" y="26"/>
                  </a:cxn>
                  <a:cxn ang="0">
                    <a:pos x="10" y="22"/>
                  </a:cxn>
                  <a:cxn ang="0">
                    <a:pos x="9" y="18"/>
                  </a:cxn>
                  <a:cxn ang="0">
                    <a:pos x="9" y="14"/>
                  </a:cxn>
                  <a:cxn ang="0">
                    <a:pos x="8" y="10"/>
                  </a:cxn>
                  <a:cxn ang="0">
                    <a:pos x="7" y="9"/>
                  </a:cxn>
                  <a:cxn ang="0">
                    <a:pos x="5" y="8"/>
                  </a:cxn>
                  <a:cxn ang="0">
                    <a:pos x="5" y="7"/>
                  </a:cxn>
                  <a:cxn ang="0">
                    <a:pos x="4" y="5"/>
                  </a:cxn>
                  <a:cxn ang="0">
                    <a:pos x="3" y="4"/>
                  </a:cxn>
                  <a:cxn ang="0">
                    <a:pos x="3" y="4"/>
                  </a:cxn>
                  <a:cxn ang="0">
                    <a:pos x="1" y="1"/>
                  </a:cxn>
                  <a:cxn ang="0">
                    <a:pos x="0" y="0"/>
                  </a:cxn>
                  <a:cxn ang="0">
                    <a:pos x="0" y="5"/>
                  </a:cxn>
                  <a:cxn ang="0">
                    <a:pos x="0" y="9"/>
                  </a:cxn>
                  <a:cxn ang="0">
                    <a:pos x="0" y="14"/>
                  </a:cxn>
                  <a:cxn ang="0">
                    <a:pos x="0" y="18"/>
                  </a:cxn>
                  <a:cxn ang="0">
                    <a:pos x="1" y="22"/>
                  </a:cxn>
                  <a:cxn ang="0">
                    <a:pos x="3" y="26"/>
                  </a:cxn>
                  <a:cxn ang="0">
                    <a:pos x="3" y="30"/>
                  </a:cxn>
                  <a:cxn ang="0">
                    <a:pos x="4" y="35"/>
                  </a:cxn>
                  <a:cxn ang="0">
                    <a:pos x="5" y="37"/>
                  </a:cxn>
                  <a:cxn ang="0">
                    <a:pos x="8" y="41"/>
                  </a:cxn>
                  <a:cxn ang="0">
                    <a:pos x="9" y="45"/>
                  </a:cxn>
                  <a:cxn ang="0">
                    <a:pos x="10" y="49"/>
                  </a:cxn>
                  <a:cxn ang="0">
                    <a:pos x="13" y="51"/>
                  </a:cxn>
                  <a:cxn ang="0">
                    <a:pos x="15" y="55"/>
                  </a:cxn>
                  <a:cxn ang="0">
                    <a:pos x="18" y="59"/>
                  </a:cxn>
                  <a:cxn ang="0">
                    <a:pos x="22" y="63"/>
                  </a:cxn>
                  <a:cxn ang="0">
                    <a:pos x="21" y="56"/>
                  </a:cxn>
                  <a:cxn ang="0">
                    <a:pos x="21" y="51"/>
                  </a:cxn>
                  <a:cxn ang="0">
                    <a:pos x="19" y="46"/>
                  </a:cxn>
                  <a:cxn ang="0">
                    <a:pos x="19" y="41"/>
                  </a:cxn>
                </a:cxnLst>
                <a:rect l="0" t="0" r="r" b="b"/>
                <a:pathLst>
                  <a:path w="22" h="63">
                    <a:moveTo>
                      <a:pt x="19" y="41"/>
                    </a:moveTo>
                    <a:lnTo>
                      <a:pt x="17" y="37"/>
                    </a:lnTo>
                    <a:lnTo>
                      <a:pt x="15" y="33"/>
                    </a:lnTo>
                    <a:lnTo>
                      <a:pt x="14" y="30"/>
                    </a:lnTo>
                    <a:lnTo>
                      <a:pt x="12" y="26"/>
                    </a:lnTo>
                    <a:lnTo>
                      <a:pt x="10" y="22"/>
                    </a:lnTo>
                    <a:lnTo>
                      <a:pt x="9" y="18"/>
                    </a:lnTo>
                    <a:lnTo>
                      <a:pt x="9" y="14"/>
                    </a:lnTo>
                    <a:lnTo>
                      <a:pt x="8" y="10"/>
                    </a:lnTo>
                    <a:lnTo>
                      <a:pt x="7" y="9"/>
                    </a:lnTo>
                    <a:lnTo>
                      <a:pt x="5" y="8"/>
                    </a:lnTo>
                    <a:lnTo>
                      <a:pt x="5" y="7"/>
                    </a:lnTo>
                    <a:lnTo>
                      <a:pt x="4" y="5"/>
                    </a:lnTo>
                    <a:lnTo>
                      <a:pt x="3" y="4"/>
                    </a:lnTo>
                    <a:lnTo>
                      <a:pt x="3" y="4"/>
                    </a:lnTo>
                    <a:lnTo>
                      <a:pt x="1" y="1"/>
                    </a:lnTo>
                    <a:lnTo>
                      <a:pt x="0" y="0"/>
                    </a:lnTo>
                    <a:lnTo>
                      <a:pt x="0" y="5"/>
                    </a:lnTo>
                    <a:lnTo>
                      <a:pt x="0" y="9"/>
                    </a:lnTo>
                    <a:lnTo>
                      <a:pt x="0" y="14"/>
                    </a:lnTo>
                    <a:lnTo>
                      <a:pt x="0" y="18"/>
                    </a:lnTo>
                    <a:lnTo>
                      <a:pt x="1" y="22"/>
                    </a:lnTo>
                    <a:lnTo>
                      <a:pt x="3" y="26"/>
                    </a:lnTo>
                    <a:lnTo>
                      <a:pt x="3" y="30"/>
                    </a:lnTo>
                    <a:lnTo>
                      <a:pt x="4" y="35"/>
                    </a:lnTo>
                    <a:lnTo>
                      <a:pt x="5" y="37"/>
                    </a:lnTo>
                    <a:lnTo>
                      <a:pt x="8" y="41"/>
                    </a:lnTo>
                    <a:lnTo>
                      <a:pt x="9" y="45"/>
                    </a:lnTo>
                    <a:lnTo>
                      <a:pt x="10" y="49"/>
                    </a:lnTo>
                    <a:lnTo>
                      <a:pt x="13" y="51"/>
                    </a:lnTo>
                    <a:lnTo>
                      <a:pt x="15" y="55"/>
                    </a:lnTo>
                    <a:lnTo>
                      <a:pt x="18" y="59"/>
                    </a:lnTo>
                    <a:lnTo>
                      <a:pt x="22" y="63"/>
                    </a:lnTo>
                    <a:lnTo>
                      <a:pt x="21" y="56"/>
                    </a:lnTo>
                    <a:lnTo>
                      <a:pt x="21" y="51"/>
                    </a:lnTo>
                    <a:lnTo>
                      <a:pt x="19" y="46"/>
                    </a:lnTo>
                    <a:lnTo>
                      <a:pt x="19" y="41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473" name="Freeform 99"/>
              <p:cNvSpPr>
                <a:spLocks/>
              </p:cNvSpPr>
              <p:nvPr/>
            </p:nvSpPr>
            <p:spPr bwMode="auto">
              <a:xfrm>
                <a:off x="40835" y="19087"/>
                <a:ext cx="12" cy="3"/>
              </a:xfrm>
              <a:custGeom>
                <a:avLst/>
                <a:gdLst/>
                <a:ahLst/>
                <a:cxnLst>
                  <a:cxn ang="0">
                    <a:pos x="7" y="0"/>
                  </a:cxn>
                  <a:cxn ang="0">
                    <a:pos x="10" y="0"/>
                  </a:cxn>
                  <a:cxn ang="0">
                    <a:pos x="12" y="1"/>
                  </a:cxn>
                  <a:cxn ang="0">
                    <a:pos x="14" y="1"/>
                  </a:cxn>
                  <a:cxn ang="0">
                    <a:pos x="16" y="1"/>
                  </a:cxn>
                  <a:cxn ang="0">
                    <a:pos x="19" y="1"/>
                  </a:cxn>
                  <a:cxn ang="0">
                    <a:pos x="21" y="1"/>
                  </a:cxn>
                  <a:cxn ang="0">
                    <a:pos x="23" y="1"/>
                  </a:cxn>
                  <a:cxn ang="0">
                    <a:pos x="25" y="1"/>
                  </a:cxn>
                  <a:cxn ang="0">
                    <a:pos x="28" y="1"/>
                  </a:cxn>
                  <a:cxn ang="0">
                    <a:pos x="30" y="1"/>
                  </a:cxn>
                  <a:cxn ang="0">
                    <a:pos x="32" y="1"/>
                  </a:cxn>
                  <a:cxn ang="0">
                    <a:pos x="34" y="1"/>
                  </a:cxn>
                  <a:cxn ang="0">
                    <a:pos x="35" y="1"/>
                  </a:cxn>
                  <a:cxn ang="0">
                    <a:pos x="38" y="0"/>
                  </a:cxn>
                  <a:cxn ang="0">
                    <a:pos x="40" y="0"/>
                  </a:cxn>
                  <a:cxn ang="0">
                    <a:pos x="42" y="0"/>
                  </a:cxn>
                  <a:cxn ang="0">
                    <a:pos x="48" y="6"/>
                  </a:cxn>
                  <a:cxn ang="0">
                    <a:pos x="46" y="7"/>
                  </a:cxn>
                  <a:cxn ang="0">
                    <a:pos x="42" y="9"/>
                  </a:cxn>
                  <a:cxn ang="0">
                    <a:pos x="39" y="9"/>
                  </a:cxn>
                  <a:cxn ang="0">
                    <a:pos x="35" y="10"/>
                  </a:cxn>
                  <a:cxn ang="0">
                    <a:pos x="32" y="10"/>
                  </a:cxn>
                  <a:cxn ang="0">
                    <a:pos x="28" y="10"/>
                  </a:cxn>
                  <a:cxn ang="0">
                    <a:pos x="25" y="10"/>
                  </a:cxn>
                  <a:cxn ang="0">
                    <a:pos x="21" y="10"/>
                  </a:cxn>
                  <a:cxn ang="0">
                    <a:pos x="19" y="10"/>
                  </a:cxn>
                  <a:cxn ang="0">
                    <a:pos x="15" y="10"/>
                  </a:cxn>
                  <a:cxn ang="0">
                    <a:pos x="12" y="10"/>
                  </a:cxn>
                  <a:cxn ang="0">
                    <a:pos x="9" y="9"/>
                  </a:cxn>
                  <a:cxn ang="0">
                    <a:pos x="6" y="9"/>
                  </a:cxn>
                  <a:cxn ang="0">
                    <a:pos x="5" y="7"/>
                  </a:cxn>
                  <a:cxn ang="0">
                    <a:pos x="2" y="7"/>
                  </a:cxn>
                  <a:cxn ang="0">
                    <a:pos x="0" y="6"/>
                  </a:cxn>
                  <a:cxn ang="0">
                    <a:pos x="7" y="0"/>
                  </a:cxn>
                </a:cxnLst>
                <a:rect l="0" t="0" r="r" b="b"/>
                <a:pathLst>
                  <a:path w="48" h="10">
                    <a:moveTo>
                      <a:pt x="7" y="0"/>
                    </a:moveTo>
                    <a:lnTo>
                      <a:pt x="10" y="0"/>
                    </a:lnTo>
                    <a:lnTo>
                      <a:pt x="12" y="1"/>
                    </a:lnTo>
                    <a:lnTo>
                      <a:pt x="14" y="1"/>
                    </a:lnTo>
                    <a:lnTo>
                      <a:pt x="16" y="1"/>
                    </a:lnTo>
                    <a:lnTo>
                      <a:pt x="19" y="1"/>
                    </a:lnTo>
                    <a:lnTo>
                      <a:pt x="21" y="1"/>
                    </a:lnTo>
                    <a:lnTo>
                      <a:pt x="23" y="1"/>
                    </a:lnTo>
                    <a:lnTo>
                      <a:pt x="25" y="1"/>
                    </a:lnTo>
                    <a:lnTo>
                      <a:pt x="28" y="1"/>
                    </a:lnTo>
                    <a:lnTo>
                      <a:pt x="30" y="1"/>
                    </a:lnTo>
                    <a:lnTo>
                      <a:pt x="32" y="1"/>
                    </a:lnTo>
                    <a:lnTo>
                      <a:pt x="34" y="1"/>
                    </a:lnTo>
                    <a:lnTo>
                      <a:pt x="35" y="1"/>
                    </a:lnTo>
                    <a:lnTo>
                      <a:pt x="38" y="0"/>
                    </a:lnTo>
                    <a:lnTo>
                      <a:pt x="40" y="0"/>
                    </a:lnTo>
                    <a:lnTo>
                      <a:pt x="42" y="0"/>
                    </a:lnTo>
                    <a:lnTo>
                      <a:pt x="48" y="6"/>
                    </a:lnTo>
                    <a:lnTo>
                      <a:pt x="46" y="7"/>
                    </a:lnTo>
                    <a:lnTo>
                      <a:pt x="42" y="9"/>
                    </a:lnTo>
                    <a:lnTo>
                      <a:pt x="39" y="9"/>
                    </a:lnTo>
                    <a:lnTo>
                      <a:pt x="35" y="10"/>
                    </a:lnTo>
                    <a:lnTo>
                      <a:pt x="32" y="10"/>
                    </a:lnTo>
                    <a:lnTo>
                      <a:pt x="28" y="10"/>
                    </a:lnTo>
                    <a:lnTo>
                      <a:pt x="25" y="10"/>
                    </a:lnTo>
                    <a:lnTo>
                      <a:pt x="21" y="10"/>
                    </a:lnTo>
                    <a:lnTo>
                      <a:pt x="19" y="10"/>
                    </a:lnTo>
                    <a:lnTo>
                      <a:pt x="15" y="10"/>
                    </a:lnTo>
                    <a:lnTo>
                      <a:pt x="12" y="10"/>
                    </a:lnTo>
                    <a:lnTo>
                      <a:pt x="9" y="9"/>
                    </a:lnTo>
                    <a:lnTo>
                      <a:pt x="6" y="9"/>
                    </a:lnTo>
                    <a:lnTo>
                      <a:pt x="5" y="7"/>
                    </a:lnTo>
                    <a:lnTo>
                      <a:pt x="2" y="7"/>
                    </a:lnTo>
                    <a:lnTo>
                      <a:pt x="0" y="6"/>
                    </a:lnTo>
                    <a:lnTo>
                      <a:pt x="7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474" name="Freeform 100"/>
              <p:cNvSpPr>
                <a:spLocks/>
              </p:cNvSpPr>
              <p:nvPr/>
            </p:nvSpPr>
            <p:spPr bwMode="auto">
              <a:xfrm>
                <a:off x="40856" y="19070"/>
                <a:ext cx="4" cy="13"/>
              </a:xfrm>
              <a:custGeom>
                <a:avLst/>
                <a:gdLst/>
                <a:ahLst/>
                <a:cxnLst>
                  <a:cxn ang="0">
                    <a:pos x="0" y="39"/>
                  </a:cxn>
                  <a:cxn ang="0">
                    <a:pos x="3" y="36"/>
                  </a:cxn>
                  <a:cxn ang="0">
                    <a:pos x="4" y="32"/>
                  </a:cxn>
                  <a:cxn ang="0">
                    <a:pos x="5" y="28"/>
                  </a:cxn>
                  <a:cxn ang="0">
                    <a:pos x="6" y="25"/>
                  </a:cxn>
                  <a:cxn ang="0">
                    <a:pos x="8" y="21"/>
                  </a:cxn>
                  <a:cxn ang="0">
                    <a:pos x="8" y="17"/>
                  </a:cxn>
                  <a:cxn ang="0">
                    <a:pos x="9" y="14"/>
                  </a:cxn>
                  <a:cxn ang="0">
                    <a:pos x="9" y="10"/>
                  </a:cxn>
                  <a:cxn ang="0">
                    <a:pos x="10" y="9"/>
                  </a:cxn>
                  <a:cxn ang="0">
                    <a:pos x="11" y="8"/>
                  </a:cxn>
                  <a:cxn ang="0">
                    <a:pos x="13" y="7"/>
                  </a:cxn>
                  <a:cxn ang="0">
                    <a:pos x="14" y="5"/>
                  </a:cxn>
                  <a:cxn ang="0">
                    <a:pos x="14" y="4"/>
                  </a:cxn>
                  <a:cxn ang="0">
                    <a:pos x="15" y="3"/>
                  </a:cxn>
                  <a:cxn ang="0">
                    <a:pos x="17" y="2"/>
                  </a:cxn>
                  <a:cxn ang="0">
                    <a:pos x="17" y="0"/>
                  </a:cxn>
                  <a:cxn ang="0">
                    <a:pos x="17" y="7"/>
                  </a:cxn>
                  <a:cxn ang="0">
                    <a:pos x="17" y="13"/>
                  </a:cxn>
                  <a:cxn ang="0">
                    <a:pos x="15" y="21"/>
                  </a:cxn>
                  <a:cxn ang="0">
                    <a:pos x="14" y="27"/>
                  </a:cxn>
                  <a:cxn ang="0">
                    <a:pos x="11" y="34"/>
                  </a:cxn>
                  <a:cxn ang="0">
                    <a:pos x="9" y="40"/>
                  </a:cxn>
                  <a:cxn ang="0">
                    <a:pos x="5" y="46"/>
                  </a:cxn>
                  <a:cxn ang="0">
                    <a:pos x="0" y="53"/>
                  </a:cxn>
                  <a:cxn ang="0">
                    <a:pos x="1" y="49"/>
                  </a:cxn>
                  <a:cxn ang="0">
                    <a:pos x="1" y="45"/>
                  </a:cxn>
                  <a:cxn ang="0">
                    <a:pos x="0" y="42"/>
                  </a:cxn>
                  <a:cxn ang="0">
                    <a:pos x="0" y="39"/>
                  </a:cxn>
                </a:cxnLst>
                <a:rect l="0" t="0" r="r" b="b"/>
                <a:pathLst>
                  <a:path w="17" h="53">
                    <a:moveTo>
                      <a:pt x="0" y="39"/>
                    </a:moveTo>
                    <a:lnTo>
                      <a:pt x="3" y="36"/>
                    </a:lnTo>
                    <a:lnTo>
                      <a:pt x="4" y="32"/>
                    </a:lnTo>
                    <a:lnTo>
                      <a:pt x="5" y="28"/>
                    </a:lnTo>
                    <a:lnTo>
                      <a:pt x="6" y="25"/>
                    </a:lnTo>
                    <a:lnTo>
                      <a:pt x="8" y="21"/>
                    </a:lnTo>
                    <a:lnTo>
                      <a:pt x="8" y="17"/>
                    </a:lnTo>
                    <a:lnTo>
                      <a:pt x="9" y="14"/>
                    </a:lnTo>
                    <a:lnTo>
                      <a:pt x="9" y="10"/>
                    </a:lnTo>
                    <a:lnTo>
                      <a:pt x="10" y="9"/>
                    </a:lnTo>
                    <a:lnTo>
                      <a:pt x="11" y="8"/>
                    </a:lnTo>
                    <a:lnTo>
                      <a:pt x="13" y="7"/>
                    </a:lnTo>
                    <a:lnTo>
                      <a:pt x="14" y="5"/>
                    </a:lnTo>
                    <a:lnTo>
                      <a:pt x="14" y="4"/>
                    </a:lnTo>
                    <a:lnTo>
                      <a:pt x="15" y="3"/>
                    </a:lnTo>
                    <a:lnTo>
                      <a:pt x="17" y="2"/>
                    </a:lnTo>
                    <a:lnTo>
                      <a:pt x="17" y="0"/>
                    </a:lnTo>
                    <a:lnTo>
                      <a:pt x="17" y="7"/>
                    </a:lnTo>
                    <a:lnTo>
                      <a:pt x="17" y="13"/>
                    </a:lnTo>
                    <a:lnTo>
                      <a:pt x="15" y="21"/>
                    </a:lnTo>
                    <a:lnTo>
                      <a:pt x="14" y="27"/>
                    </a:lnTo>
                    <a:lnTo>
                      <a:pt x="11" y="34"/>
                    </a:lnTo>
                    <a:lnTo>
                      <a:pt x="9" y="40"/>
                    </a:lnTo>
                    <a:lnTo>
                      <a:pt x="5" y="46"/>
                    </a:lnTo>
                    <a:lnTo>
                      <a:pt x="0" y="53"/>
                    </a:lnTo>
                    <a:lnTo>
                      <a:pt x="1" y="49"/>
                    </a:lnTo>
                    <a:lnTo>
                      <a:pt x="1" y="45"/>
                    </a:lnTo>
                    <a:lnTo>
                      <a:pt x="0" y="42"/>
                    </a:lnTo>
                    <a:lnTo>
                      <a:pt x="0" y="39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</p:grpSp>
      </p:grpSp>
      <p:grpSp>
        <p:nvGrpSpPr>
          <p:cNvPr id="479" name="152 Grupo"/>
          <p:cNvGrpSpPr/>
          <p:nvPr/>
        </p:nvGrpSpPr>
        <p:grpSpPr>
          <a:xfrm>
            <a:off x="2004974" y="766745"/>
            <a:ext cx="180001" cy="540003"/>
            <a:chOff x="361954" y="9524"/>
            <a:chExt cx="180001" cy="540003"/>
          </a:xfrm>
        </p:grpSpPr>
        <p:grpSp>
          <p:nvGrpSpPr>
            <p:cNvPr id="480" name="22 Grupo"/>
            <p:cNvGrpSpPr/>
            <p:nvPr/>
          </p:nvGrpSpPr>
          <p:grpSpPr>
            <a:xfrm>
              <a:off x="361954" y="9524"/>
              <a:ext cx="180001" cy="540003"/>
              <a:chOff x="361954" y="9524"/>
              <a:chExt cx="1188000" cy="4284512"/>
            </a:xfrm>
            <a:solidFill>
              <a:srgbClr val="FFC000"/>
            </a:solidFill>
          </p:grpSpPr>
          <p:sp>
            <p:nvSpPr>
              <p:cNvPr id="494" name="23 Elipse"/>
              <p:cNvSpPr/>
              <p:nvPr/>
            </p:nvSpPr>
            <p:spPr>
              <a:xfrm>
                <a:off x="552454" y="9524"/>
                <a:ext cx="576000" cy="612000"/>
              </a:xfrm>
              <a:prstGeom prst="ellipse">
                <a:avLst/>
              </a:prstGeom>
              <a:grpFill/>
              <a:ln w="127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lvl1pPr marL="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s-ES" sz="1100"/>
              </a:p>
            </p:txBody>
          </p:sp>
          <p:grpSp>
            <p:nvGrpSpPr>
              <p:cNvPr id="495" name="8 Grupo"/>
              <p:cNvGrpSpPr/>
              <p:nvPr/>
            </p:nvGrpSpPr>
            <p:grpSpPr>
              <a:xfrm>
                <a:off x="361954" y="46036"/>
                <a:ext cx="1188000" cy="4248000"/>
                <a:chOff x="361954" y="46036"/>
                <a:chExt cx="1165225" cy="4021137"/>
              </a:xfrm>
              <a:grpFill/>
            </p:grpSpPr>
            <p:sp>
              <p:nvSpPr>
                <p:cNvPr id="496" name="3 Forma libre"/>
                <p:cNvSpPr/>
                <p:nvPr/>
              </p:nvSpPr>
              <p:spPr>
                <a:xfrm>
                  <a:off x="407991" y="46036"/>
                  <a:ext cx="1119188" cy="4021137"/>
                </a:xfrm>
                <a:custGeom>
                  <a:avLst/>
                  <a:gdLst>
                    <a:gd name="connsiteX0" fmla="*/ 715963 w 1119188"/>
                    <a:gd name="connsiteY0" fmla="*/ 963612 h 4021137"/>
                    <a:gd name="connsiteX1" fmla="*/ 858838 w 1119188"/>
                    <a:gd name="connsiteY1" fmla="*/ 973137 h 4021137"/>
                    <a:gd name="connsiteX2" fmla="*/ 935038 w 1119188"/>
                    <a:gd name="connsiteY2" fmla="*/ 696912 h 4021137"/>
                    <a:gd name="connsiteX3" fmla="*/ 811213 w 1119188"/>
                    <a:gd name="connsiteY3" fmla="*/ 382587 h 4021137"/>
                    <a:gd name="connsiteX4" fmla="*/ 696913 w 1119188"/>
                    <a:gd name="connsiteY4" fmla="*/ 315912 h 4021137"/>
                    <a:gd name="connsiteX5" fmla="*/ 687388 w 1119188"/>
                    <a:gd name="connsiteY5" fmla="*/ 239712 h 4021137"/>
                    <a:gd name="connsiteX6" fmla="*/ 735013 w 1119188"/>
                    <a:gd name="connsiteY6" fmla="*/ 163512 h 4021137"/>
                    <a:gd name="connsiteX7" fmla="*/ 696913 w 1119188"/>
                    <a:gd name="connsiteY7" fmla="*/ 68262 h 4021137"/>
                    <a:gd name="connsiteX8" fmla="*/ 696913 w 1119188"/>
                    <a:gd name="connsiteY8" fmla="*/ 11112 h 4021137"/>
                    <a:gd name="connsiteX9" fmla="*/ 801688 w 1119188"/>
                    <a:gd name="connsiteY9" fmla="*/ 134937 h 4021137"/>
                    <a:gd name="connsiteX10" fmla="*/ 877888 w 1119188"/>
                    <a:gd name="connsiteY10" fmla="*/ 315912 h 4021137"/>
                    <a:gd name="connsiteX11" fmla="*/ 1087438 w 1119188"/>
                    <a:gd name="connsiteY11" fmla="*/ 496887 h 4021137"/>
                    <a:gd name="connsiteX12" fmla="*/ 1068388 w 1119188"/>
                    <a:gd name="connsiteY12" fmla="*/ 554037 h 4021137"/>
                    <a:gd name="connsiteX13" fmla="*/ 1068388 w 1119188"/>
                    <a:gd name="connsiteY13" fmla="*/ 677862 h 4021137"/>
                    <a:gd name="connsiteX14" fmla="*/ 1058863 w 1119188"/>
                    <a:gd name="connsiteY14" fmla="*/ 915987 h 4021137"/>
                    <a:gd name="connsiteX15" fmla="*/ 925513 w 1119188"/>
                    <a:gd name="connsiteY15" fmla="*/ 1239837 h 4021137"/>
                    <a:gd name="connsiteX16" fmla="*/ 877888 w 1119188"/>
                    <a:gd name="connsiteY16" fmla="*/ 1316037 h 4021137"/>
                    <a:gd name="connsiteX17" fmla="*/ 906463 w 1119188"/>
                    <a:gd name="connsiteY17" fmla="*/ 1658937 h 4021137"/>
                    <a:gd name="connsiteX18" fmla="*/ 906463 w 1119188"/>
                    <a:gd name="connsiteY18" fmla="*/ 1801812 h 4021137"/>
                    <a:gd name="connsiteX19" fmla="*/ 992188 w 1119188"/>
                    <a:gd name="connsiteY19" fmla="*/ 1849437 h 4021137"/>
                    <a:gd name="connsiteX20" fmla="*/ 1011238 w 1119188"/>
                    <a:gd name="connsiteY20" fmla="*/ 1916112 h 4021137"/>
                    <a:gd name="connsiteX21" fmla="*/ 1011238 w 1119188"/>
                    <a:gd name="connsiteY21" fmla="*/ 1992312 h 4021137"/>
                    <a:gd name="connsiteX22" fmla="*/ 963613 w 1119188"/>
                    <a:gd name="connsiteY22" fmla="*/ 2078037 h 4021137"/>
                    <a:gd name="connsiteX23" fmla="*/ 963613 w 1119188"/>
                    <a:gd name="connsiteY23" fmla="*/ 2163762 h 4021137"/>
                    <a:gd name="connsiteX24" fmla="*/ 1020763 w 1119188"/>
                    <a:gd name="connsiteY24" fmla="*/ 2325687 h 4021137"/>
                    <a:gd name="connsiteX25" fmla="*/ 1058863 w 1119188"/>
                    <a:gd name="connsiteY25" fmla="*/ 2459037 h 4021137"/>
                    <a:gd name="connsiteX26" fmla="*/ 1068388 w 1119188"/>
                    <a:gd name="connsiteY26" fmla="*/ 2592387 h 4021137"/>
                    <a:gd name="connsiteX27" fmla="*/ 1096963 w 1119188"/>
                    <a:gd name="connsiteY27" fmla="*/ 2735262 h 4021137"/>
                    <a:gd name="connsiteX28" fmla="*/ 1096963 w 1119188"/>
                    <a:gd name="connsiteY28" fmla="*/ 2782887 h 4021137"/>
                    <a:gd name="connsiteX29" fmla="*/ 1077913 w 1119188"/>
                    <a:gd name="connsiteY29" fmla="*/ 2782887 h 4021137"/>
                    <a:gd name="connsiteX30" fmla="*/ 1011238 w 1119188"/>
                    <a:gd name="connsiteY30" fmla="*/ 2801937 h 4021137"/>
                    <a:gd name="connsiteX31" fmla="*/ 1030288 w 1119188"/>
                    <a:gd name="connsiteY31" fmla="*/ 2935287 h 4021137"/>
                    <a:gd name="connsiteX32" fmla="*/ 1001713 w 1119188"/>
                    <a:gd name="connsiteY32" fmla="*/ 3011487 h 4021137"/>
                    <a:gd name="connsiteX33" fmla="*/ 935038 w 1119188"/>
                    <a:gd name="connsiteY33" fmla="*/ 3078162 h 4021137"/>
                    <a:gd name="connsiteX34" fmla="*/ 906463 w 1119188"/>
                    <a:gd name="connsiteY34" fmla="*/ 3097212 h 4021137"/>
                    <a:gd name="connsiteX35" fmla="*/ 896938 w 1119188"/>
                    <a:gd name="connsiteY35" fmla="*/ 3144837 h 4021137"/>
                    <a:gd name="connsiteX36" fmla="*/ 896938 w 1119188"/>
                    <a:gd name="connsiteY36" fmla="*/ 3192462 h 4021137"/>
                    <a:gd name="connsiteX37" fmla="*/ 868363 w 1119188"/>
                    <a:gd name="connsiteY37" fmla="*/ 3325812 h 4021137"/>
                    <a:gd name="connsiteX38" fmla="*/ 811213 w 1119188"/>
                    <a:gd name="connsiteY38" fmla="*/ 3411537 h 4021137"/>
                    <a:gd name="connsiteX39" fmla="*/ 687388 w 1119188"/>
                    <a:gd name="connsiteY39" fmla="*/ 3563937 h 4021137"/>
                    <a:gd name="connsiteX40" fmla="*/ 668338 w 1119188"/>
                    <a:gd name="connsiteY40" fmla="*/ 3621087 h 4021137"/>
                    <a:gd name="connsiteX41" fmla="*/ 696913 w 1119188"/>
                    <a:gd name="connsiteY41" fmla="*/ 3668712 h 4021137"/>
                    <a:gd name="connsiteX42" fmla="*/ 744538 w 1119188"/>
                    <a:gd name="connsiteY42" fmla="*/ 3773487 h 4021137"/>
                    <a:gd name="connsiteX43" fmla="*/ 820738 w 1119188"/>
                    <a:gd name="connsiteY43" fmla="*/ 3916362 h 4021137"/>
                    <a:gd name="connsiteX44" fmla="*/ 830263 w 1119188"/>
                    <a:gd name="connsiteY44" fmla="*/ 4002087 h 4021137"/>
                    <a:gd name="connsiteX45" fmla="*/ 801688 w 1119188"/>
                    <a:gd name="connsiteY45" fmla="*/ 4021137 h 4021137"/>
                    <a:gd name="connsiteX46" fmla="*/ 763588 w 1119188"/>
                    <a:gd name="connsiteY46" fmla="*/ 4002087 h 4021137"/>
                    <a:gd name="connsiteX47" fmla="*/ 735013 w 1119188"/>
                    <a:gd name="connsiteY47" fmla="*/ 3963987 h 4021137"/>
                    <a:gd name="connsiteX48" fmla="*/ 592138 w 1119188"/>
                    <a:gd name="connsiteY48" fmla="*/ 3830637 h 4021137"/>
                    <a:gd name="connsiteX49" fmla="*/ 458788 w 1119188"/>
                    <a:gd name="connsiteY49" fmla="*/ 3744912 h 4021137"/>
                    <a:gd name="connsiteX50" fmla="*/ 449263 w 1119188"/>
                    <a:gd name="connsiteY50" fmla="*/ 3725862 h 4021137"/>
                    <a:gd name="connsiteX51" fmla="*/ 449263 w 1119188"/>
                    <a:gd name="connsiteY51" fmla="*/ 3706812 h 4021137"/>
                    <a:gd name="connsiteX52" fmla="*/ 458788 w 1119188"/>
                    <a:gd name="connsiteY52" fmla="*/ 3659187 h 4021137"/>
                    <a:gd name="connsiteX53" fmla="*/ 544513 w 1119188"/>
                    <a:gd name="connsiteY53" fmla="*/ 3582987 h 4021137"/>
                    <a:gd name="connsiteX54" fmla="*/ 573088 w 1119188"/>
                    <a:gd name="connsiteY54" fmla="*/ 3487737 h 4021137"/>
                    <a:gd name="connsiteX55" fmla="*/ 630238 w 1119188"/>
                    <a:gd name="connsiteY55" fmla="*/ 3325812 h 4021137"/>
                    <a:gd name="connsiteX56" fmla="*/ 611188 w 1119188"/>
                    <a:gd name="connsiteY56" fmla="*/ 3221037 h 4021137"/>
                    <a:gd name="connsiteX57" fmla="*/ 687388 w 1119188"/>
                    <a:gd name="connsiteY57" fmla="*/ 3116262 h 4021137"/>
                    <a:gd name="connsiteX58" fmla="*/ 735013 w 1119188"/>
                    <a:gd name="connsiteY58" fmla="*/ 2925762 h 4021137"/>
                    <a:gd name="connsiteX59" fmla="*/ 744538 w 1119188"/>
                    <a:gd name="connsiteY59" fmla="*/ 2782887 h 4021137"/>
                    <a:gd name="connsiteX60" fmla="*/ 725488 w 1119188"/>
                    <a:gd name="connsiteY60" fmla="*/ 2782887 h 4021137"/>
                    <a:gd name="connsiteX61" fmla="*/ 696913 w 1119188"/>
                    <a:gd name="connsiteY61" fmla="*/ 2782887 h 4021137"/>
                    <a:gd name="connsiteX62" fmla="*/ 677863 w 1119188"/>
                    <a:gd name="connsiteY62" fmla="*/ 2820987 h 4021137"/>
                    <a:gd name="connsiteX63" fmla="*/ 658813 w 1119188"/>
                    <a:gd name="connsiteY63" fmla="*/ 2925762 h 4021137"/>
                    <a:gd name="connsiteX64" fmla="*/ 573088 w 1119188"/>
                    <a:gd name="connsiteY64" fmla="*/ 2992437 h 4021137"/>
                    <a:gd name="connsiteX65" fmla="*/ 534988 w 1119188"/>
                    <a:gd name="connsiteY65" fmla="*/ 3097212 h 4021137"/>
                    <a:gd name="connsiteX66" fmla="*/ 496888 w 1119188"/>
                    <a:gd name="connsiteY66" fmla="*/ 3154362 h 4021137"/>
                    <a:gd name="connsiteX67" fmla="*/ 496888 w 1119188"/>
                    <a:gd name="connsiteY67" fmla="*/ 3221037 h 4021137"/>
                    <a:gd name="connsiteX68" fmla="*/ 506413 w 1119188"/>
                    <a:gd name="connsiteY68" fmla="*/ 3268662 h 4021137"/>
                    <a:gd name="connsiteX69" fmla="*/ 487363 w 1119188"/>
                    <a:gd name="connsiteY69" fmla="*/ 3344862 h 4021137"/>
                    <a:gd name="connsiteX70" fmla="*/ 430213 w 1119188"/>
                    <a:gd name="connsiteY70" fmla="*/ 3382962 h 4021137"/>
                    <a:gd name="connsiteX71" fmla="*/ 420688 w 1119188"/>
                    <a:gd name="connsiteY71" fmla="*/ 3411537 h 4021137"/>
                    <a:gd name="connsiteX72" fmla="*/ 392113 w 1119188"/>
                    <a:gd name="connsiteY72" fmla="*/ 3487737 h 4021137"/>
                    <a:gd name="connsiteX73" fmla="*/ 382588 w 1119188"/>
                    <a:gd name="connsiteY73" fmla="*/ 3582987 h 4021137"/>
                    <a:gd name="connsiteX74" fmla="*/ 344488 w 1119188"/>
                    <a:gd name="connsiteY74" fmla="*/ 3621087 h 4021137"/>
                    <a:gd name="connsiteX75" fmla="*/ 334963 w 1119188"/>
                    <a:gd name="connsiteY75" fmla="*/ 3640137 h 4021137"/>
                    <a:gd name="connsiteX76" fmla="*/ 325438 w 1119188"/>
                    <a:gd name="connsiteY76" fmla="*/ 3687762 h 4021137"/>
                    <a:gd name="connsiteX77" fmla="*/ 354013 w 1119188"/>
                    <a:gd name="connsiteY77" fmla="*/ 3792537 h 4021137"/>
                    <a:gd name="connsiteX78" fmla="*/ 354013 w 1119188"/>
                    <a:gd name="connsiteY78" fmla="*/ 3897312 h 4021137"/>
                    <a:gd name="connsiteX79" fmla="*/ 373063 w 1119188"/>
                    <a:gd name="connsiteY79" fmla="*/ 3944937 h 4021137"/>
                    <a:gd name="connsiteX80" fmla="*/ 325438 w 1119188"/>
                    <a:gd name="connsiteY80" fmla="*/ 4011612 h 4021137"/>
                    <a:gd name="connsiteX81" fmla="*/ 258763 w 1119188"/>
                    <a:gd name="connsiteY81" fmla="*/ 3973512 h 4021137"/>
                    <a:gd name="connsiteX82" fmla="*/ 230188 w 1119188"/>
                    <a:gd name="connsiteY82" fmla="*/ 3944937 h 4021137"/>
                    <a:gd name="connsiteX83" fmla="*/ 201613 w 1119188"/>
                    <a:gd name="connsiteY83" fmla="*/ 3897312 h 4021137"/>
                    <a:gd name="connsiteX84" fmla="*/ 173038 w 1119188"/>
                    <a:gd name="connsiteY84" fmla="*/ 3802062 h 4021137"/>
                    <a:gd name="connsiteX85" fmla="*/ 153988 w 1119188"/>
                    <a:gd name="connsiteY85" fmla="*/ 3725862 h 4021137"/>
                    <a:gd name="connsiteX86" fmla="*/ 144463 w 1119188"/>
                    <a:gd name="connsiteY86" fmla="*/ 3678237 h 4021137"/>
                    <a:gd name="connsiteX87" fmla="*/ 144463 w 1119188"/>
                    <a:gd name="connsiteY87" fmla="*/ 3649662 h 4021137"/>
                    <a:gd name="connsiteX88" fmla="*/ 163513 w 1119188"/>
                    <a:gd name="connsiteY88" fmla="*/ 3611562 h 4021137"/>
                    <a:gd name="connsiteX89" fmla="*/ 211138 w 1119188"/>
                    <a:gd name="connsiteY89" fmla="*/ 3478212 h 4021137"/>
                    <a:gd name="connsiteX90" fmla="*/ 249238 w 1119188"/>
                    <a:gd name="connsiteY90" fmla="*/ 3363912 h 4021137"/>
                    <a:gd name="connsiteX91" fmla="*/ 258763 w 1119188"/>
                    <a:gd name="connsiteY91" fmla="*/ 3316287 h 4021137"/>
                    <a:gd name="connsiteX92" fmla="*/ 258763 w 1119188"/>
                    <a:gd name="connsiteY92" fmla="*/ 3211512 h 4021137"/>
                    <a:gd name="connsiteX93" fmla="*/ 258763 w 1119188"/>
                    <a:gd name="connsiteY93" fmla="*/ 3125787 h 4021137"/>
                    <a:gd name="connsiteX94" fmla="*/ 277813 w 1119188"/>
                    <a:gd name="connsiteY94" fmla="*/ 3087687 h 4021137"/>
                    <a:gd name="connsiteX95" fmla="*/ 325438 w 1119188"/>
                    <a:gd name="connsiteY95" fmla="*/ 3001962 h 4021137"/>
                    <a:gd name="connsiteX96" fmla="*/ 392113 w 1119188"/>
                    <a:gd name="connsiteY96" fmla="*/ 2935287 h 4021137"/>
                    <a:gd name="connsiteX97" fmla="*/ 411163 w 1119188"/>
                    <a:gd name="connsiteY97" fmla="*/ 2868612 h 4021137"/>
                    <a:gd name="connsiteX98" fmla="*/ 392113 w 1119188"/>
                    <a:gd name="connsiteY98" fmla="*/ 2744787 h 4021137"/>
                    <a:gd name="connsiteX99" fmla="*/ 392113 w 1119188"/>
                    <a:gd name="connsiteY99" fmla="*/ 2744787 h 4021137"/>
                    <a:gd name="connsiteX100" fmla="*/ 344488 w 1119188"/>
                    <a:gd name="connsiteY100" fmla="*/ 2706687 h 4021137"/>
                    <a:gd name="connsiteX101" fmla="*/ 334963 w 1119188"/>
                    <a:gd name="connsiteY101" fmla="*/ 2678112 h 4021137"/>
                    <a:gd name="connsiteX102" fmla="*/ 315913 w 1119188"/>
                    <a:gd name="connsiteY102" fmla="*/ 2392362 h 4021137"/>
                    <a:gd name="connsiteX103" fmla="*/ 315913 w 1119188"/>
                    <a:gd name="connsiteY103" fmla="*/ 2306637 h 4021137"/>
                    <a:gd name="connsiteX104" fmla="*/ 306388 w 1119188"/>
                    <a:gd name="connsiteY104" fmla="*/ 2239962 h 4021137"/>
                    <a:gd name="connsiteX105" fmla="*/ 287338 w 1119188"/>
                    <a:gd name="connsiteY105" fmla="*/ 2211387 h 4021137"/>
                    <a:gd name="connsiteX106" fmla="*/ 268288 w 1119188"/>
                    <a:gd name="connsiteY106" fmla="*/ 2182812 h 4021137"/>
                    <a:gd name="connsiteX107" fmla="*/ 268288 w 1119188"/>
                    <a:gd name="connsiteY107" fmla="*/ 2135187 h 4021137"/>
                    <a:gd name="connsiteX108" fmla="*/ 296863 w 1119188"/>
                    <a:gd name="connsiteY108" fmla="*/ 2030412 h 4021137"/>
                    <a:gd name="connsiteX109" fmla="*/ 325438 w 1119188"/>
                    <a:gd name="connsiteY109" fmla="*/ 1982787 h 4021137"/>
                    <a:gd name="connsiteX110" fmla="*/ 354013 w 1119188"/>
                    <a:gd name="connsiteY110" fmla="*/ 1839912 h 4021137"/>
                    <a:gd name="connsiteX111" fmla="*/ 334963 w 1119188"/>
                    <a:gd name="connsiteY111" fmla="*/ 1773237 h 4021137"/>
                    <a:gd name="connsiteX112" fmla="*/ 287338 w 1119188"/>
                    <a:gd name="connsiteY112" fmla="*/ 1592262 h 4021137"/>
                    <a:gd name="connsiteX113" fmla="*/ 249238 w 1119188"/>
                    <a:gd name="connsiteY113" fmla="*/ 1525587 h 4021137"/>
                    <a:gd name="connsiteX114" fmla="*/ 201613 w 1119188"/>
                    <a:gd name="connsiteY114" fmla="*/ 1458912 h 4021137"/>
                    <a:gd name="connsiteX115" fmla="*/ 182563 w 1119188"/>
                    <a:gd name="connsiteY115" fmla="*/ 1382712 h 4021137"/>
                    <a:gd name="connsiteX116" fmla="*/ 182563 w 1119188"/>
                    <a:gd name="connsiteY116" fmla="*/ 1316037 h 4021137"/>
                    <a:gd name="connsiteX117" fmla="*/ 134938 w 1119188"/>
                    <a:gd name="connsiteY117" fmla="*/ 1306512 h 4021137"/>
                    <a:gd name="connsiteX118" fmla="*/ 68263 w 1119188"/>
                    <a:gd name="connsiteY118" fmla="*/ 1296987 h 4021137"/>
                    <a:gd name="connsiteX119" fmla="*/ 11113 w 1119188"/>
                    <a:gd name="connsiteY119" fmla="*/ 1268412 h 4021137"/>
                    <a:gd name="connsiteX120" fmla="*/ 1588 w 1119188"/>
                    <a:gd name="connsiteY120" fmla="*/ 1277937 h 40211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  <a:cxn ang="0">
                      <a:pos x="connsiteX101" y="connsiteY101"/>
                    </a:cxn>
                    <a:cxn ang="0">
                      <a:pos x="connsiteX102" y="connsiteY102"/>
                    </a:cxn>
                    <a:cxn ang="0">
                      <a:pos x="connsiteX103" y="connsiteY103"/>
                    </a:cxn>
                    <a:cxn ang="0">
                      <a:pos x="connsiteX104" y="connsiteY104"/>
                    </a:cxn>
                    <a:cxn ang="0">
                      <a:pos x="connsiteX105" y="connsiteY105"/>
                    </a:cxn>
                    <a:cxn ang="0">
                      <a:pos x="connsiteX106" y="connsiteY106"/>
                    </a:cxn>
                    <a:cxn ang="0">
                      <a:pos x="connsiteX107" y="connsiteY107"/>
                    </a:cxn>
                    <a:cxn ang="0">
                      <a:pos x="connsiteX108" y="connsiteY108"/>
                    </a:cxn>
                    <a:cxn ang="0">
                      <a:pos x="connsiteX109" y="connsiteY109"/>
                    </a:cxn>
                    <a:cxn ang="0">
                      <a:pos x="connsiteX110" y="connsiteY110"/>
                    </a:cxn>
                    <a:cxn ang="0">
                      <a:pos x="connsiteX111" y="connsiteY111"/>
                    </a:cxn>
                    <a:cxn ang="0">
                      <a:pos x="connsiteX112" y="connsiteY112"/>
                    </a:cxn>
                    <a:cxn ang="0">
                      <a:pos x="connsiteX113" y="connsiteY113"/>
                    </a:cxn>
                    <a:cxn ang="0">
                      <a:pos x="connsiteX114" y="connsiteY114"/>
                    </a:cxn>
                    <a:cxn ang="0">
                      <a:pos x="connsiteX115" y="connsiteY115"/>
                    </a:cxn>
                    <a:cxn ang="0">
                      <a:pos x="connsiteX116" y="connsiteY116"/>
                    </a:cxn>
                    <a:cxn ang="0">
                      <a:pos x="connsiteX117" y="connsiteY117"/>
                    </a:cxn>
                    <a:cxn ang="0">
                      <a:pos x="connsiteX118" y="connsiteY118"/>
                    </a:cxn>
                    <a:cxn ang="0">
                      <a:pos x="connsiteX119" y="connsiteY119"/>
                    </a:cxn>
                    <a:cxn ang="0">
                      <a:pos x="connsiteX120" y="connsiteY120"/>
                    </a:cxn>
                  </a:cxnLst>
                  <a:rect l="l" t="t" r="r" b="b"/>
                  <a:pathLst>
                    <a:path w="1119188" h="4021137">
                      <a:moveTo>
                        <a:pt x="715963" y="963612"/>
                      </a:moveTo>
                      <a:cubicBezTo>
                        <a:pt x="769144" y="990599"/>
                        <a:pt x="822326" y="1017587"/>
                        <a:pt x="858838" y="973137"/>
                      </a:cubicBezTo>
                      <a:cubicBezTo>
                        <a:pt x="895350" y="928687"/>
                        <a:pt x="942976" y="795337"/>
                        <a:pt x="935038" y="696912"/>
                      </a:cubicBezTo>
                      <a:cubicBezTo>
                        <a:pt x="927101" y="598487"/>
                        <a:pt x="850900" y="446087"/>
                        <a:pt x="811213" y="382587"/>
                      </a:cubicBezTo>
                      <a:cubicBezTo>
                        <a:pt x="771526" y="319087"/>
                        <a:pt x="717550" y="339724"/>
                        <a:pt x="696913" y="315912"/>
                      </a:cubicBezTo>
                      <a:cubicBezTo>
                        <a:pt x="676276" y="292100"/>
                        <a:pt x="681038" y="265112"/>
                        <a:pt x="687388" y="239712"/>
                      </a:cubicBezTo>
                      <a:cubicBezTo>
                        <a:pt x="693738" y="214312"/>
                        <a:pt x="733426" y="192087"/>
                        <a:pt x="735013" y="163512"/>
                      </a:cubicBezTo>
                      <a:cubicBezTo>
                        <a:pt x="736601" y="134937"/>
                        <a:pt x="703263" y="93662"/>
                        <a:pt x="696913" y="68262"/>
                      </a:cubicBezTo>
                      <a:cubicBezTo>
                        <a:pt x="690563" y="42862"/>
                        <a:pt x="679451" y="0"/>
                        <a:pt x="696913" y="11112"/>
                      </a:cubicBezTo>
                      <a:cubicBezTo>
                        <a:pt x="714375" y="22224"/>
                        <a:pt x="771526" y="84137"/>
                        <a:pt x="801688" y="134937"/>
                      </a:cubicBezTo>
                      <a:cubicBezTo>
                        <a:pt x="831850" y="185737"/>
                        <a:pt x="830263" y="255587"/>
                        <a:pt x="877888" y="315912"/>
                      </a:cubicBezTo>
                      <a:cubicBezTo>
                        <a:pt x="925513" y="376237"/>
                        <a:pt x="1055688" y="457200"/>
                        <a:pt x="1087438" y="496887"/>
                      </a:cubicBezTo>
                      <a:cubicBezTo>
                        <a:pt x="1119188" y="536575"/>
                        <a:pt x="1071563" y="523874"/>
                        <a:pt x="1068388" y="554037"/>
                      </a:cubicBezTo>
                      <a:cubicBezTo>
                        <a:pt x="1065213" y="584200"/>
                        <a:pt x="1069975" y="617537"/>
                        <a:pt x="1068388" y="677862"/>
                      </a:cubicBezTo>
                      <a:cubicBezTo>
                        <a:pt x="1066801" y="738187"/>
                        <a:pt x="1082675" y="822325"/>
                        <a:pt x="1058863" y="915987"/>
                      </a:cubicBezTo>
                      <a:cubicBezTo>
                        <a:pt x="1035051" y="1009649"/>
                        <a:pt x="955675" y="1173162"/>
                        <a:pt x="925513" y="1239837"/>
                      </a:cubicBezTo>
                      <a:cubicBezTo>
                        <a:pt x="895351" y="1306512"/>
                        <a:pt x="881063" y="1246187"/>
                        <a:pt x="877888" y="1316037"/>
                      </a:cubicBezTo>
                      <a:cubicBezTo>
                        <a:pt x="874713" y="1385887"/>
                        <a:pt x="901701" y="1577975"/>
                        <a:pt x="906463" y="1658937"/>
                      </a:cubicBezTo>
                      <a:cubicBezTo>
                        <a:pt x="911225" y="1739899"/>
                        <a:pt x="892176" y="1770062"/>
                        <a:pt x="906463" y="1801812"/>
                      </a:cubicBezTo>
                      <a:cubicBezTo>
                        <a:pt x="920751" y="1833562"/>
                        <a:pt x="974726" y="1830387"/>
                        <a:pt x="992188" y="1849437"/>
                      </a:cubicBezTo>
                      <a:cubicBezTo>
                        <a:pt x="1009650" y="1868487"/>
                        <a:pt x="1008063" y="1892300"/>
                        <a:pt x="1011238" y="1916112"/>
                      </a:cubicBezTo>
                      <a:cubicBezTo>
                        <a:pt x="1014413" y="1939925"/>
                        <a:pt x="1019175" y="1965325"/>
                        <a:pt x="1011238" y="1992312"/>
                      </a:cubicBezTo>
                      <a:cubicBezTo>
                        <a:pt x="1003301" y="2019299"/>
                        <a:pt x="971551" y="2049462"/>
                        <a:pt x="963613" y="2078037"/>
                      </a:cubicBezTo>
                      <a:cubicBezTo>
                        <a:pt x="955675" y="2106612"/>
                        <a:pt x="954088" y="2122487"/>
                        <a:pt x="963613" y="2163762"/>
                      </a:cubicBezTo>
                      <a:cubicBezTo>
                        <a:pt x="973138" y="2205037"/>
                        <a:pt x="1004888" y="2276475"/>
                        <a:pt x="1020763" y="2325687"/>
                      </a:cubicBezTo>
                      <a:cubicBezTo>
                        <a:pt x="1036638" y="2374899"/>
                        <a:pt x="1050926" y="2414587"/>
                        <a:pt x="1058863" y="2459037"/>
                      </a:cubicBezTo>
                      <a:cubicBezTo>
                        <a:pt x="1066800" y="2503487"/>
                        <a:pt x="1062038" y="2546349"/>
                        <a:pt x="1068388" y="2592387"/>
                      </a:cubicBezTo>
                      <a:cubicBezTo>
                        <a:pt x="1074738" y="2638425"/>
                        <a:pt x="1092201" y="2703512"/>
                        <a:pt x="1096963" y="2735262"/>
                      </a:cubicBezTo>
                      <a:cubicBezTo>
                        <a:pt x="1101725" y="2767012"/>
                        <a:pt x="1100138" y="2774949"/>
                        <a:pt x="1096963" y="2782887"/>
                      </a:cubicBezTo>
                      <a:cubicBezTo>
                        <a:pt x="1093788" y="2790825"/>
                        <a:pt x="1092200" y="2779712"/>
                        <a:pt x="1077913" y="2782887"/>
                      </a:cubicBezTo>
                      <a:cubicBezTo>
                        <a:pt x="1063626" y="2786062"/>
                        <a:pt x="1019175" y="2776537"/>
                        <a:pt x="1011238" y="2801937"/>
                      </a:cubicBezTo>
                      <a:cubicBezTo>
                        <a:pt x="1003301" y="2827337"/>
                        <a:pt x="1031876" y="2900362"/>
                        <a:pt x="1030288" y="2935287"/>
                      </a:cubicBezTo>
                      <a:cubicBezTo>
                        <a:pt x="1028700" y="2970212"/>
                        <a:pt x="1017588" y="2987675"/>
                        <a:pt x="1001713" y="3011487"/>
                      </a:cubicBezTo>
                      <a:cubicBezTo>
                        <a:pt x="985838" y="3035300"/>
                        <a:pt x="950913" y="3063875"/>
                        <a:pt x="935038" y="3078162"/>
                      </a:cubicBezTo>
                      <a:cubicBezTo>
                        <a:pt x="919163" y="3092450"/>
                        <a:pt x="912813" y="3086100"/>
                        <a:pt x="906463" y="3097212"/>
                      </a:cubicBezTo>
                      <a:cubicBezTo>
                        <a:pt x="900113" y="3108324"/>
                        <a:pt x="898526" y="3128962"/>
                        <a:pt x="896938" y="3144837"/>
                      </a:cubicBezTo>
                      <a:cubicBezTo>
                        <a:pt x="895351" y="3160712"/>
                        <a:pt x="901701" y="3162300"/>
                        <a:pt x="896938" y="3192462"/>
                      </a:cubicBezTo>
                      <a:cubicBezTo>
                        <a:pt x="892176" y="3222625"/>
                        <a:pt x="882650" y="3289300"/>
                        <a:pt x="868363" y="3325812"/>
                      </a:cubicBezTo>
                      <a:cubicBezTo>
                        <a:pt x="854076" y="3362324"/>
                        <a:pt x="841376" y="3371850"/>
                        <a:pt x="811213" y="3411537"/>
                      </a:cubicBezTo>
                      <a:cubicBezTo>
                        <a:pt x="781051" y="3451225"/>
                        <a:pt x="711200" y="3529012"/>
                        <a:pt x="687388" y="3563937"/>
                      </a:cubicBezTo>
                      <a:cubicBezTo>
                        <a:pt x="663576" y="3598862"/>
                        <a:pt x="666751" y="3603625"/>
                        <a:pt x="668338" y="3621087"/>
                      </a:cubicBezTo>
                      <a:cubicBezTo>
                        <a:pt x="669925" y="3638549"/>
                        <a:pt x="684213" y="3643312"/>
                        <a:pt x="696913" y="3668712"/>
                      </a:cubicBezTo>
                      <a:cubicBezTo>
                        <a:pt x="709613" y="3694112"/>
                        <a:pt x="723901" y="3732212"/>
                        <a:pt x="744538" y="3773487"/>
                      </a:cubicBezTo>
                      <a:cubicBezTo>
                        <a:pt x="765176" y="3814762"/>
                        <a:pt x="806451" y="3878262"/>
                        <a:pt x="820738" y="3916362"/>
                      </a:cubicBezTo>
                      <a:cubicBezTo>
                        <a:pt x="835025" y="3954462"/>
                        <a:pt x="833438" y="3984625"/>
                        <a:pt x="830263" y="4002087"/>
                      </a:cubicBezTo>
                      <a:cubicBezTo>
                        <a:pt x="827088" y="4019550"/>
                        <a:pt x="812800" y="4021137"/>
                        <a:pt x="801688" y="4021137"/>
                      </a:cubicBezTo>
                      <a:cubicBezTo>
                        <a:pt x="790576" y="4021137"/>
                        <a:pt x="774701" y="4011612"/>
                        <a:pt x="763588" y="4002087"/>
                      </a:cubicBezTo>
                      <a:cubicBezTo>
                        <a:pt x="752476" y="3992562"/>
                        <a:pt x="763588" y="3992562"/>
                        <a:pt x="735013" y="3963987"/>
                      </a:cubicBezTo>
                      <a:cubicBezTo>
                        <a:pt x="706438" y="3935412"/>
                        <a:pt x="638175" y="3867149"/>
                        <a:pt x="592138" y="3830637"/>
                      </a:cubicBezTo>
                      <a:cubicBezTo>
                        <a:pt x="546101" y="3794125"/>
                        <a:pt x="482600" y="3762374"/>
                        <a:pt x="458788" y="3744912"/>
                      </a:cubicBezTo>
                      <a:cubicBezTo>
                        <a:pt x="434976" y="3727450"/>
                        <a:pt x="450851" y="3732212"/>
                        <a:pt x="449263" y="3725862"/>
                      </a:cubicBezTo>
                      <a:cubicBezTo>
                        <a:pt x="447676" y="3719512"/>
                        <a:pt x="447676" y="3717924"/>
                        <a:pt x="449263" y="3706812"/>
                      </a:cubicBezTo>
                      <a:cubicBezTo>
                        <a:pt x="450850" y="3695700"/>
                        <a:pt x="442913" y="3679825"/>
                        <a:pt x="458788" y="3659187"/>
                      </a:cubicBezTo>
                      <a:cubicBezTo>
                        <a:pt x="474663" y="3638550"/>
                        <a:pt x="525463" y="3611562"/>
                        <a:pt x="544513" y="3582987"/>
                      </a:cubicBezTo>
                      <a:cubicBezTo>
                        <a:pt x="563563" y="3554412"/>
                        <a:pt x="558801" y="3530599"/>
                        <a:pt x="573088" y="3487737"/>
                      </a:cubicBezTo>
                      <a:cubicBezTo>
                        <a:pt x="587375" y="3444875"/>
                        <a:pt x="623888" y="3370262"/>
                        <a:pt x="630238" y="3325812"/>
                      </a:cubicBezTo>
                      <a:cubicBezTo>
                        <a:pt x="636588" y="3281362"/>
                        <a:pt x="601663" y="3255962"/>
                        <a:pt x="611188" y="3221037"/>
                      </a:cubicBezTo>
                      <a:cubicBezTo>
                        <a:pt x="620713" y="3186112"/>
                        <a:pt x="666751" y="3165474"/>
                        <a:pt x="687388" y="3116262"/>
                      </a:cubicBezTo>
                      <a:cubicBezTo>
                        <a:pt x="708025" y="3067050"/>
                        <a:pt x="725488" y="2981324"/>
                        <a:pt x="735013" y="2925762"/>
                      </a:cubicBezTo>
                      <a:cubicBezTo>
                        <a:pt x="744538" y="2870200"/>
                        <a:pt x="746126" y="2806700"/>
                        <a:pt x="744538" y="2782887"/>
                      </a:cubicBezTo>
                      <a:cubicBezTo>
                        <a:pt x="742950" y="2759074"/>
                        <a:pt x="725488" y="2782887"/>
                        <a:pt x="725488" y="2782887"/>
                      </a:cubicBezTo>
                      <a:cubicBezTo>
                        <a:pt x="717551" y="2782887"/>
                        <a:pt x="704850" y="2776537"/>
                        <a:pt x="696913" y="2782887"/>
                      </a:cubicBezTo>
                      <a:cubicBezTo>
                        <a:pt x="688976" y="2789237"/>
                        <a:pt x="684213" y="2797175"/>
                        <a:pt x="677863" y="2820987"/>
                      </a:cubicBezTo>
                      <a:cubicBezTo>
                        <a:pt x="671513" y="2844799"/>
                        <a:pt x="676275" y="2897187"/>
                        <a:pt x="658813" y="2925762"/>
                      </a:cubicBezTo>
                      <a:cubicBezTo>
                        <a:pt x="641351" y="2954337"/>
                        <a:pt x="593725" y="2963862"/>
                        <a:pt x="573088" y="2992437"/>
                      </a:cubicBezTo>
                      <a:cubicBezTo>
                        <a:pt x="552451" y="3021012"/>
                        <a:pt x="547688" y="3070225"/>
                        <a:pt x="534988" y="3097212"/>
                      </a:cubicBezTo>
                      <a:cubicBezTo>
                        <a:pt x="522288" y="3124199"/>
                        <a:pt x="503238" y="3133725"/>
                        <a:pt x="496888" y="3154362"/>
                      </a:cubicBezTo>
                      <a:cubicBezTo>
                        <a:pt x="490538" y="3174999"/>
                        <a:pt x="495301" y="3201987"/>
                        <a:pt x="496888" y="3221037"/>
                      </a:cubicBezTo>
                      <a:cubicBezTo>
                        <a:pt x="498475" y="3240087"/>
                        <a:pt x="508000" y="3248025"/>
                        <a:pt x="506413" y="3268662"/>
                      </a:cubicBezTo>
                      <a:cubicBezTo>
                        <a:pt x="504826" y="3289299"/>
                        <a:pt x="500063" y="3325812"/>
                        <a:pt x="487363" y="3344862"/>
                      </a:cubicBezTo>
                      <a:cubicBezTo>
                        <a:pt x="474663" y="3363912"/>
                        <a:pt x="441325" y="3371850"/>
                        <a:pt x="430213" y="3382962"/>
                      </a:cubicBezTo>
                      <a:cubicBezTo>
                        <a:pt x="419101" y="3394074"/>
                        <a:pt x="427038" y="3394075"/>
                        <a:pt x="420688" y="3411537"/>
                      </a:cubicBezTo>
                      <a:cubicBezTo>
                        <a:pt x="414338" y="3428999"/>
                        <a:pt x="398463" y="3459162"/>
                        <a:pt x="392113" y="3487737"/>
                      </a:cubicBezTo>
                      <a:cubicBezTo>
                        <a:pt x="385763" y="3516312"/>
                        <a:pt x="390526" y="3560762"/>
                        <a:pt x="382588" y="3582987"/>
                      </a:cubicBezTo>
                      <a:cubicBezTo>
                        <a:pt x="374651" y="3605212"/>
                        <a:pt x="352425" y="3611562"/>
                        <a:pt x="344488" y="3621087"/>
                      </a:cubicBezTo>
                      <a:cubicBezTo>
                        <a:pt x="336551" y="3630612"/>
                        <a:pt x="338138" y="3629024"/>
                        <a:pt x="334963" y="3640137"/>
                      </a:cubicBezTo>
                      <a:cubicBezTo>
                        <a:pt x="331788" y="3651250"/>
                        <a:pt x="322263" y="3662362"/>
                        <a:pt x="325438" y="3687762"/>
                      </a:cubicBezTo>
                      <a:cubicBezTo>
                        <a:pt x="328613" y="3713162"/>
                        <a:pt x="349251" y="3757612"/>
                        <a:pt x="354013" y="3792537"/>
                      </a:cubicBezTo>
                      <a:cubicBezTo>
                        <a:pt x="358776" y="3827462"/>
                        <a:pt x="350838" y="3871912"/>
                        <a:pt x="354013" y="3897312"/>
                      </a:cubicBezTo>
                      <a:cubicBezTo>
                        <a:pt x="357188" y="3922712"/>
                        <a:pt x="377825" y="3925887"/>
                        <a:pt x="373063" y="3944937"/>
                      </a:cubicBezTo>
                      <a:cubicBezTo>
                        <a:pt x="368301" y="3963987"/>
                        <a:pt x="344488" y="4006850"/>
                        <a:pt x="325438" y="4011612"/>
                      </a:cubicBezTo>
                      <a:cubicBezTo>
                        <a:pt x="306388" y="4016374"/>
                        <a:pt x="274638" y="3984625"/>
                        <a:pt x="258763" y="3973512"/>
                      </a:cubicBezTo>
                      <a:cubicBezTo>
                        <a:pt x="242888" y="3962400"/>
                        <a:pt x="239713" y="3957637"/>
                        <a:pt x="230188" y="3944937"/>
                      </a:cubicBezTo>
                      <a:cubicBezTo>
                        <a:pt x="220663" y="3932237"/>
                        <a:pt x="211138" y="3921125"/>
                        <a:pt x="201613" y="3897312"/>
                      </a:cubicBezTo>
                      <a:cubicBezTo>
                        <a:pt x="192088" y="3873500"/>
                        <a:pt x="180976" y="3830637"/>
                        <a:pt x="173038" y="3802062"/>
                      </a:cubicBezTo>
                      <a:cubicBezTo>
                        <a:pt x="165100" y="3773487"/>
                        <a:pt x="158750" y="3746499"/>
                        <a:pt x="153988" y="3725862"/>
                      </a:cubicBezTo>
                      <a:cubicBezTo>
                        <a:pt x="149226" y="3705225"/>
                        <a:pt x="146050" y="3690937"/>
                        <a:pt x="144463" y="3678237"/>
                      </a:cubicBezTo>
                      <a:cubicBezTo>
                        <a:pt x="142876" y="3665537"/>
                        <a:pt x="141288" y="3660775"/>
                        <a:pt x="144463" y="3649662"/>
                      </a:cubicBezTo>
                      <a:cubicBezTo>
                        <a:pt x="147638" y="3638549"/>
                        <a:pt x="152401" y="3640137"/>
                        <a:pt x="163513" y="3611562"/>
                      </a:cubicBezTo>
                      <a:cubicBezTo>
                        <a:pt x="174625" y="3582987"/>
                        <a:pt x="196851" y="3519487"/>
                        <a:pt x="211138" y="3478212"/>
                      </a:cubicBezTo>
                      <a:cubicBezTo>
                        <a:pt x="225426" y="3436937"/>
                        <a:pt x="241301" y="3390899"/>
                        <a:pt x="249238" y="3363912"/>
                      </a:cubicBezTo>
                      <a:cubicBezTo>
                        <a:pt x="257175" y="3336925"/>
                        <a:pt x="257176" y="3341687"/>
                        <a:pt x="258763" y="3316287"/>
                      </a:cubicBezTo>
                      <a:cubicBezTo>
                        <a:pt x="260351" y="3290887"/>
                        <a:pt x="258763" y="3211512"/>
                        <a:pt x="258763" y="3211512"/>
                      </a:cubicBezTo>
                      <a:cubicBezTo>
                        <a:pt x="258763" y="3179762"/>
                        <a:pt x="255588" y="3146425"/>
                        <a:pt x="258763" y="3125787"/>
                      </a:cubicBezTo>
                      <a:cubicBezTo>
                        <a:pt x="261938" y="3105150"/>
                        <a:pt x="266701" y="3108324"/>
                        <a:pt x="277813" y="3087687"/>
                      </a:cubicBezTo>
                      <a:cubicBezTo>
                        <a:pt x="288925" y="3067050"/>
                        <a:pt x="306388" y="3027362"/>
                        <a:pt x="325438" y="3001962"/>
                      </a:cubicBezTo>
                      <a:cubicBezTo>
                        <a:pt x="344488" y="2976562"/>
                        <a:pt x="377825" y="2957512"/>
                        <a:pt x="392113" y="2935287"/>
                      </a:cubicBezTo>
                      <a:cubicBezTo>
                        <a:pt x="406401" y="2913062"/>
                        <a:pt x="411163" y="2900362"/>
                        <a:pt x="411163" y="2868612"/>
                      </a:cubicBezTo>
                      <a:cubicBezTo>
                        <a:pt x="411163" y="2836862"/>
                        <a:pt x="392113" y="2744787"/>
                        <a:pt x="392113" y="2744787"/>
                      </a:cubicBezTo>
                      <a:lnTo>
                        <a:pt x="392113" y="2744787"/>
                      </a:lnTo>
                      <a:cubicBezTo>
                        <a:pt x="384176" y="2738437"/>
                        <a:pt x="354013" y="2717800"/>
                        <a:pt x="344488" y="2706687"/>
                      </a:cubicBezTo>
                      <a:cubicBezTo>
                        <a:pt x="334963" y="2695575"/>
                        <a:pt x="339725" y="2730499"/>
                        <a:pt x="334963" y="2678112"/>
                      </a:cubicBezTo>
                      <a:cubicBezTo>
                        <a:pt x="330201" y="2625725"/>
                        <a:pt x="319088" y="2454275"/>
                        <a:pt x="315913" y="2392362"/>
                      </a:cubicBezTo>
                      <a:cubicBezTo>
                        <a:pt x="312738" y="2330449"/>
                        <a:pt x="317501" y="2332037"/>
                        <a:pt x="315913" y="2306637"/>
                      </a:cubicBezTo>
                      <a:cubicBezTo>
                        <a:pt x="314326" y="2281237"/>
                        <a:pt x="311150" y="2255837"/>
                        <a:pt x="306388" y="2239962"/>
                      </a:cubicBezTo>
                      <a:cubicBezTo>
                        <a:pt x="301626" y="2224087"/>
                        <a:pt x="287338" y="2211387"/>
                        <a:pt x="287338" y="2211387"/>
                      </a:cubicBezTo>
                      <a:cubicBezTo>
                        <a:pt x="280988" y="2201862"/>
                        <a:pt x="271463" y="2195512"/>
                        <a:pt x="268288" y="2182812"/>
                      </a:cubicBezTo>
                      <a:cubicBezTo>
                        <a:pt x="265113" y="2170112"/>
                        <a:pt x="263526" y="2160587"/>
                        <a:pt x="268288" y="2135187"/>
                      </a:cubicBezTo>
                      <a:cubicBezTo>
                        <a:pt x="273050" y="2109787"/>
                        <a:pt x="287338" y="2055812"/>
                        <a:pt x="296863" y="2030412"/>
                      </a:cubicBezTo>
                      <a:cubicBezTo>
                        <a:pt x="306388" y="2005012"/>
                        <a:pt x="315913" y="2014537"/>
                        <a:pt x="325438" y="1982787"/>
                      </a:cubicBezTo>
                      <a:cubicBezTo>
                        <a:pt x="334963" y="1951037"/>
                        <a:pt x="352425" y="1874837"/>
                        <a:pt x="354013" y="1839912"/>
                      </a:cubicBezTo>
                      <a:cubicBezTo>
                        <a:pt x="355601" y="1804987"/>
                        <a:pt x="346075" y="1814512"/>
                        <a:pt x="334963" y="1773237"/>
                      </a:cubicBezTo>
                      <a:cubicBezTo>
                        <a:pt x="323851" y="1731962"/>
                        <a:pt x="301626" y="1633537"/>
                        <a:pt x="287338" y="1592262"/>
                      </a:cubicBezTo>
                      <a:cubicBezTo>
                        <a:pt x="273051" y="1550987"/>
                        <a:pt x="263526" y="1547812"/>
                        <a:pt x="249238" y="1525587"/>
                      </a:cubicBezTo>
                      <a:cubicBezTo>
                        <a:pt x="234950" y="1503362"/>
                        <a:pt x="212726" y="1482725"/>
                        <a:pt x="201613" y="1458912"/>
                      </a:cubicBezTo>
                      <a:cubicBezTo>
                        <a:pt x="190501" y="1435100"/>
                        <a:pt x="185738" y="1406525"/>
                        <a:pt x="182563" y="1382712"/>
                      </a:cubicBezTo>
                      <a:cubicBezTo>
                        <a:pt x="179388" y="1358900"/>
                        <a:pt x="190500" y="1328737"/>
                        <a:pt x="182563" y="1316037"/>
                      </a:cubicBezTo>
                      <a:cubicBezTo>
                        <a:pt x="174626" y="1303337"/>
                        <a:pt x="153988" y="1309687"/>
                        <a:pt x="134938" y="1306512"/>
                      </a:cubicBezTo>
                      <a:cubicBezTo>
                        <a:pt x="115888" y="1303337"/>
                        <a:pt x="88900" y="1303337"/>
                        <a:pt x="68263" y="1296987"/>
                      </a:cubicBezTo>
                      <a:cubicBezTo>
                        <a:pt x="47626" y="1290637"/>
                        <a:pt x="22226" y="1271587"/>
                        <a:pt x="11113" y="1268412"/>
                      </a:cubicBezTo>
                      <a:cubicBezTo>
                        <a:pt x="0" y="1265237"/>
                        <a:pt x="794" y="1271587"/>
                        <a:pt x="1588" y="1277937"/>
                      </a:cubicBezTo>
                    </a:path>
                  </a:pathLst>
                </a:custGeom>
                <a:grpFill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>
                  <a:lvl1pPr marL="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lang="es-ES" sz="1100"/>
                </a:p>
              </p:txBody>
            </p:sp>
            <p:sp>
              <p:nvSpPr>
                <p:cNvPr id="497" name="26 Forma libre"/>
                <p:cNvSpPr/>
                <p:nvPr/>
              </p:nvSpPr>
              <p:spPr>
                <a:xfrm>
                  <a:off x="361954" y="273048"/>
                  <a:ext cx="811213" cy="1069975"/>
                </a:xfrm>
                <a:custGeom>
                  <a:avLst/>
                  <a:gdLst>
                    <a:gd name="connsiteX0" fmla="*/ 752475 w 811213"/>
                    <a:gd name="connsiteY0" fmla="*/ 736600 h 1069975"/>
                    <a:gd name="connsiteX1" fmla="*/ 733425 w 811213"/>
                    <a:gd name="connsiteY1" fmla="*/ 688975 h 1069975"/>
                    <a:gd name="connsiteX2" fmla="*/ 781050 w 811213"/>
                    <a:gd name="connsiteY2" fmla="*/ 650875 h 1069975"/>
                    <a:gd name="connsiteX3" fmla="*/ 809625 w 811213"/>
                    <a:gd name="connsiteY3" fmla="*/ 527050 h 1069975"/>
                    <a:gd name="connsiteX4" fmla="*/ 790575 w 811213"/>
                    <a:gd name="connsiteY4" fmla="*/ 422275 h 1069975"/>
                    <a:gd name="connsiteX5" fmla="*/ 762000 w 811213"/>
                    <a:gd name="connsiteY5" fmla="*/ 365125 h 1069975"/>
                    <a:gd name="connsiteX6" fmla="*/ 619125 w 811213"/>
                    <a:gd name="connsiteY6" fmla="*/ 317500 h 1069975"/>
                    <a:gd name="connsiteX7" fmla="*/ 514350 w 811213"/>
                    <a:gd name="connsiteY7" fmla="*/ 317500 h 1069975"/>
                    <a:gd name="connsiteX8" fmla="*/ 457200 w 811213"/>
                    <a:gd name="connsiteY8" fmla="*/ 393700 h 1069975"/>
                    <a:gd name="connsiteX9" fmla="*/ 409575 w 811213"/>
                    <a:gd name="connsiteY9" fmla="*/ 508000 h 1069975"/>
                    <a:gd name="connsiteX10" fmla="*/ 428625 w 811213"/>
                    <a:gd name="connsiteY10" fmla="*/ 622300 h 1069975"/>
                    <a:gd name="connsiteX11" fmla="*/ 485775 w 811213"/>
                    <a:gd name="connsiteY11" fmla="*/ 679450 h 1069975"/>
                    <a:gd name="connsiteX12" fmla="*/ 485775 w 811213"/>
                    <a:gd name="connsiteY12" fmla="*/ 736600 h 1069975"/>
                    <a:gd name="connsiteX13" fmla="*/ 390525 w 811213"/>
                    <a:gd name="connsiteY13" fmla="*/ 774700 h 1069975"/>
                    <a:gd name="connsiteX14" fmla="*/ 304800 w 811213"/>
                    <a:gd name="connsiteY14" fmla="*/ 812800 h 1069975"/>
                    <a:gd name="connsiteX15" fmla="*/ 209550 w 811213"/>
                    <a:gd name="connsiteY15" fmla="*/ 822325 h 1069975"/>
                    <a:gd name="connsiteX16" fmla="*/ 171450 w 811213"/>
                    <a:gd name="connsiteY16" fmla="*/ 746125 h 1069975"/>
                    <a:gd name="connsiteX17" fmla="*/ 190500 w 811213"/>
                    <a:gd name="connsiteY17" fmla="*/ 574675 h 1069975"/>
                    <a:gd name="connsiteX18" fmla="*/ 247650 w 811213"/>
                    <a:gd name="connsiteY18" fmla="*/ 403225 h 1069975"/>
                    <a:gd name="connsiteX19" fmla="*/ 266700 w 811213"/>
                    <a:gd name="connsiteY19" fmla="*/ 241300 h 1069975"/>
                    <a:gd name="connsiteX20" fmla="*/ 180975 w 811213"/>
                    <a:gd name="connsiteY20" fmla="*/ 127000 h 1069975"/>
                    <a:gd name="connsiteX21" fmla="*/ 171450 w 811213"/>
                    <a:gd name="connsiteY21" fmla="*/ 3175 h 1069975"/>
                    <a:gd name="connsiteX22" fmla="*/ 95250 w 811213"/>
                    <a:gd name="connsiteY22" fmla="*/ 107950 h 1069975"/>
                    <a:gd name="connsiteX23" fmla="*/ 114300 w 811213"/>
                    <a:gd name="connsiteY23" fmla="*/ 269875 h 1069975"/>
                    <a:gd name="connsiteX24" fmla="*/ 161925 w 811213"/>
                    <a:gd name="connsiteY24" fmla="*/ 336550 h 1069975"/>
                    <a:gd name="connsiteX25" fmla="*/ 85725 w 811213"/>
                    <a:gd name="connsiteY25" fmla="*/ 488950 h 1069975"/>
                    <a:gd name="connsiteX26" fmla="*/ 28575 w 811213"/>
                    <a:gd name="connsiteY26" fmla="*/ 593725 h 1069975"/>
                    <a:gd name="connsiteX27" fmla="*/ 28575 w 811213"/>
                    <a:gd name="connsiteY27" fmla="*/ 717550 h 1069975"/>
                    <a:gd name="connsiteX28" fmla="*/ 28575 w 811213"/>
                    <a:gd name="connsiteY28" fmla="*/ 831850 h 1069975"/>
                    <a:gd name="connsiteX29" fmla="*/ 0 w 811213"/>
                    <a:gd name="connsiteY29" fmla="*/ 908050 h 1069975"/>
                    <a:gd name="connsiteX30" fmla="*/ 28575 w 811213"/>
                    <a:gd name="connsiteY30" fmla="*/ 1012825 h 1069975"/>
                    <a:gd name="connsiteX31" fmla="*/ 57150 w 811213"/>
                    <a:gd name="connsiteY31" fmla="*/ 1069975 h 10699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</a:cxnLst>
                  <a:rect l="l" t="t" r="r" b="b"/>
                  <a:pathLst>
                    <a:path w="811213" h="1069975">
                      <a:moveTo>
                        <a:pt x="752475" y="736600"/>
                      </a:moveTo>
                      <a:cubicBezTo>
                        <a:pt x="740568" y="719931"/>
                        <a:pt x="728662" y="703263"/>
                        <a:pt x="733425" y="688975"/>
                      </a:cubicBezTo>
                      <a:cubicBezTo>
                        <a:pt x="738188" y="674687"/>
                        <a:pt x="768350" y="677862"/>
                        <a:pt x="781050" y="650875"/>
                      </a:cubicBezTo>
                      <a:cubicBezTo>
                        <a:pt x="793750" y="623888"/>
                        <a:pt x="808037" y="565150"/>
                        <a:pt x="809625" y="527050"/>
                      </a:cubicBezTo>
                      <a:cubicBezTo>
                        <a:pt x="811213" y="488950"/>
                        <a:pt x="798512" y="449262"/>
                        <a:pt x="790575" y="422275"/>
                      </a:cubicBezTo>
                      <a:cubicBezTo>
                        <a:pt x="782638" y="395288"/>
                        <a:pt x="790575" y="382587"/>
                        <a:pt x="762000" y="365125"/>
                      </a:cubicBezTo>
                      <a:cubicBezTo>
                        <a:pt x="733425" y="347663"/>
                        <a:pt x="660400" y="325437"/>
                        <a:pt x="619125" y="317500"/>
                      </a:cubicBezTo>
                      <a:cubicBezTo>
                        <a:pt x="577850" y="309563"/>
                        <a:pt x="541337" y="304800"/>
                        <a:pt x="514350" y="317500"/>
                      </a:cubicBezTo>
                      <a:cubicBezTo>
                        <a:pt x="487363" y="330200"/>
                        <a:pt x="474662" y="361950"/>
                        <a:pt x="457200" y="393700"/>
                      </a:cubicBezTo>
                      <a:cubicBezTo>
                        <a:pt x="439738" y="425450"/>
                        <a:pt x="414338" y="469900"/>
                        <a:pt x="409575" y="508000"/>
                      </a:cubicBezTo>
                      <a:cubicBezTo>
                        <a:pt x="404813" y="546100"/>
                        <a:pt x="415925" y="593725"/>
                        <a:pt x="428625" y="622300"/>
                      </a:cubicBezTo>
                      <a:cubicBezTo>
                        <a:pt x="441325" y="650875"/>
                        <a:pt x="476250" y="660400"/>
                        <a:pt x="485775" y="679450"/>
                      </a:cubicBezTo>
                      <a:cubicBezTo>
                        <a:pt x="495300" y="698500"/>
                        <a:pt x="501650" y="720725"/>
                        <a:pt x="485775" y="736600"/>
                      </a:cubicBezTo>
                      <a:cubicBezTo>
                        <a:pt x="469900" y="752475"/>
                        <a:pt x="420688" y="762000"/>
                        <a:pt x="390525" y="774700"/>
                      </a:cubicBezTo>
                      <a:cubicBezTo>
                        <a:pt x="360363" y="787400"/>
                        <a:pt x="334963" y="804862"/>
                        <a:pt x="304800" y="812800"/>
                      </a:cubicBezTo>
                      <a:cubicBezTo>
                        <a:pt x="274637" y="820738"/>
                        <a:pt x="231775" y="833437"/>
                        <a:pt x="209550" y="822325"/>
                      </a:cubicBezTo>
                      <a:cubicBezTo>
                        <a:pt x="187325" y="811213"/>
                        <a:pt x="174625" y="787400"/>
                        <a:pt x="171450" y="746125"/>
                      </a:cubicBezTo>
                      <a:cubicBezTo>
                        <a:pt x="168275" y="704850"/>
                        <a:pt x="177800" y="631825"/>
                        <a:pt x="190500" y="574675"/>
                      </a:cubicBezTo>
                      <a:cubicBezTo>
                        <a:pt x="203200" y="517525"/>
                        <a:pt x="234950" y="458788"/>
                        <a:pt x="247650" y="403225"/>
                      </a:cubicBezTo>
                      <a:cubicBezTo>
                        <a:pt x="260350" y="347662"/>
                        <a:pt x="277812" y="287337"/>
                        <a:pt x="266700" y="241300"/>
                      </a:cubicBezTo>
                      <a:cubicBezTo>
                        <a:pt x="255588" y="195263"/>
                        <a:pt x="196850" y="166687"/>
                        <a:pt x="180975" y="127000"/>
                      </a:cubicBezTo>
                      <a:cubicBezTo>
                        <a:pt x="165100" y="87313"/>
                        <a:pt x="185737" y="6350"/>
                        <a:pt x="171450" y="3175"/>
                      </a:cubicBezTo>
                      <a:cubicBezTo>
                        <a:pt x="157163" y="0"/>
                        <a:pt x="104775" y="63500"/>
                        <a:pt x="95250" y="107950"/>
                      </a:cubicBezTo>
                      <a:cubicBezTo>
                        <a:pt x="85725" y="152400"/>
                        <a:pt x="103188" y="231775"/>
                        <a:pt x="114300" y="269875"/>
                      </a:cubicBezTo>
                      <a:cubicBezTo>
                        <a:pt x="125412" y="307975"/>
                        <a:pt x="166688" y="300038"/>
                        <a:pt x="161925" y="336550"/>
                      </a:cubicBezTo>
                      <a:cubicBezTo>
                        <a:pt x="157163" y="373063"/>
                        <a:pt x="107950" y="446088"/>
                        <a:pt x="85725" y="488950"/>
                      </a:cubicBezTo>
                      <a:cubicBezTo>
                        <a:pt x="63500" y="531812"/>
                        <a:pt x="38100" y="555625"/>
                        <a:pt x="28575" y="593725"/>
                      </a:cubicBezTo>
                      <a:cubicBezTo>
                        <a:pt x="19050" y="631825"/>
                        <a:pt x="28575" y="717550"/>
                        <a:pt x="28575" y="717550"/>
                      </a:cubicBezTo>
                      <a:cubicBezTo>
                        <a:pt x="28575" y="757237"/>
                        <a:pt x="33337" y="800100"/>
                        <a:pt x="28575" y="831850"/>
                      </a:cubicBezTo>
                      <a:cubicBezTo>
                        <a:pt x="23813" y="863600"/>
                        <a:pt x="0" y="877888"/>
                        <a:pt x="0" y="908050"/>
                      </a:cubicBezTo>
                      <a:cubicBezTo>
                        <a:pt x="0" y="938212"/>
                        <a:pt x="19050" y="985838"/>
                        <a:pt x="28575" y="1012825"/>
                      </a:cubicBezTo>
                      <a:cubicBezTo>
                        <a:pt x="38100" y="1039812"/>
                        <a:pt x="47625" y="1054893"/>
                        <a:pt x="57150" y="1069975"/>
                      </a:cubicBezTo>
                    </a:path>
                  </a:pathLst>
                </a:custGeom>
                <a:grpFill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>
                  <a:lvl1pPr marL="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lang="es-ES" sz="1100"/>
                </a:p>
              </p:txBody>
            </p:sp>
          </p:grpSp>
        </p:grpSp>
        <p:grpSp>
          <p:nvGrpSpPr>
            <p:cNvPr id="481" name="Group 88"/>
            <p:cNvGrpSpPr>
              <a:grpSpLocks/>
            </p:cNvGrpSpPr>
            <p:nvPr/>
          </p:nvGrpSpPr>
          <p:grpSpPr bwMode="auto">
            <a:xfrm>
              <a:off x="402771" y="9525"/>
              <a:ext cx="77107" cy="86360"/>
              <a:chOff x="402771" y="9525"/>
              <a:chExt cx="41" cy="41"/>
            </a:xfrm>
          </p:grpSpPr>
          <p:sp>
            <p:nvSpPr>
              <p:cNvPr id="482" name="Freeform 89"/>
              <p:cNvSpPr>
                <a:spLocks/>
              </p:cNvSpPr>
              <p:nvPr/>
            </p:nvSpPr>
            <p:spPr bwMode="auto">
              <a:xfrm>
                <a:off x="402771" y="9525"/>
                <a:ext cx="41" cy="41"/>
              </a:xfrm>
              <a:custGeom>
                <a:avLst/>
                <a:gdLst/>
                <a:ahLst/>
                <a:cxnLst>
                  <a:cxn ang="0">
                    <a:pos x="165" y="75"/>
                  </a:cxn>
                  <a:cxn ang="0">
                    <a:pos x="162" y="61"/>
                  </a:cxn>
                  <a:cxn ang="0">
                    <a:pos x="157" y="47"/>
                  </a:cxn>
                  <a:cxn ang="0">
                    <a:pos x="150" y="36"/>
                  </a:cxn>
                  <a:cxn ang="0">
                    <a:pos x="141" y="24"/>
                  </a:cxn>
                  <a:cxn ang="0">
                    <a:pos x="129" y="15"/>
                  </a:cxn>
                  <a:cxn ang="0">
                    <a:pos x="118" y="8"/>
                  </a:cxn>
                  <a:cxn ang="0">
                    <a:pos x="104" y="2"/>
                  </a:cxn>
                  <a:cxn ang="0">
                    <a:pos x="90" y="0"/>
                  </a:cxn>
                  <a:cxn ang="0">
                    <a:pos x="75" y="0"/>
                  </a:cxn>
                  <a:cxn ang="0">
                    <a:pos x="61" y="2"/>
                  </a:cxn>
                  <a:cxn ang="0">
                    <a:pos x="47" y="8"/>
                  </a:cxn>
                  <a:cxn ang="0">
                    <a:pos x="35" y="14"/>
                  </a:cxn>
                  <a:cxn ang="0">
                    <a:pos x="24" y="23"/>
                  </a:cxn>
                  <a:cxn ang="0">
                    <a:pos x="14" y="34"/>
                  </a:cxn>
                  <a:cxn ang="0">
                    <a:pos x="8" y="47"/>
                  </a:cxn>
                  <a:cxn ang="0">
                    <a:pos x="3" y="60"/>
                  </a:cxn>
                  <a:cxn ang="0">
                    <a:pos x="0" y="74"/>
                  </a:cxn>
                  <a:cxn ang="0">
                    <a:pos x="0" y="89"/>
                  </a:cxn>
                  <a:cxn ang="0">
                    <a:pos x="1" y="104"/>
                  </a:cxn>
                  <a:cxn ang="0">
                    <a:pos x="6" y="116"/>
                  </a:cxn>
                  <a:cxn ang="0">
                    <a:pos x="14" y="129"/>
                  </a:cxn>
                  <a:cxn ang="0">
                    <a:pos x="23" y="141"/>
                  </a:cxn>
                  <a:cxn ang="0">
                    <a:pos x="35" y="150"/>
                  </a:cxn>
                  <a:cxn ang="0">
                    <a:pos x="46" y="157"/>
                  </a:cxn>
                  <a:cxn ang="0">
                    <a:pos x="60" y="162"/>
                  </a:cxn>
                  <a:cxn ang="0">
                    <a:pos x="74" y="165"/>
                  </a:cxn>
                  <a:cxn ang="0">
                    <a:pos x="88" y="165"/>
                  </a:cxn>
                  <a:cxn ang="0">
                    <a:pos x="102" y="162"/>
                  </a:cxn>
                  <a:cxn ang="0">
                    <a:pos x="116" y="157"/>
                  </a:cxn>
                  <a:cxn ang="0">
                    <a:pos x="129" y="151"/>
                  </a:cxn>
                  <a:cxn ang="0">
                    <a:pos x="139" y="142"/>
                  </a:cxn>
                  <a:cxn ang="0">
                    <a:pos x="150" y="132"/>
                  </a:cxn>
                  <a:cxn ang="0">
                    <a:pos x="156" y="119"/>
                  </a:cxn>
                  <a:cxn ang="0">
                    <a:pos x="161" y="105"/>
                  </a:cxn>
                  <a:cxn ang="0">
                    <a:pos x="165" y="91"/>
                  </a:cxn>
                  <a:cxn ang="0">
                    <a:pos x="165" y="83"/>
                  </a:cxn>
                </a:cxnLst>
                <a:rect l="0" t="0" r="r" b="b"/>
                <a:pathLst>
                  <a:path w="165" h="165">
                    <a:moveTo>
                      <a:pt x="165" y="83"/>
                    </a:moveTo>
                    <a:lnTo>
                      <a:pt x="165" y="75"/>
                    </a:lnTo>
                    <a:lnTo>
                      <a:pt x="164" y="68"/>
                    </a:lnTo>
                    <a:lnTo>
                      <a:pt x="162" y="61"/>
                    </a:lnTo>
                    <a:lnTo>
                      <a:pt x="160" y="54"/>
                    </a:lnTo>
                    <a:lnTo>
                      <a:pt x="157" y="47"/>
                    </a:lnTo>
                    <a:lnTo>
                      <a:pt x="153" y="41"/>
                    </a:lnTo>
                    <a:lnTo>
                      <a:pt x="150" y="36"/>
                    </a:lnTo>
                    <a:lnTo>
                      <a:pt x="146" y="29"/>
                    </a:lnTo>
                    <a:lnTo>
                      <a:pt x="141" y="24"/>
                    </a:lnTo>
                    <a:lnTo>
                      <a:pt x="136" y="19"/>
                    </a:lnTo>
                    <a:lnTo>
                      <a:pt x="129" y="15"/>
                    </a:lnTo>
                    <a:lnTo>
                      <a:pt x="124" y="11"/>
                    </a:lnTo>
                    <a:lnTo>
                      <a:pt x="118" y="8"/>
                    </a:lnTo>
                    <a:lnTo>
                      <a:pt x="111" y="5"/>
                    </a:lnTo>
                    <a:lnTo>
                      <a:pt x="104" y="2"/>
                    </a:lnTo>
                    <a:lnTo>
                      <a:pt x="97" y="1"/>
                    </a:lnTo>
                    <a:lnTo>
                      <a:pt x="90" y="0"/>
                    </a:lnTo>
                    <a:lnTo>
                      <a:pt x="82" y="0"/>
                    </a:lnTo>
                    <a:lnTo>
                      <a:pt x="75" y="0"/>
                    </a:lnTo>
                    <a:lnTo>
                      <a:pt x="68" y="1"/>
                    </a:lnTo>
                    <a:lnTo>
                      <a:pt x="61" y="2"/>
                    </a:lnTo>
                    <a:lnTo>
                      <a:pt x="54" y="5"/>
                    </a:lnTo>
                    <a:lnTo>
                      <a:pt x="47" y="8"/>
                    </a:lnTo>
                    <a:lnTo>
                      <a:pt x="41" y="11"/>
                    </a:lnTo>
                    <a:lnTo>
                      <a:pt x="35" y="14"/>
                    </a:lnTo>
                    <a:lnTo>
                      <a:pt x="29" y="19"/>
                    </a:lnTo>
                    <a:lnTo>
                      <a:pt x="24" y="23"/>
                    </a:lnTo>
                    <a:lnTo>
                      <a:pt x="19" y="29"/>
                    </a:lnTo>
                    <a:lnTo>
                      <a:pt x="14" y="34"/>
                    </a:lnTo>
                    <a:lnTo>
                      <a:pt x="12" y="41"/>
                    </a:lnTo>
                    <a:lnTo>
                      <a:pt x="8" y="47"/>
                    </a:lnTo>
                    <a:lnTo>
                      <a:pt x="4" y="54"/>
                    </a:lnTo>
                    <a:lnTo>
                      <a:pt x="3" y="60"/>
                    </a:lnTo>
                    <a:lnTo>
                      <a:pt x="0" y="68"/>
                    </a:lnTo>
                    <a:lnTo>
                      <a:pt x="0" y="74"/>
                    </a:lnTo>
                    <a:lnTo>
                      <a:pt x="0" y="82"/>
                    </a:lnTo>
                    <a:lnTo>
                      <a:pt x="0" y="89"/>
                    </a:lnTo>
                    <a:lnTo>
                      <a:pt x="0" y="96"/>
                    </a:lnTo>
                    <a:lnTo>
                      <a:pt x="1" y="104"/>
                    </a:lnTo>
                    <a:lnTo>
                      <a:pt x="4" y="110"/>
                    </a:lnTo>
                    <a:lnTo>
                      <a:pt x="6" y="116"/>
                    </a:lnTo>
                    <a:lnTo>
                      <a:pt x="10" y="123"/>
                    </a:lnTo>
                    <a:lnTo>
                      <a:pt x="14" y="129"/>
                    </a:lnTo>
                    <a:lnTo>
                      <a:pt x="18" y="136"/>
                    </a:lnTo>
                    <a:lnTo>
                      <a:pt x="23" y="141"/>
                    </a:lnTo>
                    <a:lnTo>
                      <a:pt x="28" y="145"/>
                    </a:lnTo>
                    <a:lnTo>
                      <a:pt x="35" y="150"/>
                    </a:lnTo>
                    <a:lnTo>
                      <a:pt x="40" y="153"/>
                    </a:lnTo>
                    <a:lnTo>
                      <a:pt x="46" y="157"/>
                    </a:lnTo>
                    <a:lnTo>
                      <a:pt x="54" y="160"/>
                    </a:lnTo>
                    <a:lnTo>
                      <a:pt x="60" y="162"/>
                    </a:lnTo>
                    <a:lnTo>
                      <a:pt x="67" y="164"/>
                    </a:lnTo>
                    <a:lnTo>
                      <a:pt x="74" y="165"/>
                    </a:lnTo>
                    <a:lnTo>
                      <a:pt x="81" y="165"/>
                    </a:lnTo>
                    <a:lnTo>
                      <a:pt x="88" y="165"/>
                    </a:lnTo>
                    <a:lnTo>
                      <a:pt x="96" y="164"/>
                    </a:lnTo>
                    <a:lnTo>
                      <a:pt x="102" y="162"/>
                    </a:lnTo>
                    <a:lnTo>
                      <a:pt x="110" y="160"/>
                    </a:lnTo>
                    <a:lnTo>
                      <a:pt x="116" y="157"/>
                    </a:lnTo>
                    <a:lnTo>
                      <a:pt x="123" y="155"/>
                    </a:lnTo>
                    <a:lnTo>
                      <a:pt x="129" y="151"/>
                    </a:lnTo>
                    <a:lnTo>
                      <a:pt x="134" y="146"/>
                    </a:lnTo>
                    <a:lnTo>
                      <a:pt x="139" y="142"/>
                    </a:lnTo>
                    <a:lnTo>
                      <a:pt x="145" y="137"/>
                    </a:lnTo>
                    <a:lnTo>
                      <a:pt x="150" y="132"/>
                    </a:lnTo>
                    <a:lnTo>
                      <a:pt x="153" y="125"/>
                    </a:lnTo>
                    <a:lnTo>
                      <a:pt x="156" y="119"/>
                    </a:lnTo>
                    <a:lnTo>
                      <a:pt x="160" y="113"/>
                    </a:lnTo>
                    <a:lnTo>
                      <a:pt x="161" y="105"/>
                    </a:lnTo>
                    <a:lnTo>
                      <a:pt x="164" y="98"/>
                    </a:lnTo>
                    <a:lnTo>
                      <a:pt x="165" y="91"/>
                    </a:lnTo>
                    <a:lnTo>
                      <a:pt x="165" y="84"/>
                    </a:lnTo>
                    <a:lnTo>
                      <a:pt x="165" y="8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483" name="Freeform 90"/>
              <p:cNvSpPr>
                <a:spLocks/>
              </p:cNvSpPr>
              <p:nvPr/>
            </p:nvSpPr>
            <p:spPr bwMode="auto">
              <a:xfrm>
                <a:off x="402772" y="9526"/>
                <a:ext cx="39" cy="39"/>
              </a:xfrm>
              <a:custGeom>
                <a:avLst/>
                <a:gdLst/>
                <a:ahLst/>
                <a:cxnLst>
                  <a:cxn ang="0">
                    <a:pos x="156" y="71"/>
                  </a:cxn>
                  <a:cxn ang="0">
                    <a:pos x="153" y="57"/>
                  </a:cxn>
                  <a:cxn ang="0">
                    <a:pos x="149" y="45"/>
                  </a:cxn>
                  <a:cxn ang="0">
                    <a:pos x="142" y="33"/>
                  </a:cxn>
                  <a:cxn ang="0">
                    <a:pos x="133" y="22"/>
                  </a:cxn>
                  <a:cxn ang="0">
                    <a:pos x="123" y="13"/>
                  </a:cxn>
                  <a:cxn ang="0">
                    <a:pos x="110" y="6"/>
                  </a:cxn>
                  <a:cxn ang="0">
                    <a:pos x="96" y="2"/>
                  </a:cxn>
                  <a:cxn ang="0">
                    <a:pos x="82" y="0"/>
                  </a:cxn>
                  <a:cxn ang="0">
                    <a:pos x="68" y="1"/>
                  </a:cxn>
                  <a:cxn ang="0">
                    <a:pos x="55" y="4"/>
                  </a:cxn>
                  <a:cxn ang="0">
                    <a:pos x="42" y="9"/>
                  </a:cxn>
                  <a:cxn ang="0">
                    <a:pos x="29" y="16"/>
                  </a:cxn>
                  <a:cxn ang="0">
                    <a:pos x="20" y="25"/>
                  </a:cxn>
                  <a:cxn ang="0">
                    <a:pos x="11" y="37"/>
                  </a:cxn>
                  <a:cxn ang="0">
                    <a:pos x="5" y="50"/>
                  </a:cxn>
                  <a:cxn ang="0">
                    <a:pos x="1" y="64"/>
                  </a:cxn>
                  <a:cxn ang="0">
                    <a:pos x="0" y="78"/>
                  </a:cxn>
                  <a:cxn ang="0">
                    <a:pos x="0" y="91"/>
                  </a:cxn>
                  <a:cxn ang="0">
                    <a:pos x="4" y="105"/>
                  </a:cxn>
                  <a:cxn ang="0">
                    <a:pos x="9" y="117"/>
                  </a:cxn>
                  <a:cxn ang="0">
                    <a:pos x="18" y="129"/>
                  </a:cxn>
                  <a:cxn ang="0">
                    <a:pos x="28" y="139"/>
                  </a:cxn>
                  <a:cxn ang="0">
                    <a:pos x="38" y="147"/>
                  </a:cxn>
                  <a:cxn ang="0">
                    <a:pos x="52" y="152"/>
                  </a:cxn>
                  <a:cxn ang="0">
                    <a:pos x="65" y="156"/>
                  </a:cxn>
                  <a:cxn ang="0">
                    <a:pos x="79" y="157"/>
                  </a:cxn>
                  <a:cxn ang="0">
                    <a:pos x="93" y="156"/>
                  </a:cxn>
                  <a:cxn ang="0">
                    <a:pos x="107" y="152"/>
                  </a:cxn>
                  <a:cxn ang="0">
                    <a:pos x="119" y="146"/>
                  </a:cxn>
                  <a:cxn ang="0">
                    <a:pos x="130" y="137"/>
                  </a:cxn>
                  <a:cxn ang="0">
                    <a:pos x="141" y="128"/>
                  </a:cxn>
                  <a:cxn ang="0">
                    <a:pos x="148" y="115"/>
                  </a:cxn>
                  <a:cxn ang="0">
                    <a:pos x="153" y="102"/>
                  </a:cxn>
                  <a:cxn ang="0">
                    <a:pos x="156" y="88"/>
                  </a:cxn>
                  <a:cxn ang="0">
                    <a:pos x="157" y="79"/>
                  </a:cxn>
                </a:cxnLst>
                <a:rect l="0" t="0" r="r" b="b"/>
                <a:pathLst>
                  <a:path w="157" h="157">
                    <a:moveTo>
                      <a:pt x="157" y="79"/>
                    </a:moveTo>
                    <a:lnTo>
                      <a:pt x="156" y="71"/>
                    </a:lnTo>
                    <a:lnTo>
                      <a:pt x="156" y="65"/>
                    </a:lnTo>
                    <a:lnTo>
                      <a:pt x="153" y="57"/>
                    </a:lnTo>
                    <a:lnTo>
                      <a:pt x="152" y="51"/>
                    </a:lnTo>
                    <a:lnTo>
                      <a:pt x="149" y="45"/>
                    </a:lnTo>
                    <a:lnTo>
                      <a:pt x="146" y="38"/>
                    </a:lnTo>
                    <a:lnTo>
                      <a:pt x="142" y="33"/>
                    </a:lnTo>
                    <a:lnTo>
                      <a:pt x="138" y="27"/>
                    </a:lnTo>
                    <a:lnTo>
                      <a:pt x="133" y="22"/>
                    </a:lnTo>
                    <a:lnTo>
                      <a:pt x="128" y="18"/>
                    </a:lnTo>
                    <a:lnTo>
                      <a:pt x="123" y="13"/>
                    </a:lnTo>
                    <a:lnTo>
                      <a:pt x="116" y="9"/>
                    </a:lnTo>
                    <a:lnTo>
                      <a:pt x="110" y="6"/>
                    </a:lnTo>
                    <a:lnTo>
                      <a:pt x="103" y="4"/>
                    </a:lnTo>
                    <a:lnTo>
                      <a:pt x="96" y="2"/>
                    </a:lnTo>
                    <a:lnTo>
                      <a:pt x="89" y="1"/>
                    </a:lnTo>
                    <a:lnTo>
                      <a:pt x="82" y="0"/>
                    </a:lnTo>
                    <a:lnTo>
                      <a:pt x="75" y="0"/>
                    </a:lnTo>
                    <a:lnTo>
                      <a:pt x="68" y="1"/>
                    </a:lnTo>
                    <a:lnTo>
                      <a:pt x="61" y="1"/>
                    </a:lnTo>
                    <a:lnTo>
                      <a:pt x="55" y="4"/>
                    </a:lnTo>
                    <a:lnTo>
                      <a:pt x="48" y="6"/>
                    </a:lnTo>
                    <a:lnTo>
                      <a:pt x="42" y="9"/>
                    </a:lnTo>
                    <a:lnTo>
                      <a:pt x="36" y="13"/>
                    </a:lnTo>
                    <a:lnTo>
                      <a:pt x="29" y="16"/>
                    </a:lnTo>
                    <a:lnTo>
                      <a:pt x="24" y="20"/>
                    </a:lnTo>
                    <a:lnTo>
                      <a:pt x="20" y="25"/>
                    </a:lnTo>
                    <a:lnTo>
                      <a:pt x="15" y="32"/>
                    </a:lnTo>
                    <a:lnTo>
                      <a:pt x="11" y="37"/>
                    </a:lnTo>
                    <a:lnTo>
                      <a:pt x="8" y="43"/>
                    </a:lnTo>
                    <a:lnTo>
                      <a:pt x="5" y="50"/>
                    </a:lnTo>
                    <a:lnTo>
                      <a:pt x="2" y="56"/>
                    </a:lnTo>
                    <a:lnTo>
                      <a:pt x="1" y="64"/>
                    </a:lnTo>
                    <a:lnTo>
                      <a:pt x="0" y="70"/>
                    </a:lnTo>
                    <a:lnTo>
                      <a:pt x="0" y="78"/>
                    </a:lnTo>
                    <a:lnTo>
                      <a:pt x="0" y="84"/>
                    </a:lnTo>
                    <a:lnTo>
                      <a:pt x="0" y="91"/>
                    </a:lnTo>
                    <a:lnTo>
                      <a:pt x="2" y="98"/>
                    </a:lnTo>
                    <a:lnTo>
                      <a:pt x="4" y="105"/>
                    </a:lnTo>
                    <a:lnTo>
                      <a:pt x="6" y="111"/>
                    </a:lnTo>
                    <a:lnTo>
                      <a:pt x="9" y="117"/>
                    </a:lnTo>
                    <a:lnTo>
                      <a:pt x="13" y="123"/>
                    </a:lnTo>
                    <a:lnTo>
                      <a:pt x="18" y="129"/>
                    </a:lnTo>
                    <a:lnTo>
                      <a:pt x="23" y="134"/>
                    </a:lnTo>
                    <a:lnTo>
                      <a:pt x="28" y="139"/>
                    </a:lnTo>
                    <a:lnTo>
                      <a:pt x="33" y="143"/>
                    </a:lnTo>
                    <a:lnTo>
                      <a:pt x="38" y="147"/>
                    </a:lnTo>
                    <a:lnTo>
                      <a:pt x="46" y="149"/>
                    </a:lnTo>
                    <a:lnTo>
                      <a:pt x="52" y="152"/>
                    </a:lnTo>
                    <a:lnTo>
                      <a:pt x="59" y="155"/>
                    </a:lnTo>
                    <a:lnTo>
                      <a:pt x="65" y="156"/>
                    </a:lnTo>
                    <a:lnTo>
                      <a:pt x="73" y="157"/>
                    </a:lnTo>
                    <a:lnTo>
                      <a:pt x="79" y="157"/>
                    </a:lnTo>
                    <a:lnTo>
                      <a:pt x="87" y="157"/>
                    </a:lnTo>
                    <a:lnTo>
                      <a:pt x="93" y="156"/>
                    </a:lnTo>
                    <a:lnTo>
                      <a:pt x="101" y="153"/>
                    </a:lnTo>
                    <a:lnTo>
                      <a:pt x="107" y="152"/>
                    </a:lnTo>
                    <a:lnTo>
                      <a:pt x="112" y="149"/>
                    </a:lnTo>
                    <a:lnTo>
                      <a:pt x="119" y="146"/>
                    </a:lnTo>
                    <a:lnTo>
                      <a:pt x="125" y="142"/>
                    </a:lnTo>
                    <a:lnTo>
                      <a:pt x="130" y="137"/>
                    </a:lnTo>
                    <a:lnTo>
                      <a:pt x="135" y="133"/>
                    </a:lnTo>
                    <a:lnTo>
                      <a:pt x="141" y="128"/>
                    </a:lnTo>
                    <a:lnTo>
                      <a:pt x="144" y="121"/>
                    </a:lnTo>
                    <a:lnTo>
                      <a:pt x="148" y="115"/>
                    </a:lnTo>
                    <a:lnTo>
                      <a:pt x="151" y="109"/>
                    </a:lnTo>
                    <a:lnTo>
                      <a:pt x="153" y="102"/>
                    </a:lnTo>
                    <a:lnTo>
                      <a:pt x="155" y="96"/>
                    </a:lnTo>
                    <a:lnTo>
                      <a:pt x="156" y="88"/>
                    </a:lnTo>
                    <a:lnTo>
                      <a:pt x="157" y="82"/>
                    </a:lnTo>
                    <a:lnTo>
                      <a:pt x="157" y="79"/>
                    </a:lnTo>
                    <a:close/>
                  </a:path>
                </a:pathLst>
              </a:custGeom>
              <a:solidFill>
                <a:srgbClr val="010180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484" name="Freeform 91"/>
              <p:cNvSpPr>
                <a:spLocks/>
              </p:cNvSpPr>
              <p:nvPr/>
            </p:nvSpPr>
            <p:spPr bwMode="auto">
              <a:xfrm>
                <a:off x="402775" y="9540"/>
                <a:ext cx="12" cy="15"/>
              </a:xfrm>
              <a:custGeom>
                <a:avLst/>
                <a:gdLst/>
                <a:ahLst/>
                <a:cxnLst>
                  <a:cxn ang="0">
                    <a:pos x="48" y="37"/>
                  </a:cxn>
                  <a:cxn ang="0">
                    <a:pos x="44" y="29"/>
                  </a:cxn>
                  <a:cxn ang="0">
                    <a:pos x="43" y="20"/>
                  </a:cxn>
                  <a:cxn ang="0">
                    <a:pos x="41" y="12"/>
                  </a:cxn>
                  <a:cxn ang="0">
                    <a:pos x="39" y="9"/>
                  </a:cxn>
                  <a:cxn ang="0">
                    <a:pos x="36" y="7"/>
                  </a:cxn>
                  <a:cxn ang="0">
                    <a:pos x="34" y="7"/>
                  </a:cxn>
                  <a:cxn ang="0">
                    <a:pos x="30" y="6"/>
                  </a:cxn>
                  <a:cxn ang="0">
                    <a:pos x="27" y="5"/>
                  </a:cxn>
                  <a:cxn ang="0">
                    <a:pos x="23" y="3"/>
                  </a:cxn>
                  <a:cxn ang="0">
                    <a:pos x="21" y="2"/>
                  </a:cxn>
                  <a:cxn ang="0">
                    <a:pos x="18" y="1"/>
                  </a:cxn>
                  <a:cxn ang="0">
                    <a:pos x="13" y="2"/>
                  </a:cxn>
                  <a:cxn ang="0">
                    <a:pos x="9" y="7"/>
                  </a:cxn>
                  <a:cxn ang="0">
                    <a:pos x="5" y="11"/>
                  </a:cxn>
                  <a:cxn ang="0">
                    <a:pos x="2" y="18"/>
                  </a:cxn>
                  <a:cxn ang="0">
                    <a:pos x="2" y="25"/>
                  </a:cxn>
                  <a:cxn ang="0">
                    <a:pos x="3" y="33"/>
                  </a:cxn>
                  <a:cxn ang="0">
                    <a:pos x="5" y="41"/>
                  </a:cxn>
                  <a:cxn ang="0">
                    <a:pos x="9" y="48"/>
                  </a:cxn>
                  <a:cxn ang="0">
                    <a:pos x="13" y="52"/>
                  </a:cxn>
                  <a:cxn ang="0">
                    <a:pos x="16" y="55"/>
                  </a:cxn>
                  <a:cxn ang="0">
                    <a:pos x="18" y="56"/>
                  </a:cxn>
                  <a:cxn ang="0">
                    <a:pos x="22" y="57"/>
                  </a:cxn>
                  <a:cxn ang="0">
                    <a:pos x="25" y="57"/>
                  </a:cxn>
                  <a:cxn ang="0">
                    <a:pos x="27" y="58"/>
                  </a:cxn>
                  <a:cxn ang="0">
                    <a:pos x="31" y="58"/>
                  </a:cxn>
                  <a:cxn ang="0">
                    <a:pos x="34" y="58"/>
                  </a:cxn>
                  <a:cxn ang="0">
                    <a:pos x="37" y="56"/>
                  </a:cxn>
                  <a:cxn ang="0">
                    <a:pos x="41" y="52"/>
                  </a:cxn>
                  <a:cxn ang="0">
                    <a:pos x="44" y="48"/>
                  </a:cxn>
                  <a:cxn ang="0">
                    <a:pos x="48" y="43"/>
                  </a:cxn>
                </a:cxnLst>
                <a:rect l="0" t="0" r="r" b="b"/>
                <a:pathLst>
                  <a:path w="50" h="58">
                    <a:moveTo>
                      <a:pt x="50" y="42"/>
                    </a:moveTo>
                    <a:lnTo>
                      <a:pt x="48" y="37"/>
                    </a:lnTo>
                    <a:lnTo>
                      <a:pt x="45" y="33"/>
                    </a:lnTo>
                    <a:lnTo>
                      <a:pt x="44" y="29"/>
                    </a:lnTo>
                    <a:lnTo>
                      <a:pt x="43" y="25"/>
                    </a:lnTo>
                    <a:lnTo>
                      <a:pt x="43" y="20"/>
                    </a:lnTo>
                    <a:lnTo>
                      <a:pt x="41" y="16"/>
                    </a:lnTo>
                    <a:lnTo>
                      <a:pt x="41" y="12"/>
                    </a:lnTo>
                    <a:lnTo>
                      <a:pt x="40" y="9"/>
                    </a:lnTo>
                    <a:lnTo>
                      <a:pt x="39" y="9"/>
                    </a:lnTo>
                    <a:lnTo>
                      <a:pt x="37" y="7"/>
                    </a:lnTo>
                    <a:lnTo>
                      <a:pt x="36" y="7"/>
                    </a:lnTo>
                    <a:lnTo>
                      <a:pt x="35" y="7"/>
                    </a:lnTo>
                    <a:lnTo>
                      <a:pt x="34" y="7"/>
                    </a:lnTo>
                    <a:lnTo>
                      <a:pt x="31" y="6"/>
                    </a:lnTo>
                    <a:lnTo>
                      <a:pt x="30" y="6"/>
                    </a:lnTo>
                    <a:lnTo>
                      <a:pt x="28" y="5"/>
                    </a:lnTo>
                    <a:lnTo>
                      <a:pt x="27" y="5"/>
                    </a:lnTo>
                    <a:lnTo>
                      <a:pt x="25" y="5"/>
                    </a:lnTo>
                    <a:lnTo>
                      <a:pt x="23" y="3"/>
                    </a:lnTo>
                    <a:lnTo>
                      <a:pt x="22" y="2"/>
                    </a:lnTo>
                    <a:lnTo>
                      <a:pt x="21" y="2"/>
                    </a:lnTo>
                    <a:lnTo>
                      <a:pt x="20" y="1"/>
                    </a:lnTo>
                    <a:lnTo>
                      <a:pt x="18" y="1"/>
                    </a:lnTo>
                    <a:lnTo>
                      <a:pt x="16" y="0"/>
                    </a:lnTo>
                    <a:lnTo>
                      <a:pt x="13" y="2"/>
                    </a:lnTo>
                    <a:lnTo>
                      <a:pt x="12" y="5"/>
                    </a:lnTo>
                    <a:lnTo>
                      <a:pt x="9" y="7"/>
                    </a:lnTo>
                    <a:lnTo>
                      <a:pt x="8" y="9"/>
                    </a:lnTo>
                    <a:lnTo>
                      <a:pt x="5" y="11"/>
                    </a:lnTo>
                    <a:lnTo>
                      <a:pt x="4" y="15"/>
                    </a:lnTo>
                    <a:lnTo>
                      <a:pt x="2" y="18"/>
                    </a:lnTo>
                    <a:lnTo>
                      <a:pt x="0" y="20"/>
                    </a:lnTo>
                    <a:lnTo>
                      <a:pt x="2" y="25"/>
                    </a:lnTo>
                    <a:lnTo>
                      <a:pt x="2" y="29"/>
                    </a:lnTo>
                    <a:lnTo>
                      <a:pt x="3" y="33"/>
                    </a:lnTo>
                    <a:lnTo>
                      <a:pt x="4" y="37"/>
                    </a:lnTo>
                    <a:lnTo>
                      <a:pt x="5" y="41"/>
                    </a:lnTo>
                    <a:lnTo>
                      <a:pt x="8" y="44"/>
                    </a:lnTo>
                    <a:lnTo>
                      <a:pt x="9" y="48"/>
                    </a:lnTo>
                    <a:lnTo>
                      <a:pt x="12" y="52"/>
                    </a:lnTo>
                    <a:lnTo>
                      <a:pt x="13" y="52"/>
                    </a:lnTo>
                    <a:lnTo>
                      <a:pt x="14" y="53"/>
                    </a:lnTo>
                    <a:lnTo>
                      <a:pt x="16" y="55"/>
                    </a:lnTo>
                    <a:lnTo>
                      <a:pt x="17" y="55"/>
                    </a:lnTo>
                    <a:lnTo>
                      <a:pt x="18" y="56"/>
                    </a:lnTo>
                    <a:lnTo>
                      <a:pt x="21" y="56"/>
                    </a:lnTo>
                    <a:lnTo>
                      <a:pt x="22" y="57"/>
                    </a:lnTo>
                    <a:lnTo>
                      <a:pt x="23" y="57"/>
                    </a:lnTo>
                    <a:lnTo>
                      <a:pt x="25" y="57"/>
                    </a:lnTo>
                    <a:lnTo>
                      <a:pt x="26" y="58"/>
                    </a:lnTo>
                    <a:lnTo>
                      <a:pt x="27" y="58"/>
                    </a:lnTo>
                    <a:lnTo>
                      <a:pt x="30" y="58"/>
                    </a:lnTo>
                    <a:lnTo>
                      <a:pt x="31" y="58"/>
                    </a:lnTo>
                    <a:lnTo>
                      <a:pt x="32" y="58"/>
                    </a:lnTo>
                    <a:lnTo>
                      <a:pt x="34" y="58"/>
                    </a:lnTo>
                    <a:lnTo>
                      <a:pt x="36" y="58"/>
                    </a:lnTo>
                    <a:lnTo>
                      <a:pt x="37" y="56"/>
                    </a:lnTo>
                    <a:lnTo>
                      <a:pt x="39" y="55"/>
                    </a:lnTo>
                    <a:lnTo>
                      <a:pt x="41" y="52"/>
                    </a:lnTo>
                    <a:lnTo>
                      <a:pt x="43" y="50"/>
                    </a:lnTo>
                    <a:lnTo>
                      <a:pt x="44" y="48"/>
                    </a:lnTo>
                    <a:lnTo>
                      <a:pt x="46" y="46"/>
                    </a:lnTo>
                    <a:lnTo>
                      <a:pt x="48" y="43"/>
                    </a:lnTo>
                    <a:lnTo>
                      <a:pt x="50" y="42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485" name="Freeform 92"/>
              <p:cNvSpPr>
                <a:spLocks/>
              </p:cNvSpPr>
              <p:nvPr/>
            </p:nvSpPr>
            <p:spPr bwMode="auto">
              <a:xfrm>
                <a:off x="402778" y="9530"/>
                <a:ext cx="14" cy="12"/>
              </a:xfrm>
              <a:custGeom>
                <a:avLst/>
                <a:gdLst/>
                <a:ahLst/>
                <a:cxnLst>
                  <a:cxn ang="0">
                    <a:pos x="24" y="50"/>
                  </a:cxn>
                  <a:cxn ang="0">
                    <a:pos x="21" y="49"/>
                  </a:cxn>
                  <a:cxn ang="0">
                    <a:pos x="18" y="48"/>
                  </a:cxn>
                  <a:cxn ang="0">
                    <a:pos x="14" y="48"/>
                  </a:cxn>
                  <a:cxn ang="0">
                    <a:pos x="11" y="45"/>
                  </a:cxn>
                  <a:cxn ang="0">
                    <a:pos x="9" y="44"/>
                  </a:cxn>
                  <a:cxn ang="0">
                    <a:pos x="5" y="44"/>
                  </a:cxn>
                  <a:cxn ang="0">
                    <a:pos x="2" y="43"/>
                  </a:cxn>
                  <a:cxn ang="0">
                    <a:pos x="1" y="38"/>
                  </a:cxn>
                  <a:cxn ang="0">
                    <a:pos x="0" y="31"/>
                  </a:cxn>
                  <a:cxn ang="0">
                    <a:pos x="0" y="25"/>
                  </a:cxn>
                  <a:cxn ang="0">
                    <a:pos x="2" y="18"/>
                  </a:cxn>
                  <a:cxn ang="0">
                    <a:pos x="6" y="13"/>
                  </a:cxn>
                  <a:cxn ang="0">
                    <a:pos x="11" y="9"/>
                  </a:cxn>
                  <a:cxn ang="0">
                    <a:pos x="16" y="6"/>
                  </a:cxn>
                  <a:cxn ang="0">
                    <a:pos x="23" y="2"/>
                  </a:cxn>
                  <a:cxn ang="0">
                    <a:pos x="27" y="2"/>
                  </a:cxn>
                  <a:cxn ang="0">
                    <a:pos x="29" y="2"/>
                  </a:cxn>
                  <a:cxn ang="0">
                    <a:pos x="33" y="3"/>
                  </a:cxn>
                  <a:cxn ang="0">
                    <a:pos x="36" y="4"/>
                  </a:cxn>
                  <a:cxn ang="0">
                    <a:pos x="39" y="6"/>
                  </a:cxn>
                  <a:cxn ang="0">
                    <a:pos x="43" y="7"/>
                  </a:cxn>
                  <a:cxn ang="0">
                    <a:pos x="46" y="9"/>
                  </a:cxn>
                  <a:cxn ang="0">
                    <a:pos x="50" y="11"/>
                  </a:cxn>
                  <a:cxn ang="0">
                    <a:pos x="52" y="17"/>
                  </a:cxn>
                  <a:cxn ang="0">
                    <a:pos x="51" y="26"/>
                  </a:cxn>
                  <a:cxn ang="0">
                    <a:pos x="50" y="32"/>
                  </a:cxn>
                  <a:cxn ang="0">
                    <a:pos x="46" y="34"/>
                  </a:cxn>
                  <a:cxn ang="0">
                    <a:pos x="42" y="36"/>
                  </a:cxn>
                  <a:cxn ang="0">
                    <a:pos x="39" y="39"/>
                  </a:cxn>
                  <a:cxn ang="0">
                    <a:pos x="36" y="41"/>
                  </a:cxn>
                  <a:cxn ang="0">
                    <a:pos x="33" y="44"/>
                  </a:cxn>
                  <a:cxn ang="0">
                    <a:pos x="30" y="46"/>
                  </a:cxn>
                  <a:cxn ang="0">
                    <a:pos x="27" y="49"/>
                  </a:cxn>
                </a:cxnLst>
                <a:rect l="0" t="0" r="r" b="b"/>
                <a:pathLst>
                  <a:path w="52" h="50">
                    <a:moveTo>
                      <a:pt x="25" y="50"/>
                    </a:moveTo>
                    <a:lnTo>
                      <a:pt x="24" y="50"/>
                    </a:lnTo>
                    <a:lnTo>
                      <a:pt x="23" y="49"/>
                    </a:lnTo>
                    <a:lnTo>
                      <a:pt x="21" y="49"/>
                    </a:lnTo>
                    <a:lnTo>
                      <a:pt x="19" y="49"/>
                    </a:lnTo>
                    <a:lnTo>
                      <a:pt x="18" y="48"/>
                    </a:lnTo>
                    <a:lnTo>
                      <a:pt x="15" y="48"/>
                    </a:lnTo>
                    <a:lnTo>
                      <a:pt x="14" y="48"/>
                    </a:lnTo>
                    <a:lnTo>
                      <a:pt x="12" y="46"/>
                    </a:lnTo>
                    <a:lnTo>
                      <a:pt x="11" y="45"/>
                    </a:lnTo>
                    <a:lnTo>
                      <a:pt x="10" y="45"/>
                    </a:lnTo>
                    <a:lnTo>
                      <a:pt x="9" y="44"/>
                    </a:lnTo>
                    <a:lnTo>
                      <a:pt x="6" y="44"/>
                    </a:lnTo>
                    <a:lnTo>
                      <a:pt x="5" y="44"/>
                    </a:lnTo>
                    <a:lnTo>
                      <a:pt x="4" y="43"/>
                    </a:lnTo>
                    <a:lnTo>
                      <a:pt x="2" y="43"/>
                    </a:lnTo>
                    <a:lnTo>
                      <a:pt x="1" y="41"/>
                    </a:lnTo>
                    <a:lnTo>
                      <a:pt x="1" y="38"/>
                    </a:lnTo>
                    <a:lnTo>
                      <a:pt x="0" y="34"/>
                    </a:lnTo>
                    <a:lnTo>
                      <a:pt x="0" y="31"/>
                    </a:lnTo>
                    <a:lnTo>
                      <a:pt x="0" y="27"/>
                    </a:lnTo>
                    <a:lnTo>
                      <a:pt x="0" y="25"/>
                    </a:lnTo>
                    <a:lnTo>
                      <a:pt x="1" y="21"/>
                    </a:lnTo>
                    <a:lnTo>
                      <a:pt x="2" y="18"/>
                    </a:lnTo>
                    <a:lnTo>
                      <a:pt x="4" y="16"/>
                    </a:lnTo>
                    <a:lnTo>
                      <a:pt x="6" y="13"/>
                    </a:lnTo>
                    <a:lnTo>
                      <a:pt x="9" y="11"/>
                    </a:lnTo>
                    <a:lnTo>
                      <a:pt x="11" y="9"/>
                    </a:lnTo>
                    <a:lnTo>
                      <a:pt x="14" y="7"/>
                    </a:lnTo>
                    <a:lnTo>
                      <a:pt x="16" y="6"/>
                    </a:lnTo>
                    <a:lnTo>
                      <a:pt x="19" y="3"/>
                    </a:lnTo>
                    <a:lnTo>
                      <a:pt x="23" y="2"/>
                    </a:lnTo>
                    <a:lnTo>
                      <a:pt x="25" y="0"/>
                    </a:lnTo>
                    <a:lnTo>
                      <a:pt x="27" y="2"/>
                    </a:lnTo>
                    <a:lnTo>
                      <a:pt x="28" y="2"/>
                    </a:lnTo>
                    <a:lnTo>
                      <a:pt x="29" y="2"/>
                    </a:lnTo>
                    <a:lnTo>
                      <a:pt x="32" y="2"/>
                    </a:lnTo>
                    <a:lnTo>
                      <a:pt x="33" y="3"/>
                    </a:lnTo>
                    <a:lnTo>
                      <a:pt x="34" y="3"/>
                    </a:lnTo>
                    <a:lnTo>
                      <a:pt x="36" y="4"/>
                    </a:lnTo>
                    <a:lnTo>
                      <a:pt x="38" y="4"/>
                    </a:lnTo>
                    <a:lnTo>
                      <a:pt x="39" y="6"/>
                    </a:lnTo>
                    <a:lnTo>
                      <a:pt x="41" y="6"/>
                    </a:lnTo>
                    <a:lnTo>
                      <a:pt x="43" y="7"/>
                    </a:lnTo>
                    <a:lnTo>
                      <a:pt x="44" y="8"/>
                    </a:lnTo>
                    <a:lnTo>
                      <a:pt x="46" y="9"/>
                    </a:lnTo>
                    <a:lnTo>
                      <a:pt x="48" y="9"/>
                    </a:lnTo>
                    <a:lnTo>
                      <a:pt x="50" y="11"/>
                    </a:lnTo>
                    <a:lnTo>
                      <a:pt x="52" y="12"/>
                    </a:lnTo>
                    <a:lnTo>
                      <a:pt x="52" y="17"/>
                    </a:lnTo>
                    <a:lnTo>
                      <a:pt x="52" y="21"/>
                    </a:lnTo>
                    <a:lnTo>
                      <a:pt x="51" y="26"/>
                    </a:lnTo>
                    <a:lnTo>
                      <a:pt x="51" y="31"/>
                    </a:lnTo>
                    <a:lnTo>
                      <a:pt x="50" y="32"/>
                    </a:lnTo>
                    <a:lnTo>
                      <a:pt x="48" y="34"/>
                    </a:lnTo>
                    <a:lnTo>
                      <a:pt x="46" y="34"/>
                    </a:lnTo>
                    <a:lnTo>
                      <a:pt x="44" y="35"/>
                    </a:lnTo>
                    <a:lnTo>
                      <a:pt x="42" y="36"/>
                    </a:lnTo>
                    <a:lnTo>
                      <a:pt x="41" y="38"/>
                    </a:lnTo>
                    <a:lnTo>
                      <a:pt x="39" y="39"/>
                    </a:lnTo>
                    <a:lnTo>
                      <a:pt x="38" y="40"/>
                    </a:lnTo>
                    <a:lnTo>
                      <a:pt x="36" y="41"/>
                    </a:lnTo>
                    <a:lnTo>
                      <a:pt x="34" y="43"/>
                    </a:lnTo>
                    <a:lnTo>
                      <a:pt x="33" y="44"/>
                    </a:lnTo>
                    <a:lnTo>
                      <a:pt x="32" y="45"/>
                    </a:lnTo>
                    <a:lnTo>
                      <a:pt x="30" y="46"/>
                    </a:lnTo>
                    <a:lnTo>
                      <a:pt x="28" y="48"/>
                    </a:lnTo>
                    <a:lnTo>
                      <a:pt x="27" y="49"/>
                    </a:lnTo>
                    <a:lnTo>
                      <a:pt x="25" y="5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486" name="Freeform 93"/>
              <p:cNvSpPr>
                <a:spLocks/>
              </p:cNvSpPr>
              <p:nvPr/>
            </p:nvSpPr>
            <p:spPr bwMode="auto">
              <a:xfrm>
                <a:off x="402775" y="9527"/>
                <a:ext cx="12" cy="8"/>
              </a:xfrm>
              <a:custGeom>
                <a:avLst/>
                <a:gdLst/>
                <a:ahLst/>
                <a:cxnLst>
                  <a:cxn ang="0">
                    <a:pos x="0" y="32"/>
                  </a:cxn>
                  <a:cxn ang="0">
                    <a:pos x="2" y="31"/>
                  </a:cxn>
                  <a:cxn ang="0">
                    <a:pos x="5" y="29"/>
                  </a:cxn>
                  <a:cxn ang="0">
                    <a:pos x="6" y="29"/>
                  </a:cxn>
                  <a:cxn ang="0">
                    <a:pos x="9" y="28"/>
                  </a:cxn>
                  <a:cxn ang="0">
                    <a:pos x="10" y="28"/>
                  </a:cxn>
                  <a:cxn ang="0">
                    <a:pos x="12" y="27"/>
                  </a:cxn>
                  <a:cxn ang="0">
                    <a:pos x="14" y="27"/>
                  </a:cxn>
                  <a:cxn ang="0">
                    <a:pos x="16" y="25"/>
                  </a:cxn>
                  <a:cxn ang="0">
                    <a:pos x="19" y="23"/>
                  </a:cxn>
                  <a:cxn ang="0">
                    <a:pos x="21" y="22"/>
                  </a:cxn>
                  <a:cxn ang="0">
                    <a:pos x="24" y="19"/>
                  </a:cxn>
                  <a:cxn ang="0">
                    <a:pos x="26" y="17"/>
                  </a:cxn>
                  <a:cxn ang="0">
                    <a:pos x="29" y="15"/>
                  </a:cxn>
                  <a:cxn ang="0">
                    <a:pos x="33" y="14"/>
                  </a:cxn>
                  <a:cxn ang="0">
                    <a:pos x="35" y="11"/>
                  </a:cxn>
                  <a:cxn ang="0">
                    <a:pos x="38" y="10"/>
                  </a:cxn>
                  <a:cxn ang="0">
                    <a:pos x="39" y="9"/>
                  </a:cxn>
                  <a:cxn ang="0">
                    <a:pos x="41" y="8"/>
                  </a:cxn>
                  <a:cxn ang="0">
                    <a:pos x="42" y="5"/>
                  </a:cxn>
                  <a:cxn ang="0">
                    <a:pos x="43" y="4"/>
                  </a:cxn>
                  <a:cxn ang="0">
                    <a:pos x="44" y="2"/>
                  </a:cxn>
                  <a:cxn ang="0">
                    <a:pos x="46" y="1"/>
                  </a:cxn>
                  <a:cxn ang="0">
                    <a:pos x="47" y="0"/>
                  </a:cxn>
                  <a:cxn ang="0">
                    <a:pos x="48" y="0"/>
                  </a:cxn>
                  <a:cxn ang="0">
                    <a:pos x="44" y="0"/>
                  </a:cxn>
                  <a:cxn ang="0">
                    <a:pos x="42" y="1"/>
                  </a:cxn>
                  <a:cxn ang="0">
                    <a:pos x="38" y="2"/>
                  </a:cxn>
                  <a:cxn ang="0">
                    <a:pos x="35" y="2"/>
                  </a:cxn>
                  <a:cxn ang="0">
                    <a:pos x="32" y="5"/>
                  </a:cxn>
                  <a:cxn ang="0">
                    <a:pos x="28" y="6"/>
                  </a:cxn>
                  <a:cxn ang="0">
                    <a:pos x="25" y="8"/>
                  </a:cxn>
                  <a:cxn ang="0">
                    <a:pos x="21" y="10"/>
                  </a:cxn>
                  <a:cxn ang="0">
                    <a:pos x="19" y="13"/>
                  </a:cxn>
                  <a:cxn ang="0">
                    <a:pos x="16" y="14"/>
                  </a:cxn>
                  <a:cxn ang="0">
                    <a:pos x="12" y="17"/>
                  </a:cxn>
                  <a:cxn ang="0">
                    <a:pos x="10" y="19"/>
                  </a:cxn>
                  <a:cxn ang="0">
                    <a:pos x="7" y="23"/>
                  </a:cxn>
                  <a:cxn ang="0">
                    <a:pos x="5" y="25"/>
                  </a:cxn>
                  <a:cxn ang="0">
                    <a:pos x="2" y="28"/>
                  </a:cxn>
                  <a:cxn ang="0">
                    <a:pos x="0" y="32"/>
                  </a:cxn>
                </a:cxnLst>
                <a:rect l="0" t="0" r="r" b="b"/>
                <a:pathLst>
                  <a:path w="48" h="32">
                    <a:moveTo>
                      <a:pt x="0" y="32"/>
                    </a:moveTo>
                    <a:lnTo>
                      <a:pt x="2" y="31"/>
                    </a:lnTo>
                    <a:lnTo>
                      <a:pt x="5" y="29"/>
                    </a:lnTo>
                    <a:lnTo>
                      <a:pt x="6" y="29"/>
                    </a:lnTo>
                    <a:lnTo>
                      <a:pt x="9" y="28"/>
                    </a:lnTo>
                    <a:lnTo>
                      <a:pt x="10" y="28"/>
                    </a:lnTo>
                    <a:lnTo>
                      <a:pt x="12" y="27"/>
                    </a:lnTo>
                    <a:lnTo>
                      <a:pt x="14" y="27"/>
                    </a:lnTo>
                    <a:lnTo>
                      <a:pt x="16" y="25"/>
                    </a:lnTo>
                    <a:lnTo>
                      <a:pt x="19" y="23"/>
                    </a:lnTo>
                    <a:lnTo>
                      <a:pt x="21" y="22"/>
                    </a:lnTo>
                    <a:lnTo>
                      <a:pt x="24" y="19"/>
                    </a:lnTo>
                    <a:lnTo>
                      <a:pt x="26" y="17"/>
                    </a:lnTo>
                    <a:lnTo>
                      <a:pt x="29" y="15"/>
                    </a:lnTo>
                    <a:lnTo>
                      <a:pt x="33" y="14"/>
                    </a:lnTo>
                    <a:lnTo>
                      <a:pt x="35" y="11"/>
                    </a:lnTo>
                    <a:lnTo>
                      <a:pt x="38" y="10"/>
                    </a:lnTo>
                    <a:lnTo>
                      <a:pt x="39" y="9"/>
                    </a:lnTo>
                    <a:lnTo>
                      <a:pt x="41" y="8"/>
                    </a:lnTo>
                    <a:lnTo>
                      <a:pt x="42" y="5"/>
                    </a:lnTo>
                    <a:lnTo>
                      <a:pt x="43" y="4"/>
                    </a:lnTo>
                    <a:lnTo>
                      <a:pt x="44" y="2"/>
                    </a:lnTo>
                    <a:lnTo>
                      <a:pt x="46" y="1"/>
                    </a:lnTo>
                    <a:lnTo>
                      <a:pt x="47" y="0"/>
                    </a:lnTo>
                    <a:lnTo>
                      <a:pt x="48" y="0"/>
                    </a:lnTo>
                    <a:lnTo>
                      <a:pt x="44" y="0"/>
                    </a:lnTo>
                    <a:lnTo>
                      <a:pt x="42" y="1"/>
                    </a:lnTo>
                    <a:lnTo>
                      <a:pt x="38" y="2"/>
                    </a:lnTo>
                    <a:lnTo>
                      <a:pt x="35" y="2"/>
                    </a:lnTo>
                    <a:lnTo>
                      <a:pt x="32" y="5"/>
                    </a:lnTo>
                    <a:lnTo>
                      <a:pt x="28" y="6"/>
                    </a:lnTo>
                    <a:lnTo>
                      <a:pt x="25" y="8"/>
                    </a:lnTo>
                    <a:lnTo>
                      <a:pt x="21" y="10"/>
                    </a:lnTo>
                    <a:lnTo>
                      <a:pt x="19" y="13"/>
                    </a:lnTo>
                    <a:lnTo>
                      <a:pt x="16" y="14"/>
                    </a:lnTo>
                    <a:lnTo>
                      <a:pt x="12" y="17"/>
                    </a:lnTo>
                    <a:lnTo>
                      <a:pt x="10" y="19"/>
                    </a:lnTo>
                    <a:lnTo>
                      <a:pt x="7" y="23"/>
                    </a:lnTo>
                    <a:lnTo>
                      <a:pt x="5" y="25"/>
                    </a:lnTo>
                    <a:lnTo>
                      <a:pt x="2" y="28"/>
                    </a:lnTo>
                    <a:lnTo>
                      <a:pt x="0" y="32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487" name="Freeform 94"/>
              <p:cNvSpPr>
                <a:spLocks/>
              </p:cNvSpPr>
              <p:nvPr/>
            </p:nvSpPr>
            <p:spPr bwMode="auto">
              <a:xfrm>
                <a:off x="402792" y="9530"/>
                <a:ext cx="13" cy="12"/>
              </a:xfrm>
              <a:custGeom>
                <a:avLst/>
                <a:gdLst/>
                <a:ahLst/>
                <a:cxnLst>
                  <a:cxn ang="0">
                    <a:pos x="0" y="24"/>
                  </a:cxn>
                  <a:cxn ang="0">
                    <a:pos x="0" y="15"/>
                  </a:cxn>
                  <a:cxn ang="0">
                    <a:pos x="2" y="9"/>
                  </a:cxn>
                  <a:cxn ang="0">
                    <a:pos x="4" y="6"/>
                  </a:cxn>
                  <a:cxn ang="0">
                    <a:pos x="7" y="5"/>
                  </a:cxn>
                  <a:cxn ang="0">
                    <a:pos x="11" y="4"/>
                  </a:cxn>
                  <a:cxn ang="0">
                    <a:pos x="13" y="2"/>
                  </a:cxn>
                  <a:cxn ang="0">
                    <a:pos x="16" y="1"/>
                  </a:cxn>
                  <a:cxn ang="0">
                    <a:pos x="18" y="1"/>
                  </a:cxn>
                  <a:cxn ang="0">
                    <a:pos x="22" y="0"/>
                  </a:cxn>
                  <a:cxn ang="0">
                    <a:pos x="26" y="1"/>
                  </a:cxn>
                  <a:cxn ang="0">
                    <a:pos x="29" y="2"/>
                  </a:cxn>
                  <a:cxn ang="0">
                    <a:pos x="32" y="4"/>
                  </a:cxn>
                  <a:cxn ang="0">
                    <a:pos x="36" y="6"/>
                  </a:cxn>
                  <a:cxn ang="0">
                    <a:pos x="39" y="9"/>
                  </a:cxn>
                  <a:cxn ang="0">
                    <a:pos x="43" y="11"/>
                  </a:cxn>
                  <a:cxn ang="0">
                    <a:pos x="45" y="14"/>
                  </a:cxn>
                  <a:cxn ang="0">
                    <a:pos x="48" y="15"/>
                  </a:cxn>
                  <a:cxn ang="0">
                    <a:pos x="50" y="23"/>
                  </a:cxn>
                  <a:cxn ang="0">
                    <a:pos x="52" y="36"/>
                  </a:cxn>
                  <a:cxn ang="0">
                    <a:pos x="48" y="43"/>
                  </a:cxn>
                  <a:cxn ang="0">
                    <a:pos x="45" y="44"/>
                  </a:cxn>
                  <a:cxn ang="0">
                    <a:pos x="43" y="46"/>
                  </a:cxn>
                  <a:cxn ang="0">
                    <a:pos x="39" y="46"/>
                  </a:cxn>
                  <a:cxn ang="0">
                    <a:pos x="36" y="47"/>
                  </a:cxn>
                  <a:cxn ang="0">
                    <a:pos x="32" y="47"/>
                  </a:cxn>
                  <a:cxn ang="0">
                    <a:pos x="30" y="48"/>
                  </a:cxn>
                  <a:cxn ang="0">
                    <a:pos x="27" y="48"/>
                  </a:cxn>
                  <a:cxn ang="0">
                    <a:pos x="23" y="47"/>
                  </a:cxn>
                  <a:cxn ang="0">
                    <a:pos x="21" y="44"/>
                  </a:cxn>
                  <a:cxn ang="0">
                    <a:pos x="18" y="42"/>
                  </a:cxn>
                  <a:cxn ang="0">
                    <a:pos x="14" y="39"/>
                  </a:cxn>
                  <a:cxn ang="0">
                    <a:pos x="11" y="37"/>
                  </a:cxn>
                  <a:cxn ang="0">
                    <a:pos x="8" y="34"/>
                  </a:cxn>
                  <a:cxn ang="0">
                    <a:pos x="6" y="33"/>
                  </a:cxn>
                  <a:cxn ang="0">
                    <a:pos x="2" y="30"/>
                  </a:cxn>
                </a:cxnLst>
                <a:rect l="0" t="0" r="r" b="b"/>
                <a:pathLst>
                  <a:path w="52" h="48">
                    <a:moveTo>
                      <a:pt x="0" y="29"/>
                    </a:moveTo>
                    <a:lnTo>
                      <a:pt x="0" y="24"/>
                    </a:lnTo>
                    <a:lnTo>
                      <a:pt x="0" y="19"/>
                    </a:lnTo>
                    <a:lnTo>
                      <a:pt x="0" y="15"/>
                    </a:lnTo>
                    <a:lnTo>
                      <a:pt x="0" y="10"/>
                    </a:lnTo>
                    <a:lnTo>
                      <a:pt x="2" y="9"/>
                    </a:lnTo>
                    <a:lnTo>
                      <a:pt x="3" y="7"/>
                    </a:lnTo>
                    <a:lnTo>
                      <a:pt x="4" y="6"/>
                    </a:lnTo>
                    <a:lnTo>
                      <a:pt x="6" y="6"/>
                    </a:lnTo>
                    <a:lnTo>
                      <a:pt x="7" y="5"/>
                    </a:lnTo>
                    <a:lnTo>
                      <a:pt x="8" y="4"/>
                    </a:lnTo>
                    <a:lnTo>
                      <a:pt x="11" y="4"/>
                    </a:lnTo>
                    <a:lnTo>
                      <a:pt x="12" y="2"/>
                    </a:lnTo>
                    <a:lnTo>
                      <a:pt x="13" y="2"/>
                    </a:lnTo>
                    <a:lnTo>
                      <a:pt x="14" y="2"/>
                    </a:lnTo>
                    <a:lnTo>
                      <a:pt x="16" y="1"/>
                    </a:lnTo>
                    <a:lnTo>
                      <a:pt x="17" y="1"/>
                    </a:lnTo>
                    <a:lnTo>
                      <a:pt x="18" y="1"/>
                    </a:lnTo>
                    <a:lnTo>
                      <a:pt x="21" y="0"/>
                    </a:lnTo>
                    <a:lnTo>
                      <a:pt x="22" y="0"/>
                    </a:lnTo>
                    <a:lnTo>
                      <a:pt x="23" y="0"/>
                    </a:lnTo>
                    <a:lnTo>
                      <a:pt x="26" y="1"/>
                    </a:lnTo>
                    <a:lnTo>
                      <a:pt x="27" y="1"/>
                    </a:lnTo>
                    <a:lnTo>
                      <a:pt x="29" y="2"/>
                    </a:lnTo>
                    <a:lnTo>
                      <a:pt x="31" y="4"/>
                    </a:lnTo>
                    <a:lnTo>
                      <a:pt x="32" y="4"/>
                    </a:lnTo>
                    <a:lnTo>
                      <a:pt x="34" y="5"/>
                    </a:lnTo>
                    <a:lnTo>
                      <a:pt x="36" y="6"/>
                    </a:lnTo>
                    <a:lnTo>
                      <a:pt x="38" y="7"/>
                    </a:lnTo>
                    <a:lnTo>
                      <a:pt x="39" y="9"/>
                    </a:lnTo>
                    <a:lnTo>
                      <a:pt x="41" y="10"/>
                    </a:lnTo>
                    <a:lnTo>
                      <a:pt x="43" y="11"/>
                    </a:lnTo>
                    <a:lnTo>
                      <a:pt x="44" y="12"/>
                    </a:lnTo>
                    <a:lnTo>
                      <a:pt x="45" y="14"/>
                    </a:lnTo>
                    <a:lnTo>
                      <a:pt x="46" y="15"/>
                    </a:lnTo>
                    <a:lnTo>
                      <a:pt x="48" y="15"/>
                    </a:lnTo>
                    <a:lnTo>
                      <a:pt x="49" y="18"/>
                    </a:lnTo>
                    <a:lnTo>
                      <a:pt x="50" y="23"/>
                    </a:lnTo>
                    <a:lnTo>
                      <a:pt x="52" y="29"/>
                    </a:lnTo>
                    <a:lnTo>
                      <a:pt x="52" y="36"/>
                    </a:lnTo>
                    <a:lnTo>
                      <a:pt x="49" y="42"/>
                    </a:lnTo>
                    <a:lnTo>
                      <a:pt x="48" y="43"/>
                    </a:lnTo>
                    <a:lnTo>
                      <a:pt x="46" y="43"/>
                    </a:lnTo>
                    <a:lnTo>
                      <a:pt x="45" y="44"/>
                    </a:lnTo>
                    <a:lnTo>
                      <a:pt x="44" y="44"/>
                    </a:lnTo>
                    <a:lnTo>
                      <a:pt x="43" y="46"/>
                    </a:lnTo>
                    <a:lnTo>
                      <a:pt x="40" y="46"/>
                    </a:lnTo>
                    <a:lnTo>
                      <a:pt x="39" y="46"/>
                    </a:lnTo>
                    <a:lnTo>
                      <a:pt x="38" y="46"/>
                    </a:lnTo>
                    <a:lnTo>
                      <a:pt x="36" y="47"/>
                    </a:lnTo>
                    <a:lnTo>
                      <a:pt x="35" y="47"/>
                    </a:lnTo>
                    <a:lnTo>
                      <a:pt x="32" y="47"/>
                    </a:lnTo>
                    <a:lnTo>
                      <a:pt x="31" y="48"/>
                    </a:lnTo>
                    <a:lnTo>
                      <a:pt x="30" y="48"/>
                    </a:lnTo>
                    <a:lnTo>
                      <a:pt x="29" y="48"/>
                    </a:lnTo>
                    <a:lnTo>
                      <a:pt x="27" y="48"/>
                    </a:lnTo>
                    <a:lnTo>
                      <a:pt x="26" y="48"/>
                    </a:lnTo>
                    <a:lnTo>
                      <a:pt x="23" y="47"/>
                    </a:lnTo>
                    <a:lnTo>
                      <a:pt x="22" y="46"/>
                    </a:lnTo>
                    <a:lnTo>
                      <a:pt x="21" y="44"/>
                    </a:lnTo>
                    <a:lnTo>
                      <a:pt x="20" y="43"/>
                    </a:lnTo>
                    <a:lnTo>
                      <a:pt x="18" y="42"/>
                    </a:lnTo>
                    <a:lnTo>
                      <a:pt x="16" y="41"/>
                    </a:lnTo>
                    <a:lnTo>
                      <a:pt x="14" y="39"/>
                    </a:lnTo>
                    <a:lnTo>
                      <a:pt x="13" y="38"/>
                    </a:lnTo>
                    <a:lnTo>
                      <a:pt x="11" y="37"/>
                    </a:lnTo>
                    <a:lnTo>
                      <a:pt x="9" y="36"/>
                    </a:lnTo>
                    <a:lnTo>
                      <a:pt x="8" y="34"/>
                    </a:lnTo>
                    <a:lnTo>
                      <a:pt x="7" y="34"/>
                    </a:lnTo>
                    <a:lnTo>
                      <a:pt x="6" y="33"/>
                    </a:lnTo>
                    <a:lnTo>
                      <a:pt x="4" y="32"/>
                    </a:lnTo>
                    <a:lnTo>
                      <a:pt x="2" y="30"/>
                    </a:lnTo>
                    <a:lnTo>
                      <a:pt x="0" y="29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488" name="Freeform 95"/>
              <p:cNvSpPr>
                <a:spLocks/>
              </p:cNvSpPr>
              <p:nvPr/>
            </p:nvSpPr>
            <p:spPr bwMode="auto">
              <a:xfrm>
                <a:off x="402795" y="9527"/>
                <a:ext cx="13" cy="9"/>
              </a:xfrm>
              <a:custGeom>
                <a:avLst/>
                <a:gdLst/>
                <a:ahLst/>
                <a:cxnLst>
                  <a:cxn ang="0">
                    <a:pos x="12" y="12"/>
                  </a:cxn>
                  <a:cxn ang="0">
                    <a:pos x="13" y="12"/>
                  </a:cxn>
                  <a:cxn ang="0">
                    <a:pos x="16" y="14"/>
                  </a:cxn>
                  <a:cxn ang="0">
                    <a:pos x="17" y="14"/>
                  </a:cxn>
                  <a:cxn ang="0">
                    <a:pos x="18" y="15"/>
                  </a:cxn>
                  <a:cxn ang="0">
                    <a:pos x="19" y="15"/>
                  </a:cxn>
                  <a:cxn ang="0">
                    <a:pos x="22" y="16"/>
                  </a:cxn>
                  <a:cxn ang="0">
                    <a:pos x="23" y="18"/>
                  </a:cxn>
                  <a:cxn ang="0">
                    <a:pos x="25" y="19"/>
                  </a:cxn>
                  <a:cxn ang="0">
                    <a:pos x="27" y="20"/>
                  </a:cxn>
                  <a:cxn ang="0">
                    <a:pos x="28" y="21"/>
                  </a:cxn>
                  <a:cxn ang="0">
                    <a:pos x="30" y="23"/>
                  </a:cxn>
                  <a:cxn ang="0">
                    <a:pos x="32" y="24"/>
                  </a:cxn>
                  <a:cxn ang="0">
                    <a:pos x="33" y="25"/>
                  </a:cxn>
                  <a:cxn ang="0">
                    <a:pos x="35" y="26"/>
                  </a:cxn>
                  <a:cxn ang="0">
                    <a:pos x="36" y="28"/>
                  </a:cxn>
                  <a:cxn ang="0">
                    <a:pos x="39" y="30"/>
                  </a:cxn>
                  <a:cxn ang="0">
                    <a:pos x="40" y="30"/>
                  </a:cxn>
                  <a:cxn ang="0">
                    <a:pos x="41" y="30"/>
                  </a:cxn>
                  <a:cxn ang="0">
                    <a:pos x="44" y="32"/>
                  </a:cxn>
                  <a:cxn ang="0">
                    <a:pos x="45" y="32"/>
                  </a:cxn>
                  <a:cxn ang="0">
                    <a:pos x="46" y="33"/>
                  </a:cxn>
                  <a:cxn ang="0">
                    <a:pos x="48" y="34"/>
                  </a:cxn>
                  <a:cxn ang="0">
                    <a:pos x="50" y="35"/>
                  </a:cxn>
                  <a:cxn ang="0">
                    <a:pos x="51" y="37"/>
                  </a:cxn>
                  <a:cxn ang="0">
                    <a:pos x="49" y="32"/>
                  </a:cxn>
                  <a:cxn ang="0">
                    <a:pos x="46" y="29"/>
                  </a:cxn>
                  <a:cxn ang="0">
                    <a:pos x="44" y="25"/>
                  </a:cxn>
                  <a:cxn ang="0">
                    <a:pos x="41" y="21"/>
                  </a:cxn>
                  <a:cxn ang="0">
                    <a:pos x="37" y="18"/>
                  </a:cxn>
                  <a:cxn ang="0">
                    <a:pos x="33" y="15"/>
                  </a:cxn>
                  <a:cxn ang="0">
                    <a:pos x="31" y="12"/>
                  </a:cxn>
                  <a:cxn ang="0">
                    <a:pos x="27" y="10"/>
                  </a:cxn>
                  <a:cxn ang="0">
                    <a:pos x="23" y="9"/>
                  </a:cxn>
                  <a:cxn ang="0">
                    <a:pos x="19" y="6"/>
                  </a:cxn>
                  <a:cxn ang="0">
                    <a:pos x="17" y="5"/>
                  </a:cxn>
                  <a:cxn ang="0">
                    <a:pos x="13" y="3"/>
                  </a:cxn>
                  <a:cxn ang="0">
                    <a:pos x="9" y="2"/>
                  </a:cxn>
                  <a:cxn ang="0">
                    <a:pos x="7" y="1"/>
                  </a:cxn>
                  <a:cxn ang="0">
                    <a:pos x="4" y="0"/>
                  </a:cxn>
                  <a:cxn ang="0">
                    <a:pos x="0" y="0"/>
                  </a:cxn>
                  <a:cxn ang="0">
                    <a:pos x="3" y="1"/>
                  </a:cxn>
                  <a:cxn ang="0">
                    <a:pos x="4" y="2"/>
                  </a:cxn>
                  <a:cxn ang="0">
                    <a:pos x="5" y="3"/>
                  </a:cxn>
                  <a:cxn ang="0">
                    <a:pos x="7" y="5"/>
                  </a:cxn>
                  <a:cxn ang="0">
                    <a:pos x="8" y="6"/>
                  </a:cxn>
                  <a:cxn ang="0">
                    <a:pos x="9" y="9"/>
                  </a:cxn>
                  <a:cxn ang="0">
                    <a:pos x="10" y="10"/>
                  </a:cxn>
                  <a:cxn ang="0">
                    <a:pos x="12" y="12"/>
                  </a:cxn>
                </a:cxnLst>
                <a:rect l="0" t="0" r="r" b="b"/>
                <a:pathLst>
                  <a:path w="51" h="37">
                    <a:moveTo>
                      <a:pt x="12" y="12"/>
                    </a:moveTo>
                    <a:lnTo>
                      <a:pt x="13" y="12"/>
                    </a:lnTo>
                    <a:lnTo>
                      <a:pt x="16" y="14"/>
                    </a:lnTo>
                    <a:lnTo>
                      <a:pt x="17" y="14"/>
                    </a:lnTo>
                    <a:lnTo>
                      <a:pt x="18" y="15"/>
                    </a:lnTo>
                    <a:lnTo>
                      <a:pt x="19" y="15"/>
                    </a:lnTo>
                    <a:lnTo>
                      <a:pt x="22" y="16"/>
                    </a:lnTo>
                    <a:lnTo>
                      <a:pt x="23" y="18"/>
                    </a:lnTo>
                    <a:lnTo>
                      <a:pt x="25" y="19"/>
                    </a:lnTo>
                    <a:lnTo>
                      <a:pt x="27" y="20"/>
                    </a:lnTo>
                    <a:lnTo>
                      <a:pt x="28" y="21"/>
                    </a:lnTo>
                    <a:lnTo>
                      <a:pt x="30" y="23"/>
                    </a:lnTo>
                    <a:lnTo>
                      <a:pt x="32" y="24"/>
                    </a:lnTo>
                    <a:lnTo>
                      <a:pt x="33" y="25"/>
                    </a:lnTo>
                    <a:lnTo>
                      <a:pt x="35" y="26"/>
                    </a:lnTo>
                    <a:lnTo>
                      <a:pt x="36" y="28"/>
                    </a:lnTo>
                    <a:lnTo>
                      <a:pt x="39" y="30"/>
                    </a:lnTo>
                    <a:lnTo>
                      <a:pt x="40" y="30"/>
                    </a:lnTo>
                    <a:lnTo>
                      <a:pt x="41" y="30"/>
                    </a:lnTo>
                    <a:lnTo>
                      <a:pt x="44" y="32"/>
                    </a:lnTo>
                    <a:lnTo>
                      <a:pt x="45" y="32"/>
                    </a:lnTo>
                    <a:lnTo>
                      <a:pt x="46" y="33"/>
                    </a:lnTo>
                    <a:lnTo>
                      <a:pt x="48" y="34"/>
                    </a:lnTo>
                    <a:lnTo>
                      <a:pt x="50" y="35"/>
                    </a:lnTo>
                    <a:lnTo>
                      <a:pt x="51" y="37"/>
                    </a:lnTo>
                    <a:lnTo>
                      <a:pt x="49" y="32"/>
                    </a:lnTo>
                    <a:lnTo>
                      <a:pt x="46" y="29"/>
                    </a:lnTo>
                    <a:lnTo>
                      <a:pt x="44" y="25"/>
                    </a:lnTo>
                    <a:lnTo>
                      <a:pt x="41" y="21"/>
                    </a:lnTo>
                    <a:lnTo>
                      <a:pt x="37" y="18"/>
                    </a:lnTo>
                    <a:lnTo>
                      <a:pt x="33" y="15"/>
                    </a:lnTo>
                    <a:lnTo>
                      <a:pt x="31" y="12"/>
                    </a:lnTo>
                    <a:lnTo>
                      <a:pt x="27" y="10"/>
                    </a:lnTo>
                    <a:lnTo>
                      <a:pt x="23" y="9"/>
                    </a:lnTo>
                    <a:lnTo>
                      <a:pt x="19" y="6"/>
                    </a:lnTo>
                    <a:lnTo>
                      <a:pt x="17" y="5"/>
                    </a:lnTo>
                    <a:lnTo>
                      <a:pt x="13" y="3"/>
                    </a:lnTo>
                    <a:lnTo>
                      <a:pt x="9" y="2"/>
                    </a:lnTo>
                    <a:lnTo>
                      <a:pt x="7" y="1"/>
                    </a:lnTo>
                    <a:lnTo>
                      <a:pt x="4" y="0"/>
                    </a:lnTo>
                    <a:lnTo>
                      <a:pt x="0" y="0"/>
                    </a:lnTo>
                    <a:lnTo>
                      <a:pt x="3" y="1"/>
                    </a:lnTo>
                    <a:lnTo>
                      <a:pt x="4" y="2"/>
                    </a:lnTo>
                    <a:lnTo>
                      <a:pt x="5" y="3"/>
                    </a:lnTo>
                    <a:lnTo>
                      <a:pt x="7" y="5"/>
                    </a:lnTo>
                    <a:lnTo>
                      <a:pt x="8" y="6"/>
                    </a:lnTo>
                    <a:lnTo>
                      <a:pt x="9" y="9"/>
                    </a:lnTo>
                    <a:lnTo>
                      <a:pt x="10" y="10"/>
                    </a:lnTo>
                    <a:lnTo>
                      <a:pt x="12" y="12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489" name="Freeform 96"/>
              <p:cNvSpPr>
                <a:spLocks/>
              </p:cNvSpPr>
              <p:nvPr/>
            </p:nvSpPr>
            <p:spPr bwMode="auto">
              <a:xfrm>
                <a:off x="402796" y="9541"/>
                <a:ext cx="12" cy="15"/>
              </a:xfrm>
              <a:custGeom>
                <a:avLst/>
                <a:gdLst/>
                <a:ahLst/>
                <a:cxnLst>
                  <a:cxn ang="0">
                    <a:pos x="1" y="34"/>
                  </a:cxn>
                  <a:cxn ang="0">
                    <a:pos x="4" y="26"/>
                  </a:cxn>
                  <a:cxn ang="0">
                    <a:pos x="6" y="18"/>
                  </a:cxn>
                  <a:cxn ang="0">
                    <a:pos x="8" y="11"/>
                  </a:cxn>
                  <a:cxn ang="0">
                    <a:pos x="10" y="7"/>
                  </a:cxn>
                  <a:cxn ang="0">
                    <a:pos x="13" y="6"/>
                  </a:cxn>
                  <a:cxn ang="0">
                    <a:pos x="17" y="6"/>
                  </a:cxn>
                  <a:cxn ang="0">
                    <a:pos x="19" y="4"/>
                  </a:cxn>
                  <a:cxn ang="0">
                    <a:pos x="23" y="3"/>
                  </a:cxn>
                  <a:cxn ang="0">
                    <a:pos x="26" y="3"/>
                  </a:cxn>
                  <a:cxn ang="0">
                    <a:pos x="28" y="2"/>
                  </a:cxn>
                  <a:cxn ang="0">
                    <a:pos x="32" y="0"/>
                  </a:cxn>
                  <a:cxn ang="0">
                    <a:pos x="36" y="3"/>
                  </a:cxn>
                  <a:cxn ang="0">
                    <a:pos x="40" y="8"/>
                  </a:cxn>
                  <a:cxn ang="0">
                    <a:pos x="44" y="15"/>
                  </a:cxn>
                  <a:cxn ang="0">
                    <a:pos x="46" y="21"/>
                  </a:cxn>
                  <a:cxn ang="0">
                    <a:pos x="47" y="27"/>
                  </a:cxn>
                  <a:cxn ang="0">
                    <a:pos x="47" y="34"/>
                  </a:cxn>
                  <a:cxn ang="0">
                    <a:pos x="45" y="41"/>
                  </a:cxn>
                  <a:cxn ang="0">
                    <a:pos x="42" y="48"/>
                  </a:cxn>
                  <a:cxn ang="0">
                    <a:pos x="38" y="53"/>
                  </a:cxn>
                  <a:cxn ang="0">
                    <a:pos x="35" y="54"/>
                  </a:cxn>
                  <a:cxn ang="0">
                    <a:pos x="32" y="55"/>
                  </a:cxn>
                  <a:cxn ang="0">
                    <a:pos x="28" y="57"/>
                  </a:cxn>
                  <a:cxn ang="0">
                    <a:pos x="26" y="58"/>
                  </a:cxn>
                  <a:cxn ang="0">
                    <a:pos x="22" y="58"/>
                  </a:cxn>
                  <a:cxn ang="0">
                    <a:pos x="18" y="59"/>
                  </a:cxn>
                  <a:cxn ang="0">
                    <a:pos x="14" y="59"/>
                  </a:cxn>
                  <a:cxn ang="0">
                    <a:pos x="12" y="57"/>
                  </a:cxn>
                  <a:cxn ang="0">
                    <a:pos x="9" y="52"/>
                  </a:cxn>
                  <a:cxn ang="0">
                    <a:pos x="5" y="45"/>
                  </a:cxn>
                  <a:cxn ang="0">
                    <a:pos x="1" y="40"/>
                  </a:cxn>
                </a:cxnLst>
                <a:rect l="0" t="0" r="r" b="b"/>
                <a:pathLst>
                  <a:path w="47" h="59">
                    <a:moveTo>
                      <a:pt x="0" y="38"/>
                    </a:moveTo>
                    <a:lnTo>
                      <a:pt x="1" y="34"/>
                    </a:lnTo>
                    <a:lnTo>
                      <a:pt x="3" y="30"/>
                    </a:lnTo>
                    <a:lnTo>
                      <a:pt x="4" y="26"/>
                    </a:lnTo>
                    <a:lnTo>
                      <a:pt x="5" y="22"/>
                    </a:lnTo>
                    <a:lnTo>
                      <a:pt x="6" y="18"/>
                    </a:lnTo>
                    <a:lnTo>
                      <a:pt x="6" y="15"/>
                    </a:lnTo>
                    <a:lnTo>
                      <a:pt x="8" y="11"/>
                    </a:lnTo>
                    <a:lnTo>
                      <a:pt x="9" y="7"/>
                    </a:lnTo>
                    <a:lnTo>
                      <a:pt x="10" y="7"/>
                    </a:lnTo>
                    <a:lnTo>
                      <a:pt x="12" y="6"/>
                    </a:lnTo>
                    <a:lnTo>
                      <a:pt x="13" y="6"/>
                    </a:lnTo>
                    <a:lnTo>
                      <a:pt x="14" y="6"/>
                    </a:lnTo>
                    <a:lnTo>
                      <a:pt x="17" y="6"/>
                    </a:lnTo>
                    <a:lnTo>
                      <a:pt x="18" y="4"/>
                    </a:lnTo>
                    <a:lnTo>
                      <a:pt x="19" y="4"/>
                    </a:lnTo>
                    <a:lnTo>
                      <a:pt x="21" y="4"/>
                    </a:lnTo>
                    <a:lnTo>
                      <a:pt x="23" y="3"/>
                    </a:lnTo>
                    <a:lnTo>
                      <a:pt x="24" y="3"/>
                    </a:lnTo>
                    <a:lnTo>
                      <a:pt x="26" y="3"/>
                    </a:lnTo>
                    <a:lnTo>
                      <a:pt x="27" y="2"/>
                    </a:lnTo>
                    <a:lnTo>
                      <a:pt x="28" y="2"/>
                    </a:lnTo>
                    <a:lnTo>
                      <a:pt x="31" y="2"/>
                    </a:lnTo>
                    <a:lnTo>
                      <a:pt x="32" y="0"/>
                    </a:lnTo>
                    <a:lnTo>
                      <a:pt x="33" y="0"/>
                    </a:lnTo>
                    <a:lnTo>
                      <a:pt x="36" y="3"/>
                    </a:lnTo>
                    <a:lnTo>
                      <a:pt x="38" y="6"/>
                    </a:lnTo>
                    <a:lnTo>
                      <a:pt x="40" y="8"/>
                    </a:lnTo>
                    <a:lnTo>
                      <a:pt x="41" y="12"/>
                    </a:lnTo>
                    <a:lnTo>
                      <a:pt x="44" y="15"/>
                    </a:lnTo>
                    <a:lnTo>
                      <a:pt x="45" y="17"/>
                    </a:lnTo>
                    <a:lnTo>
                      <a:pt x="46" y="21"/>
                    </a:lnTo>
                    <a:lnTo>
                      <a:pt x="47" y="23"/>
                    </a:lnTo>
                    <a:lnTo>
                      <a:pt x="47" y="27"/>
                    </a:lnTo>
                    <a:lnTo>
                      <a:pt x="47" y="31"/>
                    </a:lnTo>
                    <a:lnTo>
                      <a:pt x="47" y="34"/>
                    </a:lnTo>
                    <a:lnTo>
                      <a:pt x="46" y="38"/>
                    </a:lnTo>
                    <a:lnTo>
                      <a:pt x="45" y="41"/>
                    </a:lnTo>
                    <a:lnTo>
                      <a:pt x="44" y="44"/>
                    </a:lnTo>
                    <a:lnTo>
                      <a:pt x="42" y="48"/>
                    </a:lnTo>
                    <a:lnTo>
                      <a:pt x="40" y="52"/>
                    </a:lnTo>
                    <a:lnTo>
                      <a:pt x="38" y="53"/>
                    </a:lnTo>
                    <a:lnTo>
                      <a:pt x="37" y="53"/>
                    </a:lnTo>
                    <a:lnTo>
                      <a:pt x="35" y="54"/>
                    </a:lnTo>
                    <a:lnTo>
                      <a:pt x="33" y="55"/>
                    </a:lnTo>
                    <a:lnTo>
                      <a:pt x="32" y="55"/>
                    </a:lnTo>
                    <a:lnTo>
                      <a:pt x="31" y="57"/>
                    </a:lnTo>
                    <a:lnTo>
                      <a:pt x="28" y="57"/>
                    </a:lnTo>
                    <a:lnTo>
                      <a:pt x="27" y="58"/>
                    </a:lnTo>
                    <a:lnTo>
                      <a:pt x="26" y="58"/>
                    </a:lnTo>
                    <a:lnTo>
                      <a:pt x="24" y="58"/>
                    </a:lnTo>
                    <a:lnTo>
                      <a:pt x="22" y="58"/>
                    </a:lnTo>
                    <a:lnTo>
                      <a:pt x="21" y="58"/>
                    </a:lnTo>
                    <a:lnTo>
                      <a:pt x="18" y="59"/>
                    </a:lnTo>
                    <a:lnTo>
                      <a:pt x="17" y="59"/>
                    </a:lnTo>
                    <a:lnTo>
                      <a:pt x="14" y="59"/>
                    </a:lnTo>
                    <a:lnTo>
                      <a:pt x="13" y="59"/>
                    </a:lnTo>
                    <a:lnTo>
                      <a:pt x="12" y="57"/>
                    </a:lnTo>
                    <a:lnTo>
                      <a:pt x="12" y="54"/>
                    </a:lnTo>
                    <a:lnTo>
                      <a:pt x="9" y="52"/>
                    </a:lnTo>
                    <a:lnTo>
                      <a:pt x="8" y="48"/>
                    </a:lnTo>
                    <a:lnTo>
                      <a:pt x="5" y="45"/>
                    </a:lnTo>
                    <a:lnTo>
                      <a:pt x="4" y="43"/>
                    </a:lnTo>
                    <a:lnTo>
                      <a:pt x="1" y="40"/>
                    </a:lnTo>
                    <a:lnTo>
                      <a:pt x="0" y="38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490" name="Freeform 97"/>
              <p:cNvSpPr>
                <a:spLocks/>
              </p:cNvSpPr>
              <p:nvPr/>
            </p:nvSpPr>
            <p:spPr bwMode="auto">
              <a:xfrm>
                <a:off x="402784" y="9551"/>
                <a:ext cx="15" cy="11"/>
              </a:xfrm>
              <a:custGeom>
                <a:avLst/>
                <a:gdLst/>
                <a:ahLst/>
                <a:cxnLst>
                  <a:cxn ang="0">
                    <a:pos x="58" y="19"/>
                  </a:cxn>
                  <a:cxn ang="0">
                    <a:pos x="55" y="13"/>
                  </a:cxn>
                  <a:cxn ang="0">
                    <a:pos x="53" y="8"/>
                  </a:cxn>
                  <a:cxn ang="0">
                    <a:pos x="49" y="2"/>
                  </a:cxn>
                  <a:cxn ang="0">
                    <a:pos x="45" y="0"/>
                  </a:cxn>
                  <a:cxn ang="0">
                    <a:pos x="41" y="0"/>
                  </a:cxn>
                  <a:cxn ang="0">
                    <a:pos x="38" y="1"/>
                  </a:cxn>
                  <a:cxn ang="0">
                    <a:pos x="34" y="1"/>
                  </a:cxn>
                  <a:cxn ang="0">
                    <a:pos x="29" y="1"/>
                  </a:cxn>
                  <a:cxn ang="0">
                    <a:pos x="25" y="1"/>
                  </a:cxn>
                  <a:cxn ang="0">
                    <a:pos x="21" y="1"/>
                  </a:cxn>
                  <a:cxn ang="0">
                    <a:pos x="16" y="1"/>
                  </a:cxn>
                  <a:cxn ang="0">
                    <a:pos x="12" y="2"/>
                  </a:cxn>
                  <a:cxn ang="0">
                    <a:pos x="9" y="8"/>
                  </a:cxn>
                  <a:cxn ang="0">
                    <a:pos x="6" y="10"/>
                  </a:cxn>
                  <a:cxn ang="0">
                    <a:pos x="3" y="15"/>
                  </a:cxn>
                  <a:cxn ang="0">
                    <a:pos x="2" y="20"/>
                  </a:cxn>
                  <a:cxn ang="0">
                    <a:pos x="6" y="28"/>
                  </a:cxn>
                  <a:cxn ang="0">
                    <a:pos x="8" y="34"/>
                  </a:cxn>
                  <a:cxn ang="0">
                    <a:pos x="13" y="40"/>
                  </a:cxn>
                  <a:cxn ang="0">
                    <a:pos x="17" y="43"/>
                  </a:cxn>
                  <a:cxn ang="0">
                    <a:pos x="21" y="43"/>
                  </a:cxn>
                  <a:cxn ang="0">
                    <a:pos x="25" y="45"/>
                  </a:cxn>
                  <a:cxn ang="0">
                    <a:pos x="29" y="45"/>
                  </a:cxn>
                  <a:cxn ang="0">
                    <a:pos x="32" y="45"/>
                  </a:cxn>
                  <a:cxn ang="0">
                    <a:pos x="36" y="43"/>
                  </a:cxn>
                  <a:cxn ang="0">
                    <a:pos x="40" y="43"/>
                  </a:cxn>
                  <a:cxn ang="0">
                    <a:pos x="45" y="43"/>
                  </a:cxn>
                  <a:cxn ang="0">
                    <a:pos x="49" y="40"/>
                  </a:cxn>
                  <a:cxn ang="0">
                    <a:pos x="53" y="34"/>
                  </a:cxn>
                  <a:cxn ang="0">
                    <a:pos x="55" y="31"/>
                  </a:cxn>
                  <a:cxn ang="0">
                    <a:pos x="58" y="25"/>
                  </a:cxn>
                </a:cxnLst>
                <a:rect l="0" t="0" r="r" b="b"/>
                <a:pathLst>
                  <a:path w="59" h="45">
                    <a:moveTo>
                      <a:pt x="59" y="22"/>
                    </a:moveTo>
                    <a:lnTo>
                      <a:pt x="58" y="19"/>
                    </a:lnTo>
                    <a:lnTo>
                      <a:pt x="57" y="16"/>
                    </a:lnTo>
                    <a:lnTo>
                      <a:pt x="55" y="13"/>
                    </a:lnTo>
                    <a:lnTo>
                      <a:pt x="54" y="10"/>
                    </a:lnTo>
                    <a:lnTo>
                      <a:pt x="53" y="8"/>
                    </a:lnTo>
                    <a:lnTo>
                      <a:pt x="50" y="5"/>
                    </a:lnTo>
                    <a:lnTo>
                      <a:pt x="49" y="2"/>
                    </a:lnTo>
                    <a:lnTo>
                      <a:pt x="46" y="0"/>
                    </a:lnTo>
                    <a:lnTo>
                      <a:pt x="45" y="0"/>
                    </a:lnTo>
                    <a:lnTo>
                      <a:pt x="43" y="0"/>
                    </a:lnTo>
                    <a:lnTo>
                      <a:pt x="41" y="0"/>
                    </a:lnTo>
                    <a:lnTo>
                      <a:pt x="39" y="1"/>
                    </a:lnTo>
                    <a:lnTo>
                      <a:pt x="38" y="1"/>
                    </a:lnTo>
                    <a:lnTo>
                      <a:pt x="35" y="1"/>
                    </a:lnTo>
                    <a:lnTo>
                      <a:pt x="34" y="1"/>
                    </a:lnTo>
                    <a:lnTo>
                      <a:pt x="31" y="1"/>
                    </a:lnTo>
                    <a:lnTo>
                      <a:pt x="29" y="1"/>
                    </a:lnTo>
                    <a:lnTo>
                      <a:pt x="27" y="1"/>
                    </a:lnTo>
                    <a:lnTo>
                      <a:pt x="25" y="1"/>
                    </a:lnTo>
                    <a:lnTo>
                      <a:pt x="23" y="1"/>
                    </a:lnTo>
                    <a:lnTo>
                      <a:pt x="21" y="1"/>
                    </a:lnTo>
                    <a:lnTo>
                      <a:pt x="18" y="1"/>
                    </a:lnTo>
                    <a:lnTo>
                      <a:pt x="16" y="1"/>
                    </a:lnTo>
                    <a:lnTo>
                      <a:pt x="15" y="0"/>
                    </a:lnTo>
                    <a:lnTo>
                      <a:pt x="12" y="2"/>
                    </a:lnTo>
                    <a:lnTo>
                      <a:pt x="11" y="5"/>
                    </a:lnTo>
                    <a:lnTo>
                      <a:pt x="9" y="8"/>
                    </a:lnTo>
                    <a:lnTo>
                      <a:pt x="7" y="9"/>
                    </a:lnTo>
                    <a:lnTo>
                      <a:pt x="6" y="10"/>
                    </a:lnTo>
                    <a:lnTo>
                      <a:pt x="4" y="13"/>
                    </a:lnTo>
                    <a:lnTo>
                      <a:pt x="3" y="15"/>
                    </a:lnTo>
                    <a:lnTo>
                      <a:pt x="0" y="18"/>
                    </a:lnTo>
                    <a:lnTo>
                      <a:pt x="2" y="20"/>
                    </a:lnTo>
                    <a:lnTo>
                      <a:pt x="4" y="24"/>
                    </a:lnTo>
                    <a:lnTo>
                      <a:pt x="6" y="28"/>
                    </a:lnTo>
                    <a:lnTo>
                      <a:pt x="7" y="31"/>
                    </a:lnTo>
                    <a:lnTo>
                      <a:pt x="8" y="34"/>
                    </a:lnTo>
                    <a:lnTo>
                      <a:pt x="11" y="37"/>
                    </a:lnTo>
                    <a:lnTo>
                      <a:pt x="13" y="40"/>
                    </a:lnTo>
                    <a:lnTo>
                      <a:pt x="15" y="43"/>
                    </a:lnTo>
                    <a:lnTo>
                      <a:pt x="17" y="43"/>
                    </a:lnTo>
                    <a:lnTo>
                      <a:pt x="18" y="43"/>
                    </a:lnTo>
                    <a:lnTo>
                      <a:pt x="21" y="43"/>
                    </a:lnTo>
                    <a:lnTo>
                      <a:pt x="23" y="43"/>
                    </a:lnTo>
                    <a:lnTo>
                      <a:pt x="25" y="45"/>
                    </a:lnTo>
                    <a:lnTo>
                      <a:pt x="27" y="45"/>
                    </a:lnTo>
                    <a:lnTo>
                      <a:pt x="29" y="45"/>
                    </a:lnTo>
                    <a:lnTo>
                      <a:pt x="31" y="45"/>
                    </a:lnTo>
                    <a:lnTo>
                      <a:pt x="32" y="45"/>
                    </a:lnTo>
                    <a:lnTo>
                      <a:pt x="35" y="45"/>
                    </a:lnTo>
                    <a:lnTo>
                      <a:pt x="36" y="43"/>
                    </a:lnTo>
                    <a:lnTo>
                      <a:pt x="39" y="43"/>
                    </a:lnTo>
                    <a:lnTo>
                      <a:pt x="40" y="43"/>
                    </a:lnTo>
                    <a:lnTo>
                      <a:pt x="43" y="43"/>
                    </a:lnTo>
                    <a:lnTo>
                      <a:pt x="45" y="43"/>
                    </a:lnTo>
                    <a:lnTo>
                      <a:pt x="46" y="42"/>
                    </a:lnTo>
                    <a:lnTo>
                      <a:pt x="49" y="40"/>
                    </a:lnTo>
                    <a:lnTo>
                      <a:pt x="52" y="37"/>
                    </a:lnTo>
                    <a:lnTo>
                      <a:pt x="53" y="34"/>
                    </a:lnTo>
                    <a:lnTo>
                      <a:pt x="54" y="33"/>
                    </a:lnTo>
                    <a:lnTo>
                      <a:pt x="55" y="31"/>
                    </a:lnTo>
                    <a:lnTo>
                      <a:pt x="57" y="28"/>
                    </a:lnTo>
                    <a:lnTo>
                      <a:pt x="58" y="25"/>
                    </a:lnTo>
                    <a:lnTo>
                      <a:pt x="59" y="22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491" name="Freeform 98"/>
              <p:cNvSpPr>
                <a:spLocks/>
              </p:cNvSpPr>
              <p:nvPr/>
            </p:nvSpPr>
            <p:spPr bwMode="auto">
              <a:xfrm>
                <a:off x="402772" y="9543"/>
                <a:ext cx="5" cy="16"/>
              </a:xfrm>
              <a:custGeom>
                <a:avLst/>
                <a:gdLst/>
                <a:ahLst/>
                <a:cxnLst>
                  <a:cxn ang="0">
                    <a:pos x="19" y="41"/>
                  </a:cxn>
                  <a:cxn ang="0">
                    <a:pos x="17" y="37"/>
                  </a:cxn>
                  <a:cxn ang="0">
                    <a:pos x="15" y="33"/>
                  </a:cxn>
                  <a:cxn ang="0">
                    <a:pos x="14" y="30"/>
                  </a:cxn>
                  <a:cxn ang="0">
                    <a:pos x="12" y="26"/>
                  </a:cxn>
                  <a:cxn ang="0">
                    <a:pos x="10" y="22"/>
                  </a:cxn>
                  <a:cxn ang="0">
                    <a:pos x="9" y="18"/>
                  </a:cxn>
                  <a:cxn ang="0">
                    <a:pos x="9" y="14"/>
                  </a:cxn>
                  <a:cxn ang="0">
                    <a:pos x="8" y="10"/>
                  </a:cxn>
                  <a:cxn ang="0">
                    <a:pos x="7" y="9"/>
                  </a:cxn>
                  <a:cxn ang="0">
                    <a:pos x="5" y="8"/>
                  </a:cxn>
                  <a:cxn ang="0">
                    <a:pos x="5" y="7"/>
                  </a:cxn>
                  <a:cxn ang="0">
                    <a:pos x="4" y="5"/>
                  </a:cxn>
                  <a:cxn ang="0">
                    <a:pos x="3" y="4"/>
                  </a:cxn>
                  <a:cxn ang="0">
                    <a:pos x="3" y="4"/>
                  </a:cxn>
                  <a:cxn ang="0">
                    <a:pos x="1" y="1"/>
                  </a:cxn>
                  <a:cxn ang="0">
                    <a:pos x="0" y="0"/>
                  </a:cxn>
                  <a:cxn ang="0">
                    <a:pos x="0" y="5"/>
                  </a:cxn>
                  <a:cxn ang="0">
                    <a:pos x="0" y="9"/>
                  </a:cxn>
                  <a:cxn ang="0">
                    <a:pos x="0" y="14"/>
                  </a:cxn>
                  <a:cxn ang="0">
                    <a:pos x="0" y="18"/>
                  </a:cxn>
                  <a:cxn ang="0">
                    <a:pos x="1" y="22"/>
                  </a:cxn>
                  <a:cxn ang="0">
                    <a:pos x="3" y="26"/>
                  </a:cxn>
                  <a:cxn ang="0">
                    <a:pos x="3" y="30"/>
                  </a:cxn>
                  <a:cxn ang="0">
                    <a:pos x="4" y="35"/>
                  </a:cxn>
                  <a:cxn ang="0">
                    <a:pos x="5" y="37"/>
                  </a:cxn>
                  <a:cxn ang="0">
                    <a:pos x="8" y="41"/>
                  </a:cxn>
                  <a:cxn ang="0">
                    <a:pos x="9" y="45"/>
                  </a:cxn>
                  <a:cxn ang="0">
                    <a:pos x="10" y="49"/>
                  </a:cxn>
                  <a:cxn ang="0">
                    <a:pos x="13" y="51"/>
                  </a:cxn>
                  <a:cxn ang="0">
                    <a:pos x="15" y="55"/>
                  </a:cxn>
                  <a:cxn ang="0">
                    <a:pos x="18" y="59"/>
                  </a:cxn>
                  <a:cxn ang="0">
                    <a:pos x="22" y="63"/>
                  </a:cxn>
                  <a:cxn ang="0">
                    <a:pos x="21" y="56"/>
                  </a:cxn>
                  <a:cxn ang="0">
                    <a:pos x="21" y="51"/>
                  </a:cxn>
                  <a:cxn ang="0">
                    <a:pos x="19" y="46"/>
                  </a:cxn>
                  <a:cxn ang="0">
                    <a:pos x="19" y="41"/>
                  </a:cxn>
                </a:cxnLst>
                <a:rect l="0" t="0" r="r" b="b"/>
                <a:pathLst>
                  <a:path w="22" h="63">
                    <a:moveTo>
                      <a:pt x="19" y="41"/>
                    </a:moveTo>
                    <a:lnTo>
                      <a:pt x="17" y="37"/>
                    </a:lnTo>
                    <a:lnTo>
                      <a:pt x="15" y="33"/>
                    </a:lnTo>
                    <a:lnTo>
                      <a:pt x="14" y="30"/>
                    </a:lnTo>
                    <a:lnTo>
                      <a:pt x="12" y="26"/>
                    </a:lnTo>
                    <a:lnTo>
                      <a:pt x="10" y="22"/>
                    </a:lnTo>
                    <a:lnTo>
                      <a:pt x="9" y="18"/>
                    </a:lnTo>
                    <a:lnTo>
                      <a:pt x="9" y="14"/>
                    </a:lnTo>
                    <a:lnTo>
                      <a:pt x="8" y="10"/>
                    </a:lnTo>
                    <a:lnTo>
                      <a:pt x="7" y="9"/>
                    </a:lnTo>
                    <a:lnTo>
                      <a:pt x="5" y="8"/>
                    </a:lnTo>
                    <a:lnTo>
                      <a:pt x="5" y="7"/>
                    </a:lnTo>
                    <a:lnTo>
                      <a:pt x="4" y="5"/>
                    </a:lnTo>
                    <a:lnTo>
                      <a:pt x="3" y="4"/>
                    </a:lnTo>
                    <a:lnTo>
                      <a:pt x="3" y="4"/>
                    </a:lnTo>
                    <a:lnTo>
                      <a:pt x="1" y="1"/>
                    </a:lnTo>
                    <a:lnTo>
                      <a:pt x="0" y="0"/>
                    </a:lnTo>
                    <a:lnTo>
                      <a:pt x="0" y="5"/>
                    </a:lnTo>
                    <a:lnTo>
                      <a:pt x="0" y="9"/>
                    </a:lnTo>
                    <a:lnTo>
                      <a:pt x="0" y="14"/>
                    </a:lnTo>
                    <a:lnTo>
                      <a:pt x="0" y="18"/>
                    </a:lnTo>
                    <a:lnTo>
                      <a:pt x="1" y="22"/>
                    </a:lnTo>
                    <a:lnTo>
                      <a:pt x="3" y="26"/>
                    </a:lnTo>
                    <a:lnTo>
                      <a:pt x="3" y="30"/>
                    </a:lnTo>
                    <a:lnTo>
                      <a:pt x="4" y="35"/>
                    </a:lnTo>
                    <a:lnTo>
                      <a:pt x="5" y="37"/>
                    </a:lnTo>
                    <a:lnTo>
                      <a:pt x="8" y="41"/>
                    </a:lnTo>
                    <a:lnTo>
                      <a:pt x="9" y="45"/>
                    </a:lnTo>
                    <a:lnTo>
                      <a:pt x="10" y="49"/>
                    </a:lnTo>
                    <a:lnTo>
                      <a:pt x="13" y="51"/>
                    </a:lnTo>
                    <a:lnTo>
                      <a:pt x="15" y="55"/>
                    </a:lnTo>
                    <a:lnTo>
                      <a:pt x="18" y="59"/>
                    </a:lnTo>
                    <a:lnTo>
                      <a:pt x="22" y="63"/>
                    </a:lnTo>
                    <a:lnTo>
                      <a:pt x="21" y="56"/>
                    </a:lnTo>
                    <a:lnTo>
                      <a:pt x="21" y="51"/>
                    </a:lnTo>
                    <a:lnTo>
                      <a:pt x="19" y="46"/>
                    </a:lnTo>
                    <a:lnTo>
                      <a:pt x="19" y="41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492" name="Freeform 99"/>
              <p:cNvSpPr>
                <a:spLocks/>
              </p:cNvSpPr>
              <p:nvPr/>
            </p:nvSpPr>
            <p:spPr bwMode="auto">
              <a:xfrm>
                <a:off x="402785" y="9562"/>
                <a:ext cx="12" cy="3"/>
              </a:xfrm>
              <a:custGeom>
                <a:avLst/>
                <a:gdLst/>
                <a:ahLst/>
                <a:cxnLst>
                  <a:cxn ang="0">
                    <a:pos x="7" y="0"/>
                  </a:cxn>
                  <a:cxn ang="0">
                    <a:pos x="10" y="0"/>
                  </a:cxn>
                  <a:cxn ang="0">
                    <a:pos x="12" y="1"/>
                  </a:cxn>
                  <a:cxn ang="0">
                    <a:pos x="14" y="1"/>
                  </a:cxn>
                  <a:cxn ang="0">
                    <a:pos x="16" y="1"/>
                  </a:cxn>
                  <a:cxn ang="0">
                    <a:pos x="19" y="1"/>
                  </a:cxn>
                  <a:cxn ang="0">
                    <a:pos x="21" y="1"/>
                  </a:cxn>
                  <a:cxn ang="0">
                    <a:pos x="23" y="1"/>
                  </a:cxn>
                  <a:cxn ang="0">
                    <a:pos x="25" y="1"/>
                  </a:cxn>
                  <a:cxn ang="0">
                    <a:pos x="28" y="1"/>
                  </a:cxn>
                  <a:cxn ang="0">
                    <a:pos x="30" y="1"/>
                  </a:cxn>
                  <a:cxn ang="0">
                    <a:pos x="32" y="1"/>
                  </a:cxn>
                  <a:cxn ang="0">
                    <a:pos x="34" y="1"/>
                  </a:cxn>
                  <a:cxn ang="0">
                    <a:pos x="35" y="1"/>
                  </a:cxn>
                  <a:cxn ang="0">
                    <a:pos x="38" y="0"/>
                  </a:cxn>
                  <a:cxn ang="0">
                    <a:pos x="40" y="0"/>
                  </a:cxn>
                  <a:cxn ang="0">
                    <a:pos x="42" y="0"/>
                  </a:cxn>
                  <a:cxn ang="0">
                    <a:pos x="48" y="6"/>
                  </a:cxn>
                  <a:cxn ang="0">
                    <a:pos x="46" y="7"/>
                  </a:cxn>
                  <a:cxn ang="0">
                    <a:pos x="42" y="9"/>
                  </a:cxn>
                  <a:cxn ang="0">
                    <a:pos x="39" y="9"/>
                  </a:cxn>
                  <a:cxn ang="0">
                    <a:pos x="35" y="10"/>
                  </a:cxn>
                  <a:cxn ang="0">
                    <a:pos x="32" y="10"/>
                  </a:cxn>
                  <a:cxn ang="0">
                    <a:pos x="28" y="10"/>
                  </a:cxn>
                  <a:cxn ang="0">
                    <a:pos x="25" y="10"/>
                  </a:cxn>
                  <a:cxn ang="0">
                    <a:pos x="21" y="10"/>
                  </a:cxn>
                  <a:cxn ang="0">
                    <a:pos x="19" y="10"/>
                  </a:cxn>
                  <a:cxn ang="0">
                    <a:pos x="15" y="10"/>
                  </a:cxn>
                  <a:cxn ang="0">
                    <a:pos x="12" y="10"/>
                  </a:cxn>
                  <a:cxn ang="0">
                    <a:pos x="9" y="9"/>
                  </a:cxn>
                  <a:cxn ang="0">
                    <a:pos x="6" y="9"/>
                  </a:cxn>
                  <a:cxn ang="0">
                    <a:pos x="5" y="7"/>
                  </a:cxn>
                  <a:cxn ang="0">
                    <a:pos x="2" y="7"/>
                  </a:cxn>
                  <a:cxn ang="0">
                    <a:pos x="0" y="6"/>
                  </a:cxn>
                  <a:cxn ang="0">
                    <a:pos x="7" y="0"/>
                  </a:cxn>
                </a:cxnLst>
                <a:rect l="0" t="0" r="r" b="b"/>
                <a:pathLst>
                  <a:path w="48" h="10">
                    <a:moveTo>
                      <a:pt x="7" y="0"/>
                    </a:moveTo>
                    <a:lnTo>
                      <a:pt x="10" y="0"/>
                    </a:lnTo>
                    <a:lnTo>
                      <a:pt x="12" y="1"/>
                    </a:lnTo>
                    <a:lnTo>
                      <a:pt x="14" y="1"/>
                    </a:lnTo>
                    <a:lnTo>
                      <a:pt x="16" y="1"/>
                    </a:lnTo>
                    <a:lnTo>
                      <a:pt x="19" y="1"/>
                    </a:lnTo>
                    <a:lnTo>
                      <a:pt x="21" y="1"/>
                    </a:lnTo>
                    <a:lnTo>
                      <a:pt x="23" y="1"/>
                    </a:lnTo>
                    <a:lnTo>
                      <a:pt x="25" y="1"/>
                    </a:lnTo>
                    <a:lnTo>
                      <a:pt x="28" y="1"/>
                    </a:lnTo>
                    <a:lnTo>
                      <a:pt x="30" y="1"/>
                    </a:lnTo>
                    <a:lnTo>
                      <a:pt x="32" y="1"/>
                    </a:lnTo>
                    <a:lnTo>
                      <a:pt x="34" y="1"/>
                    </a:lnTo>
                    <a:lnTo>
                      <a:pt x="35" y="1"/>
                    </a:lnTo>
                    <a:lnTo>
                      <a:pt x="38" y="0"/>
                    </a:lnTo>
                    <a:lnTo>
                      <a:pt x="40" y="0"/>
                    </a:lnTo>
                    <a:lnTo>
                      <a:pt x="42" y="0"/>
                    </a:lnTo>
                    <a:lnTo>
                      <a:pt x="48" y="6"/>
                    </a:lnTo>
                    <a:lnTo>
                      <a:pt x="46" y="7"/>
                    </a:lnTo>
                    <a:lnTo>
                      <a:pt x="42" y="9"/>
                    </a:lnTo>
                    <a:lnTo>
                      <a:pt x="39" y="9"/>
                    </a:lnTo>
                    <a:lnTo>
                      <a:pt x="35" y="10"/>
                    </a:lnTo>
                    <a:lnTo>
                      <a:pt x="32" y="10"/>
                    </a:lnTo>
                    <a:lnTo>
                      <a:pt x="28" y="10"/>
                    </a:lnTo>
                    <a:lnTo>
                      <a:pt x="25" y="10"/>
                    </a:lnTo>
                    <a:lnTo>
                      <a:pt x="21" y="10"/>
                    </a:lnTo>
                    <a:lnTo>
                      <a:pt x="19" y="10"/>
                    </a:lnTo>
                    <a:lnTo>
                      <a:pt x="15" y="10"/>
                    </a:lnTo>
                    <a:lnTo>
                      <a:pt x="12" y="10"/>
                    </a:lnTo>
                    <a:lnTo>
                      <a:pt x="9" y="9"/>
                    </a:lnTo>
                    <a:lnTo>
                      <a:pt x="6" y="9"/>
                    </a:lnTo>
                    <a:lnTo>
                      <a:pt x="5" y="7"/>
                    </a:lnTo>
                    <a:lnTo>
                      <a:pt x="2" y="7"/>
                    </a:lnTo>
                    <a:lnTo>
                      <a:pt x="0" y="6"/>
                    </a:lnTo>
                    <a:lnTo>
                      <a:pt x="7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493" name="Freeform 100"/>
              <p:cNvSpPr>
                <a:spLocks/>
              </p:cNvSpPr>
              <p:nvPr/>
            </p:nvSpPr>
            <p:spPr bwMode="auto">
              <a:xfrm>
                <a:off x="402806" y="9545"/>
                <a:ext cx="4" cy="13"/>
              </a:xfrm>
              <a:custGeom>
                <a:avLst/>
                <a:gdLst/>
                <a:ahLst/>
                <a:cxnLst>
                  <a:cxn ang="0">
                    <a:pos x="0" y="39"/>
                  </a:cxn>
                  <a:cxn ang="0">
                    <a:pos x="3" y="36"/>
                  </a:cxn>
                  <a:cxn ang="0">
                    <a:pos x="4" y="32"/>
                  </a:cxn>
                  <a:cxn ang="0">
                    <a:pos x="5" y="28"/>
                  </a:cxn>
                  <a:cxn ang="0">
                    <a:pos x="6" y="25"/>
                  </a:cxn>
                  <a:cxn ang="0">
                    <a:pos x="8" y="21"/>
                  </a:cxn>
                  <a:cxn ang="0">
                    <a:pos x="8" y="17"/>
                  </a:cxn>
                  <a:cxn ang="0">
                    <a:pos x="9" y="14"/>
                  </a:cxn>
                  <a:cxn ang="0">
                    <a:pos x="9" y="10"/>
                  </a:cxn>
                  <a:cxn ang="0">
                    <a:pos x="10" y="9"/>
                  </a:cxn>
                  <a:cxn ang="0">
                    <a:pos x="11" y="8"/>
                  </a:cxn>
                  <a:cxn ang="0">
                    <a:pos x="13" y="7"/>
                  </a:cxn>
                  <a:cxn ang="0">
                    <a:pos x="14" y="5"/>
                  </a:cxn>
                  <a:cxn ang="0">
                    <a:pos x="14" y="4"/>
                  </a:cxn>
                  <a:cxn ang="0">
                    <a:pos x="15" y="3"/>
                  </a:cxn>
                  <a:cxn ang="0">
                    <a:pos x="17" y="2"/>
                  </a:cxn>
                  <a:cxn ang="0">
                    <a:pos x="17" y="0"/>
                  </a:cxn>
                  <a:cxn ang="0">
                    <a:pos x="17" y="7"/>
                  </a:cxn>
                  <a:cxn ang="0">
                    <a:pos x="17" y="13"/>
                  </a:cxn>
                  <a:cxn ang="0">
                    <a:pos x="15" y="21"/>
                  </a:cxn>
                  <a:cxn ang="0">
                    <a:pos x="14" y="27"/>
                  </a:cxn>
                  <a:cxn ang="0">
                    <a:pos x="11" y="34"/>
                  </a:cxn>
                  <a:cxn ang="0">
                    <a:pos x="9" y="40"/>
                  </a:cxn>
                  <a:cxn ang="0">
                    <a:pos x="5" y="46"/>
                  </a:cxn>
                  <a:cxn ang="0">
                    <a:pos x="0" y="53"/>
                  </a:cxn>
                  <a:cxn ang="0">
                    <a:pos x="1" y="49"/>
                  </a:cxn>
                  <a:cxn ang="0">
                    <a:pos x="1" y="45"/>
                  </a:cxn>
                  <a:cxn ang="0">
                    <a:pos x="0" y="42"/>
                  </a:cxn>
                  <a:cxn ang="0">
                    <a:pos x="0" y="39"/>
                  </a:cxn>
                </a:cxnLst>
                <a:rect l="0" t="0" r="r" b="b"/>
                <a:pathLst>
                  <a:path w="17" h="53">
                    <a:moveTo>
                      <a:pt x="0" y="39"/>
                    </a:moveTo>
                    <a:lnTo>
                      <a:pt x="3" y="36"/>
                    </a:lnTo>
                    <a:lnTo>
                      <a:pt x="4" y="32"/>
                    </a:lnTo>
                    <a:lnTo>
                      <a:pt x="5" y="28"/>
                    </a:lnTo>
                    <a:lnTo>
                      <a:pt x="6" y="25"/>
                    </a:lnTo>
                    <a:lnTo>
                      <a:pt x="8" y="21"/>
                    </a:lnTo>
                    <a:lnTo>
                      <a:pt x="8" y="17"/>
                    </a:lnTo>
                    <a:lnTo>
                      <a:pt x="9" y="14"/>
                    </a:lnTo>
                    <a:lnTo>
                      <a:pt x="9" y="10"/>
                    </a:lnTo>
                    <a:lnTo>
                      <a:pt x="10" y="9"/>
                    </a:lnTo>
                    <a:lnTo>
                      <a:pt x="11" y="8"/>
                    </a:lnTo>
                    <a:lnTo>
                      <a:pt x="13" y="7"/>
                    </a:lnTo>
                    <a:lnTo>
                      <a:pt x="14" y="5"/>
                    </a:lnTo>
                    <a:lnTo>
                      <a:pt x="14" y="4"/>
                    </a:lnTo>
                    <a:lnTo>
                      <a:pt x="15" y="3"/>
                    </a:lnTo>
                    <a:lnTo>
                      <a:pt x="17" y="2"/>
                    </a:lnTo>
                    <a:lnTo>
                      <a:pt x="17" y="0"/>
                    </a:lnTo>
                    <a:lnTo>
                      <a:pt x="17" y="7"/>
                    </a:lnTo>
                    <a:lnTo>
                      <a:pt x="17" y="13"/>
                    </a:lnTo>
                    <a:lnTo>
                      <a:pt x="15" y="21"/>
                    </a:lnTo>
                    <a:lnTo>
                      <a:pt x="14" y="27"/>
                    </a:lnTo>
                    <a:lnTo>
                      <a:pt x="11" y="34"/>
                    </a:lnTo>
                    <a:lnTo>
                      <a:pt x="9" y="40"/>
                    </a:lnTo>
                    <a:lnTo>
                      <a:pt x="5" y="46"/>
                    </a:lnTo>
                    <a:lnTo>
                      <a:pt x="0" y="53"/>
                    </a:lnTo>
                    <a:lnTo>
                      <a:pt x="1" y="49"/>
                    </a:lnTo>
                    <a:lnTo>
                      <a:pt x="1" y="45"/>
                    </a:lnTo>
                    <a:lnTo>
                      <a:pt x="0" y="42"/>
                    </a:lnTo>
                    <a:lnTo>
                      <a:pt x="0" y="39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</p:grpSp>
      </p:grpSp>
      <p:grpSp>
        <p:nvGrpSpPr>
          <p:cNvPr id="498" name="151 Grupo"/>
          <p:cNvGrpSpPr/>
          <p:nvPr/>
        </p:nvGrpSpPr>
        <p:grpSpPr>
          <a:xfrm>
            <a:off x="2319299" y="766745"/>
            <a:ext cx="180001" cy="540000"/>
            <a:chOff x="676279" y="0"/>
            <a:chExt cx="180001" cy="549527"/>
          </a:xfrm>
        </p:grpSpPr>
        <p:grpSp>
          <p:nvGrpSpPr>
            <p:cNvPr id="499" name="11 Grupo"/>
            <p:cNvGrpSpPr/>
            <p:nvPr/>
          </p:nvGrpSpPr>
          <p:grpSpPr>
            <a:xfrm>
              <a:off x="676279" y="9524"/>
              <a:ext cx="180001" cy="540003"/>
              <a:chOff x="676279" y="9524"/>
              <a:chExt cx="1188000" cy="4284512"/>
            </a:xfrm>
          </p:grpSpPr>
          <p:sp>
            <p:nvSpPr>
              <p:cNvPr id="513" name="12 Elipse"/>
              <p:cNvSpPr/>
              <p:nvPr/>
            </p:nvSpPr>
            <p:spPr>
              <a:xfrm>
                <a:off x="866779" y="9524"/>
                <a:ext cx="576000" cy="612000"/>
              </a:xfrm>
              <a:prstGeom prst="ellipse">
                <a:avLst/>
              </a:prstGeom>
              <a:solidFill>
                <a:srgbClr val="00B0F0"/>
              </a:solidFill>
              <a:ln w="127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lvl1pPr marL="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s-ES" sz="1100"/>
              </a:p>
            </p:txBody>
          </p:sp>
          <p:grpSp>
            <p:nvGrpSpPr>
              <p:cNvPr id="514" name="8 Grupo"/>
              <p:cNvGrpSpPr/>
              <p:nvPr/>
            </p:nvGrpSpPr>
            <p:grpSpPr>
              <a:xfrm>
                <a:off x="676279" y="46036"/>
                <a:ext cx="1188000" cy="4248000"/>
                <a:chOff x="676279" y="46036"/>
                <a:chExt cx="1165225" cy="4021137"/>
              </a:xfrm>
            </p:grpSpPr>
            <p:sp>
              <p:nvSpPr>
                <p:cNvPr id="515" name="3 Forma libre"/>
                <p:cNvSpPr/>
                <p:nvPr/>
              </p:nvSpPr>
              <p:spPr>
                <a:xfrm>
                  <a:off x="722316" y="46036"/>
                  <a:ext cx="1119188" cy="4021137"/>
                </a:xfrm>
                <a:custGeom>
                  <a:avLst/>
                  <a:gdLst>
                    <a:gd name="connsiteX0" fmla="*/ 715963 w 1119188"/>
                    <a:gd name="connsiteY0" fmla="*/ 963612 h 4021137"/>
                    <a:gd name="connsiteX1" fmla="*/ 858838 w 1119188"/>
                    <a:gd name="connsiteY1" fmla="*/ 973137 h 4021137"/>
                    <a:gd name="connsiteX2" fmla="*/ 935038 w 1119188"/>
                    <a:gd name="connsiteY2" fmla="*/ 696912 h 4021137"/>
                    <a:gd name="connsiteX3" fmla="*/ 811213 w 1119188"/>
                    <a:gd name="connsiteY3" fmla="*/ 382587 h 4021137"/>
                    <a:gd name="connsiteX4" fmla="*/ 696913 w 1119188"/>
                    <a:gd name="connsiteY4" fmla="*/ 315912 h 4021137"/>
                    <a:gd name="connsiteX5" fmla="*/ 687388 w 1119188"/>
                    <a:gd name="connsiteY5" fmla="*/ 239712 h 4021137"/>
                    <a:gd name="connsiteX6" fmla="*/ 735013 w 1119188"/>
                    <a:gd name="connsiteY6" fmla="*/ 163512 h 4021137"/>
                    <a:gd name="connsiteX7" fmla="*/ 696913 w 1119188"/>
                    <a:gd name="connsiteY7" fmla="*/ 68262 h 4021137"/>
                    <a:gd name="connsiteX8" fmla="*/ 696913 w 1119188"/>
                    <a:gd name="connsiteY8" fmla="*/ 11112 h 4021137"/>
                    <a:gd name="connsiteX9" fmla="*/ 801688 w 1119188"/>
                    <a:gd name="connsiteY9" fmla="*/ 134937 h 4021137"/>
                    <a:gd name="connsiteX10" fmla="*/ 877888 w 1119188"/>
                    <a:gd name="connsiteY10" fmla="*/ 315912 h 4021137"/>
                    <a:gd name="connsiteX11" fmla="*/ 1087438 w 1119188"/>
                    <a:gd name="connsiteY11" fmla="*/ 496887 h 4021137"/>
                    <a:gd name="connsiteX12" fmla="*/ 1068388 w 1119188"/>
                    <a:gd name="connsiteY12" fmla="*/ 554037 h 4021137"/>
                    <a:gd name="connsiteX13" fmla="*/ 1068388 w 1119188"/>
                    <a:gd name="connsiteY13" fmla="*/ 677862 h 4021137"/>
                    <a:gd name="connsiteX14" fmla="*/ 1058863 w 1119188"/>
                    <a:gd name="connsiteY14" fmla="*/ 915987 h 4021137"/>
                    <a:gd name="connsiteX15" fmla="*/ 925513 w 1119188"/>
                    <a:gd name="connsiteY15" fmla="*/ 1239837 h 4021137"/>
                    <a:gd name="connsiteX16" fmla="*/ 877888 w 1119188"/>
                    <a:gd name="connsiteY16" fmla="*/ 1316037 h 4021137"/>
                    <a:gd name="connsiteX17" fmla="*/ 906463 w 1119188"/>
                    <a:gd name="connsiteY17" fmla="*/ 1658937 h 4021137"/>
                    <a:gd name="connsiteX18" fmla="*/ 906463 w 1119188"/>
                    <a:gd name="connsiteY18" fmla="*/ 1801812 h 4021137"/>
                    <a:gd name="connsiteX19" fmla="*/ 992188 w 1119188"/>
                    <a:gd name="connsiteY19" fmla="*/ 1849437 h 4021137"/>
                    <a:gd name="connsiteX20" fmla="*/ 1011238 w 1119188"/>
                    <a:gd name="connsiteY20" fmla="*/ 1916112 h 4021137"/>
                    <a:gd name="connsiteX21" fmla="*/ 1011238 w 1119188"/>
                    <a:gd name="connsiteY21" fmla="*/ 1992312 h 4021137"/>
                    <a:gd name="connsiteX22" fmla="*/ 963613 w 1119188"/>
                    <a:gd name="connsiteY22" fmla="*/ 2078037 h 4021137"/>
                    <a:gd name="connsiteX23" fmla="*/ 963613 w 1119188"/>
                    <a:gd name="connsiteY23" fmla="*/ 2163762 h 4021137"/>
                    <a:gd name="connsiteX24" fmla="*/ 1020763 w 1119188"/>
                    <a:gd name="connsiteY24" fmla="*/ 2325687 h 4021137"/>
                    <a:gd name="connsiteX25" fmla="*/ 1058863 w 1119188"/>
                    <a:gd name="connsiteY25" fmla="*/ 2459037 h 4021137"/>
                    <a:gd name="connsiteX26" fmla="*/ 1068388 w 1119188"/>
                    <a:gd name="connsiteY26" fmla="*/ 2592387 h 4021137"/>
                    <a:gd name="connsiteX27" fmla="*/ 1096963 w 1119188"/>
                    <a:gd name="connsiteY27" fmla="*/ 2735262 h 4021137"/>
                    <a:gd name="connsiteX28" fmla="*/ 1096963 w 1119188"/>
                    <a:gd name="connsiteY28" fmla="*/ 2782887 h 4021137"/>
                    <a:gd name="connsiteX29" fmla="*/ 1077913 w 1119188"/>
                    <a:gd name="connsiteY29" fmla="*/ 2782887 h 4021137"/>
                    <a:gd name="connsiteX30" fmla="*/ 1011238 w 1119188"/>
                    <a:gd name="connsiteY30" fmla="*/ 2801937 h 4021137"/>
                    <a:gd name="connsiteX31" fmla="*/ 1030288 w 1119188"/>
                    <a:gd name="connsiteY31" fmla="*/ 2935287 h 4021137"/>
                    <a:gd name="connsiteX32" fmla="*/ 1001713 w 1119188"/>
                    <a:gd name="connsiteY32" fmla="*/ 3011487 h 4021137"/>
                    <a:gd name="connsiteX33" fmla="*/ 935038 w 1119188"/>
                    <a:gd name="connsiteY33" fmla="*/ 3078162 h 4021137"/>
                    <a:gd name="connsiteX34" fmla="*/ 906463 w 1119188"/>
                    <a:gd name="connsiteY34" fmla="*/ 3097212 h 4021137"/>
                    <a:gd name="connsiteX35" fmla="*/ 896938 w 1119188"/>
                    <a:gd name="connsiteY35" fmla="*/ 3144837 h 4021137"/>
                    <a:gd name="connsiteX36" fmla="*/ 896938 w 1119188"/>
                    <a:gd name="connsiteY36" fmla="*/ 3192462 h 4021137"/>
                    <a:gd name="connsiteX37" fmla="*/ 868363 w 1119188"/>
                    <a:gd name="connsiteY37" fmla="*/ 3325812 h 4021137"/>
                    <a:gd name="connsiteX38" fmla="*/ 811213 w 1119188"/>
                    <a:gd name="connsiteY38" fmla="*/ 3411537 h 4021137"/>
                    <a:gd name="connsiteX39" fmla="*/ 687388 w 1119188"/>
                    <a:gd name="connsiteY39" fmla="*/ 3563937 h 4021137"/>
                    <a:gd name="connsiteX40" fmla="*/ 668338 w 1119188"/>
                    <a:gd name="connsiteY40" fmla="*/ 3621087 h 4021137"/>
                    <a:gd name="connsiteX41" fmla="*/ 696913 w 1119188"/>
                    <a:gd name="connsiteY41" fmla="*/ 3668712 h 4021137"/>
                    <a:gd name="connsiteX42" fmla="*/ 744538 w 1119188"/>
                    <a:gd name="connsiteY42" fmla="*/ 3773487 h 4021137"/>
                    <a:gd name="connsiteX43" fmla="*/ 820738 w 1119188"/>
                    <a:gd name="connsiteY43" fmla="*/ 3916362 h 4021137"/>
                    <a:gd name="connsiteX44" fmla="*/ 830263 w 1119188"/>
                    <a:gd name="connsiteY44" fmla="*/ 4002087 h 4021137"/>
                    <a:gd name="connsiteX45" fmla="*/ 801688 w 1119188"/>
                    <a:gd name="connsiteY45" fmla="*/ 4021137 h 4021137"/>
                    <a:gd name="connsiteX46" fmla="*/ 763588 w 1119188"/>
                    <a:gd name="connsiteY46" fmla="*/ 4002087 h 4021137"/>
                    <a:gd name="connsiteX47" fmla="*/ 735013 w 1119188"/>
                    <a:gd name="connsiteY47" fmla="*/ 3963987 h 4021137"/>
                    <a:gd name="connsiteX48" fmla="*/ 592138 w 1119188"/>
                    <a:gd name="connsiteY48" fmla="*/ 3830637 h 4021137"/>
                    <a:gd name="connsiteX49" fmla="*/ 458788 w 1119188"/>
                    <a:gd name="connsiteY49" fmla="*/ 3744912 h 4021137"/>
                    <a:gd name="connsiteX50" fmla="*/ 449263 w 1119188"/>
                    <a:gd name="connsiteY50" fmla="*/ 3725862 h 4021137"/>
                    <a:gd name="connsiteX51" fmla="*/ 449263 w 1119188"/>
                    <a:gd name="connsiteY51" fmla="*/ 3706812 h 4021137"/>
                    <a:gd name="connsiteX52" fmla="*/ 458788 w 1119188"/>
                    <a:gd name="connsiteY52" fmla="*/ 3659187 h 4021137"/>
                    <a:gd name="connsiteX53" fmla="*/ 544513 w 1119188"/>
                    <a:gd name="connsiteY53" fmla="*/ 3582987 h 4021137"/>
                    <a:gd name="connsiteX54" fmla="*/ 573088 w 1119188"/>
                    <a:gd name="connsiteY54" fmla="*/ 3487737 h 4021137"/>
                    <a:gd name="connsiteX55" fmla="*/ 630238 w 1119188"/>
                    <a:gd name="connsiteY55" fmla="*/ 3325812 h 4021137"/>
                    <a:gd name="connsiteX56" fmla="*/ 611188 w 1119188"/>
                    <a:gd name="connsiteY56" fmla="*/ 3221037 h 4021137"/>
                    <a:gd name="connsiteX57" fmla="*/ 687388 w 1119188"/>
                    <a:gd name="connsiteY57" fmla="*/ 3116262 h 4021137"/>
                    <a:gd name="connsiteX58" fmla="*/ 735013 w 1119188"/>
                    <a:gd name="connsiteY58" fmla="*/ 2925762 h 4021137"/>
                    <a:gd name="connsiteX59" fmla="*/ 744538 w 1119188"/>
                    <a:gd name="connsiteY59" fmla="*/ 2782887 h 4021137"/>
                    <a:gd name="connsiteX60" fmla="*/ 725488 w 1119188"/>
                    <a:gd name="connsiteY60" fmla="*/ 2782887 h 4021137"/>
                    <a:gd name="connsiteX61" fmla="*/ 696913 w 1119188"/>
                    <a:gd name="connsiteY61" fmla="*/ 2782887 h 4021137"/>
                    <a:gd name="connsiteX62" fmla="*/ 677863 w 1119188"/>
                    <a:gd name="connsiteY62" fmla="*/ 2820987 h 4021137"/>
                    <a:gd name="connsiteX63" fmla="*/ 658813 w 1119188"/>
                    <a:gd name="connsiteY63" fmla="*/ 2925762 h 4021137"/>
                    <a:gd name="connsiteX64" fmla="*/ 573088 w 1119188"/>
                    <a:gd name="connsiteY64" fmla="*/ 2992437 h 4021137"/>
                    <a:gd name="connsiteX65" fmla="*/ 534988 w 1119188"/>
                    <a:gd name="connsiteY65" fmla="*/ 3097212 h 4021137"/>
                    <a:gd name="connsiteX66" fmla="*/ 496888 w 1119188"/>
                    <a:gd name="connsiteY66" fmla="*/ 3154362 h 4021137"/>
                    <a:gd name="connsiteX67" fmla="*/ 496888 w 1119188"/>
                    <a:gd name="connsiteY67" fmla="*/ 3221037 h 4021137"/>
                    <a:gd name="connsiteX68" fmla="*/ 506413 w 1119188"/>
                    <a:gd name="connsiteY68" fmla="*/ 3268662 h 4021137"/>
                    <a:gd name="connsiteX69" fmla="*/ 487363 w 1119188"/>
                    <a:gd name="connsiteY69" fmla="*/ 3344862 h 4021137"/>
                    <a:gd name="connsiteX70" fmla="*/ 430213 w 1119188"/>
                    <a:gd name="connsiteY70" fmla="*/ 3382962 h 4021137"/>
                    <a:gd name="connsiteX71" fmla="*/ 420688 w 1119188"/>
                    <a:gd name="connsiteY71" fmla="*/ 3411537 h 4021137"/>
                    <a:gd name="connsiteX72" fmla="*/ 392113 w 1119188"/>
                    <a:gd name="connsiteY72" fmla="*/ 3487737 h 4021137"/>
                    <a:gd name="connsiteX73" fmla="*/ 382588 w 1119188"/>
                    <a:gd name="connsiteY73" fmla="*/ 3582987 h 4021137"/>
                    <a:gd name="connsiteX74" fmla="*/ 344488 w 1119188"/>
                    <a:gd name="connsiteY74" fmla="*/ 3621087 h 4021137"/>
                    <a:gd name="connsiteX75" fmla="*/ 334963 w 1119188"/>
                    <a:gd name="connsiteY75" fmla="*/ 3640137 h 4021137"/>
                    <a:gd name="connsiteX76" fmla="*/ 325438 w 1119188"/>
                    <a:gd name="connsiteY76" fmla="*/ 3687762 h 4021137"/>
                    <a:gd name="connsiteX77" fmla="*/ 354013 w 1119188"/>
                    <a:gd name="connsiteY77" fmla="*/ 3792537 h 4021137"/>
                    <a:gd name="connsiteX78" fmla="*/ 354013 w 1119188"/>
                    <a:gd name="connsiteY78" fmla="*/ 3897312 h 4021137"/>
                    <a:gd name="connsiteX79" fmla="*/ 373063 w 1119188"/>
                    <a:gd name="connsiteY79" fmla="*/ 3944937 h 4021137"/>
                    <a:gd name="connsiteX80" fmla="*/ 325438 w 1119188"/>
                    <a:gd name="connsiteY80" fmla="*/ 4011612 h 4021137"/>
                    <a:gd name="connsiteX81" fmla="*/ 258763 w 1119188"/>
                    <a:gd name="connsiteY81" fmla="*/ 3973512 h 4021137"/>
                    <a:gd name="connsiteX82" fmla="*/ 230188 w 1119188"/>
                    <a:gd name="connsiteY82" fmla="*/ 3944937 h 4021137"/>
                    <a:gd name="connsiteX83" fmla="*/ 201613 w 1119188"/>
                    <a:gd name="connsiteY83" fmla="*/ 3897312 h 4021137"/>
                    <a:gd name="connsiteX84" fmla="*/ 173038 w 1119188"/>
                    <a:gd name="connsiteY84" fmla="*/ 3802062 h 4021137"/>
                    <a:gd name="connsiteX85" fmla="*/ 153988 w 1119188"/>
                    <a:gd name="connsiteY85" fmla="*/ 3725862 h 4021137"/>
                    <a:gd name="connsiteX86" fmla="*/ 144463 w 1119188"/>
                    <a:gd name="connsiteY86" fmla="*/ 3678237 h 4021137"/>
                    <a:gd name="connsiteX87" fmla="*/ 144463 w 1119188"/>
                    <a:gd name="connsiteY87" fmla="*/ 3649662 h 4021137"/>
                    <a:gd name="connsiteX88" fmla="*/ 163513 w 1119188"/>
                    <a:gd name="connsiteY88" fmla="*/ 3611562 h 4021137"/>
                    <a:gd name="connsiteX89" fmla="*/ 211138 w 1119188"/>
                    <a:gd name="connsiteY89" fmla="*/ 3478212 h 4021137"/>
                    <a:gd name="connsiteX90" fmla="*/ 249238 w 1119188"/>
                    <a:gd name="connsiteY90" fmla="*/ 3363912 h 4021137"/>
                    <a:gd name="connsiteX91" fmla="*/ 258763 w 1119188"/>
                    <a:gd name="connsiteY91" fmla="*/ 3316287 h 4021137"/>
                    <a:gd name="connsiteX92" fmla="*/ 258763 w 1119188"/>
                    <a:gd name="connsiteY92" fmla="*/ 3211512 h 4021137"/>
                    <a:gd name="connsiteX93" fmla="*/ 258763 w 1119188"/>
                    <a:gd name="connsiteY93" fmla="*/ 3125787 h 4021137"/>
                    <a:gd name="connsiteX94" fmla="*/ 277813 w 1119188"/>
                    <a:gd name="connsiteY94" fmla="*/ 3087687 h 4021137"/>
                    <a:gd name="connsiteX95" fmla="*/ 325438 w 1119188"/>
                    <a:gd name="connsiteY95" fmla="*/ 3001962 h 4021137"/>
                    <a:gd name="connsiteX96" fmla="*/ 392113 w 1119188"/>
                    <a:gd name="connsiteY96" fmla="*/ 2935287 h 4021137"/>
                    <a:gd name="connsiteX97" fmla="*/ 411163 w 1119188"/>
                    <a:gd name="connsiteY97" fmla="*/ 2868612 h 4021137"/>
                    <a:gd name="connsiteX98" fmla="*/ 392113 w 1119188"/>
                    <a:gd name="connsiteY98" fmla="*/ 2744787 h 4021137"/>
                    <a:gd name="connsiteX99" fmla="*/ 392113 w 1119188"/>
                    <a:gd name="connsiteY99" fmla="*/ 2744787 h 4021137"/>
                    <a:gd name="connsiteX100" fmla="*/ 344488 w 1119188"/>
                    <a:gd name="connsiteY100" fmla="*/ 2706687 h 4021137"/>
                    <a:gd name="connsiteX101" fmla="*/ 334963 w 1119188"/>
                    <a:gd name="connsiteY101" fmla="*/ 2678112 h 4021137"/>
                    <a:gd name="connsiteX102" fmla="*/ 315913 w 1119188"/>
                    <a:gd name="connsiteY102" fmla="*/ 2392362 h 4021137"/>
                    <a:gd name="connsiteX103" fmla="*/ 315913 w 1119188"/>
                    <a:gd name="connsiteY103" fmla="*/ 2306637 h 4021137"/>
                    <a:gd name="connsiteX104" fmla="*/ 306388 w 1119188"/>
                    <a:gd name="connsiteY104" fmla="*/ 2239962 h 4021137"/>
                    <a:gd name="connsiteX105" fmla="*/ 287338 w 1119188"/>
                    <a:gd name="connsiteY105" fmla="*/ 2211387 h 4021137"/>
                    <a:gd name="connsiteX106" fmla="*/ 268288 w 1119188"/>
                    <a:gd name="connsiteY106" fmla="*/ 2182812 h 4021137"/>
                    <a:gd name="connsiteX107" fmla="*/ 268288 w 1119188"/>
                    <a:gd name="connsiteY107" fmla="*/ 2135187 h 4021137"/>
                    <a:gd name="connsiteX108" fmla="*/ 296863 w 1119188"/>
                    <a:gd name="connsiteY108" fmla="*/ 2030412 h 4021137"/>
                    <a:gd name="connsiteX109" fmla="*/ 325438 w 1119188"/>
                    <a:gd name="connsiteY109" fmla="*/ 1982787 h 4021137"/>
                    <a:gd name="connsiteX110" fmla="*/ 354013 w 1119188"/>
                    <a:gd name="connsiteY110" fmla="*/ 1839912 h 4021137"/>
                    <a:gd name="connsiteX111" fmla="*/ 334963 w 1119188"/>
                    <a:gd name="connsiteY111" fmla="*/ 1773237 h 4021137"/>
                    <a:gd name="connsiteX112" fmla="*/ 287338 w 1119188"/>
                    <a:gd name="connsiteY112" fmla="*/ 1592262 h 4021137"/>
                    <a:gd name="connsiteX113" fmla="*/ 249238 w 1119188"/>
                    <a:gd name="connsiteY113" fmla="*/ 1525587 h 4021137"/>
                    <a:gd name="connsiteX114" fmla="*/ 201613 w 1119188"/>
                    <a:gd name="connsiteY114" fmla="*/ 1458912 h 4021137"/>
                    <a:gd name="connsiteX115" fmla="*/ 182563 w 1119188"/>
                    <a:gd name="connsiteY115" fmla="*/ 1382712 h 4021137"/>
                    <a:gd name="connsiteX116" fmla="*/ 182563 w 1119188"/>
                    <a:gd name="connsiteY116" fmla="*/ 1316037 h 4021137"/>
                    <a:gd name="connsiteX117" fmla="*/ 134938 w 1119188"/>
                    <a:gd name="connsiteY117" fmla="*/ 1306512 h 4021137"/>
                    <a:gd name="connsiteX118" fmla="*/ 68263 w 1119188"/>
                    <a:gd name="connsiteY118" fmla="*/ 1296987 h 4021137"/>
                    <a:gd name="connsiteX119" fmla="*/ 11113 w 1119188"/>
                    <a:gd name="connsiteY119" fmla="*/ 1268412 h 4021137"/>
                    <a:gd name="connsiteX120" fmla="*/ 1588 w 1119188"/>
                    <a:gd name="connsiteY120" fmla="*/ 1277937 h 40211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  <a:cxn ang="0">
                      <a:pos x="connsiteX101" y="connsiteY101"/>
                    </a:cxn>
                    <a:cxn ang="0">
                      <a:pos x="connsiteX102" y="connsiteY102"/>
                    </a:cxn>
                    <a:cxn ang="0">
                      <a:pos x="connsiteX103" y="connsiteY103"/>
                    </a:cxn>
                    <a:cxn ang="0">
                      <a:pos x="connsiteX104" y="connsiteY104"/>
                    </a:cxn>
                    <a:cxn ang="0">
                      <a:pos x="connsiteX105" y="connsiteY105"/>
                    </a:cxn>
                    <a:cxn ang="0">
                      <a:pos x="connsiteX106" y="connsiteY106"/>
                    </a:cxn>
                    <a:cxn ang="0">
                      <a:pos x="connsiteX107" y="connsiteY107"/>
                    </a:cxn>
                    <a:cxn ang="0">
                      <a:pos x="connsiteX108" y="connsiteY108"/>
                    </a:cxn>
                    <a:cxn ang="0">
                      <a:pos x="connsiteX109" y="connsiteY109"/>
                    </a:cxn>
                    <a:cxn ang="0">
                      <a:pos x="connsiteX110" y="connsiteY110"/>
                    </a:cxn>
                    <a:cxn ang="0">
                      <a:pos x="connsiteX111" y="connsiteY111"/>
                    </a:cxn>
                    <a:cxn ang="0">
                      <a:pos x="connsiteX112" y="connsiteY112"/>
                    </a:cxn>
                    <a:cxn ang="0">
                      <a:pos x="connsiteX113" y="connsiteY113"/>
                    </a:cxn>
                    <a:cxn ang="0">
                      <a:pos x="connsiteX114" y="connsiteY114"/>
                    </a:cxn>
                    <a:cxn ang="0">
                      <a:pos x="connsiteX115" y="connsiteY115"/>
                    </a:cxn>
                    <a:cxn ang="0">
                      <a:pos x="connsiteX116" y="connsiteY116"/>
                    </a:cxn>
                    <a:cxn ang="0">
                      <a:pos x="connsiteX117" y="connsiteY117"/>
                    </a:cxn>
                    <a:cxn ang="0">
                      <a:pos x="connsiteX118" y="connsiteY118"/>
                    </a:cxn>
                    <a:cxn ang="0">
                      <a:pos x="connsiteX119" y="connsiteY119"/>
                    </a:cxn>
                    <a:cxn ang="0">
                      <a:pos x="connsiteX120" y="connsiteY120"/>
                    </a:cxn>
                  </a:cxnLst>
                  <a:rect l="l" t="t" r="r" b="b"/>
                  <a:pathLst>
                    <a:path w="1119188" h="4021137">
                      <a:moveTo>
                        <a:pt x="715963" y="963612"/>
                      </a:moveTo>
                      <a:cubicBezTo>
                        <a:pt x="769144" y="990599"/>
                        <a:pt x="822326" y="1017587"/>
                        <a:pt x="858838" y="973137"/>
                      </a:cubicBezTo>
                      <a:cubicBezTo>
                        <a:pt x="895350" y="928687"/>
                        <a:pt x="942976" y="795337"/>
                        <a:pt x="935038" y="696912"/>
                      </a:cubicBezTo>
                      <a:cubicBezTo>
                        <a:pt x="927101" y="598487"/>
                        <a:pt x="850900" y="446087"/>
                        <a:pt x="811213" y="382587"/>
                      </a:cubicBezTo>
                      <a:cubicBezTo>
                        <a:pt x="771526" y="319087"/>
                        <a:pt x="717550" y="339724"/>
                        <a:pt x="696913" y="315912"/>
                      </a:cubicBezTo>
                      <a:cubicBezTo>
                        <a:pt x="676276" y="292100"/>
                        <a:pt x="681038" y="265112"/>
                        <a:pt x="687388" y="239712"/>
                      </a:cubicBezTo>
                      <a:cubicBezTo>
                        <a:pt x="693738" y="214312"/>
                        <a:pt x="733426" y="192087"/>
                        <a:pt x="735013" y="163512"/>
                      </a:cubicBezTo>
                      <a:cubicBezTo>
                        <a:pt x="736601" y="134937"/>
                        <a:pt x="703263" y="93662"/>
                        <a:pt x="696913" y="68262"/>
                      </a:cubicBezTo>
                      <a:cubicBezTo>
                        <a:pt x="690563" y="42862"/>
                        <a:pt x="679451" y="0"/>
                        <a:pt x="696913" y="11112"/>
                      </a:cubicBezTo>
                      <a:cubicBezTo>
                        <a:pt x="714375" y="22224"/>
                        <a:pt x="771526" y="84137"/>
                        <a:pt x="801688" y="134937"/>
                      </a:cubicBezTo>
                      <a:cubicBezTo>
                        <a:pt x="831850" y="185737"/>
                        <a:pt x="830263" y="255587"/>
                        <a:pt x="877888" y="315912"/>
                      </a:cubicBezTo>
                      <a:cubicBezTo>
                        <a:pt x="925513" y="376237"/>
                        <a:pt x="1055688" y="457200"/>
                        <a:pt x="1087438" y="496887"/>
                      </a:cubicBezTo>
                      <a:cubicBezTo>
                        <a:pt x="1119188" y="536575"/>
                        <a:pt x="1071563" y="523874"/>
                        <a:pt x="1068388" y="554037"/>
                      </a:cubicBezTo>
                      <a:cubicBezTo>
                        <a:pt x="1065213" y="584200"/>
                        <a:pt x="1069975" y="617537"/>
                        <a:pt x="1068388" y="677862"/>
                      </a:cubicBezTo>
                      <a:cubicBezTo>
                        <a:pt x="1066801" y="738187"/>
                        <a:pt x="1082675" y="822325"/>
                        <a:pt x="1058863" y="915987"/>
                      </a:cubicBezTo>
                      <a:cubicBezTo>
                        <a:pt x="1035051" y="1009649"/>
                        <a:pt x="955675" y="1173162"/>
                        <a:pt x="925513" y="1239837"/>
                      </a:cubicBezTo>
                      <a:cubicBezTo>
                        <a:pt x="895351" y="1306512"/>
                        <a:pt x="881063" y="1246187"/>
                        <a:pt x="877888" y="1316037"/>
                      </a:cubicBezTo>
                      <a:cubicBezTo>
                        <a:pt x="874713" y="1385887"/>
                        <a:pt x="901701" y="1577975"/>
                        <a:pt x="906463" y="1658937"/>
                      </a:cubicBezTo>
                      <a:cubicBezTo>
                        <a:pt x="911225" y="1739899"/>
                        <a:pt x="892176" y="1770062"/>
                        <a:pt x="906463" y="1801812"/>
                      </a:cubicBezTo>
                      <a:cubicBezTo>
                        <a:pt x="920751" y="1833562"/>
                        <a:pt x="974726" y="1830387"/>
                        <a:pt x="992188" y="1849437"/>
                      </a:cubicBezTo>
                      <a:cubicBezTo>
                        <a:pt x="1009650" y="1868487"/>
                        <a:pt x="1008063" y="1892300"/>
                        <a:pt x="1011238" y="1916112"/>
                      </a:cubicBezTo>
                      <a:cubicBezTo>
                        <a:pt x="1014413" y="1939925"/>
                        <a:pt x="1019175" y="1965325"/>
                        <a:pt x="1011238" y="1992312"/>
                      </a:cubicBezTo>
                      <a:cubicBezTo>
                        <a:pt x="1003301" y="2019299"/>
                        <a:pt x="971551" y="2049462"/>
                        <a:pt x="963613" y="2078037"/>
                      </a:cubicBezTo>
                      <a:cubicBezTo>
                        <a:pt x="955675" y="2106612"/>
                        <a:pt x="954088" y="2122487"/>
                        <a:pt x="963613" y="2163762"/>
                      </a:cubicBezTo>
                      <a:cubicBezTo>
                        <a:pt x="973138" y="2205037"/>
                        <a:pt x="1004888" y="2276475"/>
                        <a:pt x="1020763" y="2325687"/>
                      </a:cubicBezTo>
                      <a:cubicBezTo>
                        <a:pt x="1036638" y="2374899"/>
                        <a:pt x="1050926" y="2414587"/>
                        <a:pt x="1058863" y="2459037"/>
                      </a:cubicBezTo>
                      <a:cubicBezTo>
                        <a:pt x="1066800" y="2503487"/>
                        <a:pt x="1062038" y="2546349"/>
                        <a:pt x="1068388" y="2592387"/>
                      </a:cubicBezTo>
                      <a:cubicBezTo>
                        <a:pt x="1074738" y="2638425"/>
                        <a:pt x="1092201" y="2703512"/>
                        <a:pt x="1096963" y="2735262"/>
                      </a:cubicBezTo>
                      <a:cubicBezTo>
                        <a:pt x="1101725" y="2767012"/>
                        <a:pt x="1100138" y="2774949"/>
                        <a:pt x="1096963" y="2782887"/>
                      </a:cubicBezTo>
                      <a:cubicBezTo>
                        <a:pt x="1093788" y="2790825"/>
                        <a:pt x="1092200" y="2779712"/>
                        <a:pt x="1077913" y="2782887"/>
                      </a:cubicBezTo>
                      <a:cubicBezTo>
                        <a:pt x="1063626" y="2786062"/>
                        <a:pt x="1019175" y="2776537"/>
                        <a:pt x="1011238" y="2801937"/>
                      </a:cubicBezTo>
                      <a:cubicBezTo>
                        <a:pt x="1003301" y="2827337"/>
                        <a:pt x="1031876" y="2900362"/>
                        <a:pt x="1030288" y="2935287"/>
                      </a:cubicBezTo>
                      <a:cubicBezTo>
                        <a:pt x="1028700" y="2970212"/>
                        <a:pt x="1017588" y="2987675"/>
                        <a:pt x="1001713" y="3011487"/>
                      </a:cubicBezTo>
                      <a:cubicBezTo>
                        <a:pt x="985838" y="3035300"/>
                        <a:pt x="950913" y="3063875"/>
                        <a:pt x="935038" y="3078162"/>
                      </a:cubicBezTo>
                      <a:cubicBezTo>
                        <a:pt x="919163" y="3092450"/>
                        <a:pt x="912813" y="3086100"/>
                        <a:pt x="906463" y="3097212"/>
                      </a:cubicBezTo>
                      <a:cubicBezTo>
                        <a:pt x="900113" y="3108324"/>
                        <a:pt x="898526" y="3128962"/>
                        <a:pt x="896938" y="3144837"/>
                      </a:cubicBezTo>
                      <a:cubicBezTo>
                        <a:pt x="895351" y="3160712"/>
                        <a:pt x="901701" y="3162300"/>
                        <a:pt x="896938" y="3192462"/>
                      </a:cubicBezTo>
                      <a:cubicBezTo>
                        <a:pt x="892176" y="3222625"/>
                        <a:pt x="882650" y="3289300"/>
                        <a:pt x="868363" y="3325812"/>
                      </a:cubicBezTo>
                      <a:cubicBezTo>
                        <a:pt x="854076" y="3362324"/>
                        <a:pt x="841376" y="3371850"/>
                        <a:pt x="811213" y="3411537"/>
                      </a:cubicBezTo>
                      <a:cubicBezTo>
                        <a:pt x="781051" y="3451225"/>
                        <a:pt x="711200" y="3529012"/>
                        <a:pt x="687388" y="3563937"/>
                      </a:cubicBezTo>
                      <a:cubicBezTo>
                        <a:pt x="663576" y="3598862"/>
                        <a:pt x="666751" y="3603625"/>
                        <a:pt x="668338" y="3621087"/>
                      </a:cubicBezTo>
                      <a:cubicBezTo>
                        <a:pt x="669925" y="3638549"/>
                        <a:pt x="684213" y="3643312"/>
                        <a:pt x="696913" y="3668712"/>
                      </a:cubicBezTo>
                      <a:cubicBezTo>
                        <a:pt x="709613" y="3694112"/>
                        <a:pt x="723901" y="3732212"/>
                        <a:pt x="744538" y="3773487"/>
                      </a:cubicBezTo>
                      <a:cubicBezTo>
                        <a:pt x="765176" y="3814762"/>
                        <a:pt x="806451" y="3878262"/>
                        <a:pt x="820738" y="3916362"/>
                      </a:cubicBezTo>
                      <a:cubicBezTo>
                        <a:pt x="835025" y="3954462"/>
                        <a:pt x="833438" y="3984625"/>
                        <a:pt x="830263" y="4002087"/>
                      </a:cubicBezTo>
                      <a:cubicBezTo>
                        <a:pt x="827088" y="4019550"/>
                        <a:pt x="812800" y="4021137"/>
                        <a:pt x="801688" y="4021137"/>
                      </a:cubicBezTo>
                      <a:cubicBezTo>
                        <a:pt x="790576" y="4021137"/>
                        <a:pt x="774701" y="4011612"/>
                        <a:pt x="763588" y="4002087"/>
                      </a:cubicBezTo>
                      <a:cubicBezTo>
                        <a:pt x="752476" y="3992562"/>
                        <a:pt x="763588" y="3992562"/>
                        <a:pt x="735013" y="3963987"/>
                      </a:cubicBezTo>
                      <a:cubicBezTo>
                        <a:pt x="706438" y="3935412"/>
                        <a:pt x="638175" y="3867149"/>
                        <a:pt x="592138" y="3830637"/>
                      </a:cubicBezTo>
                      <a:cubicBezTo>
                        <a:pt x="546101" y="3794125"/>
                        <a:pt x="482600" y="3762374"/>
                        <a:pt x="458788" y="3744912"/>
                      </a:cubicBezTo>
                      <a:cubicBezTo>
                        <a:pt x="434976" y="3727450"/>
                        <a:pt x="450851" y="3732212"/>
                        <a:pt x="449263" y="3725862"/>
                      </a:cubicBezTo>
                      <a:cubicBezTo>
                        <a:pt x="447676" y="3719512"/>
                        <a:pt x="447676" y="3717924"/>
                        <a:pt x="449263" y="3706812"/>
                      </a:cubicBezTo>
                      <a:cubicBezTo>
                        <a:pt x="450850" y="3695700"/>
                        <a:pt x="442913" y="3679825"/>
                        <a:pt x="458788" y="3659187"/>
                      </a:cubicBezTo>
                      <a:cubicBezTo>
                        <a:pt x="474663" y="3638550"/>
                        <a:pt x="525463" y="3611562"/>
                        <a:pt x="544513" y="3582987"/>
                      </a:cubicBezTo>
                      <a:cubicBezTo>
                        <a:pt x="563563" y="3554412"/>
                        <a:pt x="558801" y="3530599"/>
                        <a:pt x="573088" y="3487737"/>
                      </a:cubicBezTo>
                      <a:cubicBezTo>
                        <a:pt x="587375" y="3444875"/>
                        <a:pt x="623888" y="3370262"/>
                        <a:pt x="630238" y="3325812"/>
                      </a:cubicBezTo>
                      <a:cubicBezTo>
                        <a:pt x="636588" y="3281362"/>
                        <a:pt x="601663" y="3255962"/>
                        <a:pt x="611188" y="3221037"/>
                      </a:cubicBezTo>
                      <a:cubicBezTo>
                        <a:pt x="620713" y="3186112"/>
                        <a:pt x="666751" y="3165474"/>
                        <a:pt x="687388" y="3116262"/>
                      </a:cubicBezTo>
                      <a:cubicBezTo>
                        <a:pt x="708025" y="3067050"/>
                        <a:pt x="725488" y="2981324"/>
                        <a:pt x="735013" y="2925762"/>
                      </a:cubicBezTo>
                      <a:cubicBezTo>
                        <a:pt x="744538" y="2870200"/>
                        <a:pt x="746126" y="2806700"/>
                        <a:pt x="744538" y="2782887"/>
                      </a:cubicBezTo>
                      <a:cubicBezTo>
                        <a:pt x="742950" y="2759074"/>
                        <a:pt x="725488" y="2782887"/>
                        <a:pt x="725488" y="2782887"/>
                      </a:cubicBezTo>
                      <a:cubicBezTo>
                        <a:pt x="717551" y="2782887"/>
                        <a:pt x="704850" y="2776537"/>
                        <a:pt x="696913" y="2782887"/>
                      </a:cubicBezTo>
                      <a:cubicBezTo>
                        <a:pt x="688976" y="2789237"/>
                        <a:pt x="684213" y="2797175"/>
                        <a:pt x="677863" y="2820987"/>
                      </a:cubicBezTo>
                      <a:cubicBezTo>
                        <a:pt x="671513" y="2844799"/>
                        <a:pt x="676275" y="2897187"/>
                        <a:pt x="658813" y="2925762"/>
                      </a:cubicBezTo>
                      <a:cubicBezTo>
                        <a:pt x="641351" y="2954337"/>
                        <a:pt x="593725" y="2963862"/>
                        <a:pt x="573088" y="2992437"/>
                      </a:cubicBezTo>
                      <a:cubicBezTo>
                        <a:pt x="552451" y="3021012"/>
                        <a:pt x="547688" y="3070225"/>
                        <a:pt x="534988" y="3097212"/>
                      </a:cubicBezTo>
                      <a:cubicBezTo>
                        <a:pt x="522288" y="3124199"/>
                        <a:pt x="503238" y="3133725"/>
                        <a:pt x="496888" y="3154362"/>
                      </a:cubicBezTo>
                      <a:cubicBezTo>
                        <a:pt x="490538" y="3174999"/>
                        <a:pt x="495301" y="3201987"/>
                        <a:pt x="496888" y="3221037"/>
                      </a:cubicBezTo>
                      <a:cubicBezTo>
                        <a:pt x="498475" y="3240087"/>
                        <a:pt x="508000" y="3248025"/>
                        <a:pt x="506413" y="3268662"/>
                      </a:cubicBezTo>
                      <a:cubicBezTo>
                        <a:pt x="504826" y="3289299"/>
                        <a:pt x="500063" y="3325812"/>
                        <a:pt x="487363" y="3344862"/>
                      </a:cubicBezTo>
                      <a:cubicBezTo>
                        <a:pt x="474663" y="3363912"/>
                        <a:pt x="441325" y="3371850"/>
                        <a:pt x="430213" y="3382962"/>
                      </a:cubicBezTo>
                      <a:cubicBezTo>
                        <a:pt x="419101" y="3394074"/>
                        <a:pt x="427038" y="3394075"/>
                        <a:pt x="420688" y="3411537"/>
                      </a:cubicBezTo>
                      <a:cubicBezTo>
                        <a:pt x="414338" y="3428999"/>
                        <a:pt x="398463" y="3459162"/>
                        <a:pt x="392113" y="3487737"/>
                      </a:cubicBezTo>
                      <a:cubicBezTo>
                        <a:pt x="385763" y="3516312"/>
                        <a:pt x="390526" y="3560762"/>
                        <a:pt x="382588" y="3582987"/>
                      </a:cubicBezTo>
                      <a:cubicBezTo>
                        <a:pt x="374651" y="3605212"/>
                        <a:pt x="352425" y="3611562"/>
                        <a:pt x="344488" y="3621087"/>
                      </a:cubicBezTo>
                      <a:cubicBezTo>
                        <a:pt x="336551" y="3630612"/>
                        <a:pt x="338138" y="3629024"/>
                        <a:pt x="334963" y="3640137"/>
                      </a:cubicBezTo>
                      <a:cubicBezTo>
                        <a:pt x="331788" y="3651250"/>
                        <a:pt x="322263" y="3662362"/>
                        <a:pt x="325438" y="3687762"/>
                      </a:cubicBezTo>
                      <a:cubicBezTo>
                        <a:pt x="328613" y="3713162"/>
                        <a:pt x="349251" y="3757612"/>
                        <a:pt x="354013" y="3792537"/>
                      </a:cubicBezTo>
                      <a:cubicBezTo>
                        <a:pt x="358776" y="3827462"/>
                        <a:pt x="350838" y="3871912"/>
                        <a:pt x="354013" y="3897312"/>
                      </a:cubicBezTo>
                      <a:cubicBezTo>
                        <a:pt x="357188" y="3922712"/>
                        <a:pt x="377825" y="3925887"/>
                        <a:pt x="373063" y="3944937"/>
                      </a:cubicBezTo>
                      <a:cubicBezTo>
                        <a:pt x="368301" y="3963987"/>
                        <a:pt x="344488" y="4006850"/>
                        <a:pt x="325438" y="4011612"/>
                      </a:cubicBezTo>
                      <a:cubicBezTo>
                        <a:pt x="306388" y="4016374"/>
                        <a:pt x="274638" y="3984625"/>
                        <a:pt x="258763" y="3973512"/>
                      </a:cubicBezTo>
                      <a:cubicBezTo>
                        <a:pt x="242888" y="3962400"/>
                        <a:pt x="239713" y="3957637"/>
                        <a:pt x="230188" y="3944937"/>
                      </a:cubicBezTo>
                      <a:cubicBezTo>
                        <a:pt x="220663" y="3932237"/>
                        <a:pt x="211138" y="3921125"/>
                        <a:pt x="201613" y="3897312"/>
                      </a:cubicBezTo>
                      <a:cubicBezTo>
                        <a:pt x="192088" y="3873500"/>
                        <a:pt x="180976" y="3830637"/>
                        <a:pt x="173038" y="3802062"/>
                      </a:cubicBezTo>
                      <a:cubicBezTo>
                        <a:pt x="165100" y="3773487"/>
                        <a:pt x="158750" y="3746499"/>
                        <a:pt x="153988" y="3725862"/>
                      </a:cubicBezTo>
                      <a:cubicBezTo>
                        <a:pt x="149226" y="3705225"/>
                        <a:pt x="146050" y="3690937"/>
                        <a:pt x="144463" y="3678237"/>
                      </a:cubicBezTo>
                      <a:cubicBezTo>
                        <a:pt x="142876" y="3665537"/>
                        <a:pt x="141288" y="3660775"/>
                        <a:pt x="144463" y="3649662"/>
                      </a:cubicBezTo>
                      <a:cubicBezTo>
                        <a:pt x="147638" y="3638549"/>
                        <a:pt x="152401" y="3640137"/>
                        <a:pt x="163513" y="3611562"/>
                      </a:cubicBezTo>
                      <a:cubicBezTo>
                        <a:pt x="174625" y="3582987"/>
                        <a:pt x="196851" y="3519487"/>
                        <a:pt x="211138" y="3478212"/>
                      </a:cubicBezTo>
                      <a:cubicBezTo>
                        <a:pt x="225426" y="3436937"/>
                        <a:pt x="241301" y="3390899"/>
                        <a:pt x="249238" y="3363912"/>
                      </a:cubicBezTo>
                      <a:cubicBezTo>
                        <a:pt x="257175" y="3336925"/>
                        <a:pt x="257176" y="3341687"/>
                        <a:pt x="258763" y="3316287"/>
                      </a:cubicBezTo>
                      <a:cubicBezTo>
                        <a:pt x="260351" y="3290887"/>
                        <a:pt x="258763" y="3211512"/>
                        <a:pt x="258763" y="3211512"/>
                      </a:cubicBezTo>
                      <a:cubicBezTo>
                        <a:pt x="258763" y="3179762"/>
                        <a:pt x="255588" y="3146425"/>
                        <a:pt x="258763" y="3125787"/>
                      </a:cubicBezTo>
                      <a:cubicBezTo>
                        <a:pt x="261938" y="3105150"/>
                        <a:pt x="266701" y="3108324"/>
                        <a:pt x="277813" y="3087687"/>
                      </a:cubicBezTo>
                      <a:cubicBezTo>
                        <a:pt x="288925" y="3067050"/>
                        <a:pt x="306388" y="3027362"/>
                        <a:pt x="325438" y="3001962"/>
                      </a:cubicBezTo>
                      <a:cubicBezTo>
                        <a:pt x="344488" y="2976562"/>
                        <a:pt x="377825" y="2957512"/>
                        <a:pt x="392113" y="2935287"/>
                      </a:cubicBezTo>
                      <a:cubicBezTo>
                        <a:pt x="406401" y="2913062"/>
                        <a:pt x="411163" y="2900362"/>
                        <a:pt x="411163" y="2868612"/>
                      </a:cubicBezTo>
                      <a:cubicBezTo>
                        <a:pt x="411163" y="2836862"/>
                        <a:pt x="392113" y="2744787"/>
                        <a:pt x="392113" y="2744787"/>
                      </a:cubicBezTo>
                      <a:lnTo>
                        <a:pt x="392113" y="2744787"/>
                      </a:lnTo>
                      <a:cubicBezTo>
                        <a:pt x="384176" y="2738437"/>
                        <a:pt x="354013" y="2717800"/>
                        <a:pt x="344488" y="2706687"/>
                      </a:cubicBezTo>
                      <a:cubicBezTo>
                        <a:pt x="334963" y="2695575"/>
                        <a:pt x="339725" y="2730499"/>
                        <a:pt x="334963" y="2678112"/>
                      </a:cubicBezTo>
                      <a:cubicBezTo>
                        <a:pt x="330201" y="2625725"/>
                        <a:pt x="319088" y="2454275"/>
                        <a:pt x="315913" y="2392362"/>
                      </a:cubicBezTo>
                      <a:cubicBezTo>
                        <a:pt x="312738" y="2330449"/>
                        <a:pt x="317501" y="2332037"/>
                        <a:pt x="315913" y="2306637"/>
                      </a:cubicBezTo>
                      <a:cubicBezTo>
                        <a:pt x="314326" y="2281237"/>
                        <a:pt x="311150" y="2255837"/>
                        <a:pt x="306388" y="2239962"/>
                      </a:cubicBezTo>
                      <a:cubicBezTo>
                        <a:pt x="301626" y="2224087"/>
                        <a:pt x="287338" y="2211387"/>
                        <a:pt x="287338" y="2211387"/>
                      </a:cubicBezTo>
                      <a:cubicBezTo>
                        <a:pt x="280988" y="2201862"/>
                        <a:pt x="271463" y="2195512"/>
                        <a:pt x="268288" y="2182812"/>
                      </a:cubicBezTo>
                      <a:cubicBezTo>
                        <a:pt x="265113" y="2170112"/>
                        <a:pt x="263526" y="2160587"/>
                        <a:pt x="268288" y="2135187"/>
                      </a:cubicBezTo>
                      <a:cubicBezTo>
                        <a:pt x="273050" y="2109787"/>
                        <a:pt x="287338" y="2055812"/>
                        <a:pt x="296863" y="2030412"/>
                      </a:cubicBezTo>
                      <a:cubicBezTo>
                        <a:pt x="306388" y="2005012"/>
                        <a:pt x="315913" y="2014537"/>
                        <a:pt x="325438" y="1982787"/>
                      </a:cubicBezTo>
                      <a:cubicBezTo>
                        <a:pt x="334963" y="1951037"/>
                        <a:pt x="352425" y="1874837"/>
                        <a:pt x="354013" y="1839912"/>
                      </a:cubicBezTo>
                      <a:cubicBezTo>
                        <a:pt x="355601" y="1804987"/>
                        <a:pt x="346075" y="1814512"/>
                        <a:pt x="334963" y="1773237"/>
                      </a:cubicBezTo>
                      <a:cubicBezTo>
                        <a:pt x="323851" y="1731962"/>
                        <a:pt x="301626" y="1633537"/>
                        <a:pt x="287338" y="1592262"/>
                      </a:cubicBezTo>
                      <a:cubicBezTo>
                        <a:pt x="273051" y="1550987"/>
                        <a:pt x="263526" y="1547812"/>
                        <a:pt x="249238" y="1525587"/>
                      </a:cubicBezTo>
                      <a:cubicBezTo>
                        <a:pt x="234950" y="1503362"/>
                        <a:pt x="212726" y="1482725"/>
                        <a:pt x="201613" y="1458912"/>
                      </a:cubicBezTo>
                      <a:cubicBezTo>
                        <a:pt x="190501" y="1435100"/>
                        <a:pt x="185738" y="1406525"/>
                        <a:pt x="182563" y="1382712"/>
                      </a:cubicBezTo>
                      <a:cubicBezTo>
                        <a:pt x="179388" y="1358900"/>
                        <a:pt x="190500" y="1328737"/>
                        <a:pt x="182563" y="1316037"/>
                      </a:cubicBezTo>
                      <a:cubicBezTo>
                        <a:pt x="174626" y="1303337"/>
                        <a:pt x="153988" y="1309687"/>
                        <a:pt x="134938" y="1306512"/>
                      </a:cubicBezTo>
                      <a:cubicBezTo>
                        <a:pt x="115888" y="1303337"/>
                        <a:pt x="88900" y="1303337"/>
                        <a:pt x="68263" y="1296987"/>
                      </a:cubicBezTo>
                      <a:cubicBezTo>
                        <a:pt x="47626" y="1290637"/>
                        <a:pt x="22226" y="1271587"/>
                        <a:pt x="11113" y="1268412"/>
                      </a:cubicBezTo>
                      <a:cubicBezTo>
                        <a:pt x="0" y="1265237"/>
                        <a:pt x="794" y="1271587"/>
                        <a:pt x="1588" y="1277937"/>
                      </a:cubicBezTo>
                    </a:path>
                  </a:pathLst>
                </a:custGeom>
                <a:solidFill>
                  <a:srgbClr val="00B0F0"/>
                </a:solidFill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>
                  <a:lvl1pPr marL="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lang="es-ES" sz="1100"/>
                </a:p>
              </p:txBody>
            </p:sp>
            <p:sp>
              <p:nvSpPr>
                <p:cNvPr id="516" name="15 Forma libre"/>
                <p:cNvSpPr/>
                <p:nvPr/>
              </p:nvSpPr>
              <p:spPr>
                <a:xfrm>
                  <a:off x="676279" y="273048"/>
                  <a:ext cx="811213" cy="1069975"/>
                </a:xfrm>
                <a:custGeom>
                  <a:avLst/>
                  <a:gdLst>
                    <a:gd name="connsiteX0" fmla="*/ 752475 w 811213"/>
                    <a:gd name="connsiteY0" fmla="*/ 736600 h 1069975"/>
                    <a:gd name="connsiteX1" fmla="*/ 733425 w 811213"/>
                    <a:gd name="connsiteY1" fmla="*/ 688975 h 1069975"/>
                    <a:gd name="connsiteX2" fmla="*/ 781050 w 811213"/>
                    <a:gd name="connsiteY2" fmla="*/ 650875 h 1069975"/>
                    <a:gd name="connsiteX3" fmla="*/ 809625 w 811213"/>
                    <a:gd name="connsiteY3" fmla="*/ 527050 h 1069975"/>
                    <a:gd name="connsiteX4" fmla="*/ 790575 w 811213"/>
                    <a:gd name="connsiteY4" fmla="*/ 422275 h 1069975"/>
                    <a:gd name="connsiteX5" fmla="*/ 762000 w 811213"/>
                    <a:gd name="connsiteY5" fmla="*/ 365125 h 1069975"/>
                    <a:gd name="connsiteX6" fmla="*/ 619125 w 811213"/>
                    <a:gd name="connsiteY6" fmla="*/ 317500 h 1069975"/>
                    <a:gd name="connsiteX7" fmla="*/ 514350 w 811213"/>
                    <a:gd name="connsiteY7" fmla="*/ 317500 h 1069975"/>
                    <a:gd name="connsiteX8" fmla="*/ 457200 w 811213"/>
                    <a:gd name="connsiteY8" fmla="*/ 393700 h 1069975"/>
                    <a:gd name="connsiteX9" fmla="*/ 409575 w 811213"/>
                    <a:gd name="connsiteY9" fmla="*/ 508000 h 1069975"/>
                    <a:gd name="connsiteX10" fmla="*/ 428625 w 811213"/>
                    <a:gd name="connsiteY10" fmla="*/ 622300 h 1069975"/>
                    <a:gd name="connsiteX11" fmla="*/ 485775 w 811213"/>
                    <a:gd name="connsiteY11" fmla="*/ 679450 h 1069975"/>
                    <a:gd name="connsiteX12" fmla="*/ 485775 w 811213"/>
                    <a:gd name="connsiteY12" fmla="*/ 736600 h 1069975"/>
                    <a:gd name="connsiteX13" fmla="*/ 390525 w 811213"/>
                    <a:gd name="connsiteY13" fmla="*/ 774700 h 1069975"/>
                    <a:gd name="connsiteX14" fmla="*/ 304800 w 811213"/>
                    <a:gd name="connsiteY14" fmla="*/ 812800 h 1069975"/>
                    <a:gd name="connsiteX15" fmla="*/ 209550 w 811213"/>
                    <a:gd name="connsiteY15" fmla="*/ 822325 h 1069975"/>
                    <a:gd name="connsiteX16" fmla="*/ 171450 w 811213"/>
                    <a:gd name="connsiteY16" fmla="*/ 746125 h 1069975"/>
                    <a:gd name="connsiteX17" fmla="*/ 190500 w 811213"/>
                    <a:gd name="connsiteY17" fmla="*/ 574675 h 1069975"/>
                    <a:gd name="connsiteX18" fmla="*/ 247650 w 811213"/>
                    <a:gd name="connsiteY18" fmla="*/ 403225 h 1069975"/>
                    <a:gd name="connsiteX19" fmla="*/ 266700 w 811213"/>
                    <a:gd name="connsiteY19" fmla="*/ 241300 h 1069975"/>
                    <a:gd name="connsiteX20" fmla="*/ 180975 w 811213"/>
                    <a:gd name="connsiteY20" fmla="*/ 127000 h 1069975"/>
                    <a:gd name="connsiteX21" fmla="*/ 171450 w 811213"/>
                    <a:gd name="connsiteY21" fmla="*/ 3175 h 1069975"/>
                    <a:gd name="connsiteX22" fmla="*/ 95250 w 811213"/>
                    <a:gd name="connsiteY22" fmla="*/ 107950 h 1069975"/>
                    <a:gd name="connsiteX23" fmla="*/ 114300 w 811213"/>
                    <a:gd name="connsiteY23" fmla="*/ 269875 h 1069975"/>
                    <a:gd name="connsiteX24" fmla="*/ 161925 w 811213"/>
                    <a:gd name="connsiteY24" fmla="*/ 336550 h 1069975"/>
                    <a:gd name="connsiteX25" fmla="*/ 85725 w 811213"/>
                    <a:gd name="connsiteY25" fmla="*/ 488950 h 1069975"/>
                    <a:gd name="connsiteX26" fmla="*/ 28575 w 811213"/>
                    <a:gd name="connsiteY26" fmla="*/ 593725 h 1069975"/>
                    <a:gd name="connsiteX27" fmla="*/ 28575 w 811213"/>
                    <a:gd name="connsiteY27" fmla="*/ 717550 h 1069975"/>
                    <a:gd name="connsiteX28" fmla="*/ 28575 w 811213"/>
                    <a:gd name="connsiteY28" fmla="*/ 831850 h 1069975"/>
                    <a:gd name="connsiteX29" fmla="*/ 0 w 811213"/>
                    <a:gd name="connsiteY29" fmla="*/ 908050 h 1069975"/>
                    <a:gd name="connsiteX30" fmla="*/ 28575 w 811213"/>
                    <a:gd name="connsiteY30" fmla="*/ 1012825 h 1069975"/>
                    <a:gd name="connsiteX31" fmla="*/ 57150 w 811213"/>
                    <a:gd name="connsiteY31" fmla="*/ 1069975 h 10699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</a:cxnLst>
                  <a:rect l="l" t="t" r="r" b="b"/>
                  <a:pathLst>
                    <a:path w="811213" h="1069975">
                      <a:moveTo>
                        <a:pt x="752475" y="736600"/>
                      </a:moveTo>
                      <a:cubicBezTo>
                        <a:pt x="740568" y="719931"/>
                        <a:pt x="728662" y="703263"/>
                        <a:pt x="733425" y="688975"/>
                      </a:cubicBezTo>
                      <a:cubicBezTo>
                        <a:pt x="738188" y="674687"/>
                        <a:pt x="768350" y="677862"/>
                        <a:pt x="781050" y="650875"/>
                      </a:cubicBezTo>
                      <a:cubicBezTo>
                        <a:pt x="793750" y="623888"/>
                        <a:pt x="808037" y="565150"/>
                        <a:pt x="809625" y="527050"/>
                      </a:cubicBezTo>
                      <a:cubicBezTo>
                        <a:pt x="811213" y="488950"/>
                        <a:pt x="798512" y="449262"/>
                        <a:pt x="790575" y="422275"/>
                      </a:cubicBezTo>
                      <a:cubicBezTo>
                        <a:pt x="782638" y="395288"/>
                        <a:pt x="790575" y="382587"/>
                        <a:pt x="762000" y="365125"/>
                      </a:cubicBezTo>
                      <a:cubicBezTo>
                        <a:pt x="733425" y="347663"/>
                        <a:pt x="660400" y="325437"/>
                        <a:pt x="619125" y="317500"/>
                      </a:cubicBezTo>
                      <a:cubicBezTo>
                        <a:pt x="577850" y="309563"/>
                        <a:pt x="541337" y="304800"/>
                        <a:pt x="514350" y="317500"/>
                      </a:cubicBezTo>
                      <a:cubicBezTo>
                        <a:pt x="487363" y="330200"/>
                        <a:pt x="474662" y="361950"/>
                        <a:pt x="457200" y="393700"/>
                      </a:cubicBezTo>
                      <a:cubicBezTo>
                        <a:pt x="439738" y="425450"/>
                        <a:pt x="414338" y="469900"/>
                        <a:pt x="409575" y="508000"/>
                      </a:cubicBezTo>
                      <a:cubicBezTo>
                        <a:pt x="404813" y="546100"/>
                        <a:pt x="415925" y="593725"/>
                        <a:pt x="428625" y="622300"/>
                      </a:cubicBezTo>
                      <a:cubicBezTo>
                        <a:pt x="441325" y="650875"/>
                        <a:pt x="476250" y="660400"/>
                        <a:pt x="485775" y="679450"/>
                      </a:cubicBezTo>
                      <a:cubicBezTo>
                        <a:pt x="495300" y="698500"/>
                        <a:pt x="501650" y="720725"/>
                        <a:pt x="485775" y="736600"/>
                      </a:cubicBezTo>
                      <a:cubicBezTo>
                        <a:pt x="469900" y="752475"/>
                        <a:pt x="420688" y="762000"/>
                        <a:pt x="390525" y="774700"/>
                      </a:cubicBezTo>
                      <a:cubicBezTo>
                        <a:pt x="360363" y="787400"/>
                        <a:pt x="334963" y="804862"/>
                        <a:pt x="304800" y="812800"/>
                      </a:cubicBezTo>
                      <a:cubicBezTo>
                        <a:pt x="274637" y="820738"/>
                        <a:pt x="231775" y="833437"/>
                        <a:pt x="209550" y="822325"/>
                      </a:cubicBezTo>
                      <a:cubicBezTo>
                        <a:pt x="187325" y="811213"/>
                        <a:pt x="174625" y="787400"/>
                        <a:pt x="171450" y="746125"/>
                      </a:cubicBezTo>
                      <a:cubicBezTo>
                        <a:pt x="168275" y="704850"/>
                        <a:pt x="177800" y="631825"/>
                        <a:pt x="190500" y="574675"/>
                      </a:cubicBezTo>
                      <a:cubicBezTo>
                        <a:pt x="203200" y="517525"/>
                        <a:pt x="234950" y="458788"/>
                        <a:pt x="247650" y="403225"/>
                      </a:cubicBezTo>
                      <a:cubicBezTo>
                        <a:pt x="260350" y="347662"/>
                        <a:pt x="277812" y="287337"/>
                        <a:pt x="266700" y="241300"/>
                      </a:cubicBezTo>
                      <a:cubicBezTo>
                        <a:pt x="255588" y="195263"/>
                        <a:pt x="196850" y="166687"/>
                        <a:pt x="180975" y="127000"/>
                      </a:cubicBezTo>
                      <a:cubicBezTo>
                        <a:pt x="165100" y="87313"/>
                        <a:pt x="185737" y="6350"/>
                        <a:pt x="171450" y="3175"/>
                      </a:cubicBezTo>
                      <a:cubicBezTo>
                        <a:pt x="157163" y="0"/>
                        <a:pt x="104775" y="63500"/>
                        <a:pt x="95250" y="107950"/>
                      </a:cubicBezTo>
                      <a:cubicBezTo>
                        <a:pt x="85725" y="152400"/>
                        <a:pt x="103188" y="231775"/>
                        <a:pt x="114300" y="269875"/>
                      </a:cubicBezTo>
                      <a:cubicBezTo>
                        <a:pt x="125412" y="307975"/>
                        <a:pt x="166688" y="300038"/>
                        <a:pt x="161925" y="336550"/>
                      </a:cubicBezTo>
                      <a:cubicBezTo>
                        <a:pt x="157163" y="373063"/>
                        <a:pt x="107950" y="446088"/>
                        <a:pt x="85725" y="488950"/>
                      </a:cubicBezTo>
                      <a:cubicBezTo>
                        <a:pt x="63500" y="531812"/>
                        <a:pt x="38100" y="555625"/>
                        <a:pt x="28575" y="593725"/>
                      </a:cubicBezTo>
                      <a:cubicBezTo>
                        <a:pt x="19050" y="631825"/>
                        <a:pt x="28575" y="717550"/>
                        <a:pt x="28575" y="717550"/>
                      </a:cubicBezTo>
                      <a:cubicBezTo>
                        <a:pt x="28575" y="757237"/>
                        <a:pt x="33337" y="800100"/>
                        <a:pt x="28575" y="831850"/>
                      </a:cubicBezTo>
                      <a:cubicBezTo>
                        <a:pt x="23813" y="863600"/>
                        <a:pt x="0" y="877888"/>
                        <a:pt x="0" y="908050"/>
                      </a:cubicBezTo>
                      <a:cubicBezTo>
                        <a:pt x="0" y="938212"/>
                        <a:pt x="19050" y="985838"/>
                        <a:pt x="28575" y="1012825"/>
                      </a:cubicBezTo>
                      <a:cubicBezTo>
                        <a:pt x="38100" y="1039812"/>
                        <a:pt x="47625" y="1054893"/>
                        <a:pt x="57150" y="1069975"/>
                      </a:cubicBezTo>
                    </a:path>
                  </a:pathLst>
                </a:custGeom>
                <a:solidFill>
                  <a:srgbClr val="00B0F0"/>
                </a:solidFill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>
                  <a:lvl1pPr marL="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lang="es-ES" sz="1100"/>
                </a:p>
              </p:txBody>
            </p:sp>
          </p:grpSp>
        </p:grpSp>
        <p:grpSp>
          <p:nvGrpSpPr>
            <p:cNvPr id="500" name="Group 88"/>
            <p:cNvGrpSpPr>
              <a:grpSpLocks/>
            </p:cNvGrpSpPr>
            <p:nvPr/>
          </p:nvGrpSpPr>
          <p:grpSpPr bwMode="auto">
            <a:xfrm>
              <a:off x="717096" y="0"/>
              <a:ext cx="77107" cy="86360"/>
              <a:chOff x="717096" y="0"/>
              <a:chExt cx="41" cy="41"/>
            </a:xfrm>
          </p:grpSpPr>
          <p:sp>
            <p:nvSpPr>
              <p:cNvPr id="501" name="Freeform 89"/>
              <p:cNvSpPr>
                <a:spLocks/>
              </p:cNvSpPr>
              <p:nvPr/>
            </p:nvSpPr>
            <p:spPr bwMode="auto">
              <a:xfrm>
                <a:off x="717096" y="0"/>
                <a:ext cx="41" cy="41"/>
              </a:xfrm>
              <a:custGeom>
                <a:avLst/>
                <a:gdLst/>
                <a:ahLst/>
                <a:cxnLst>
                  <a:cxn ang="0">
                    <a:pos x="165" y="75"/>
                  </a:cxn>
                  <a:cxn ang="0">
                    <a:pos x="162" y="61"/>
                  </a:cxn>
                  <a:cxn ang="0">
                    <a:pos x="157" y="47"/>
                  </a:cxn>
                  <a:cxn ang="0">
                    <a:pos x="150" y="36"/>
                  </a:cxn>
                  <a:cxn ang="0">
                    <a:pos x="141" y="24"/>
                  </a:cxn>
                  <a:cxn ang="0">
                    <a:pos x="129" y="15"/>
                  </a:cxn>
                  <a:cxn ang="0">
                    <a:pos x="118" y="8"/>
                  </a:cxn>
                  <a:cxn ang="0">
                    <a:pos x="104" y="2"/>
                  </a:cxn>
                  <a:cxn ang="0">
                    <a:pos x="90" y="0"/>
                  </a:cxn>
                  <a:cxn ang="0">
                    <a:pos x="75" y="0"/>
                  </a:cxn>
                  <a:cxn ang="0">
                    <a:pos x="61" y="2"/>
                  </a:cxn>
                  <a:cxn ang="0">
                    <a:pos x="47" y="8"/>
                  </a:cxn>
                  <a:cxn ang="0">
                    <a:pos x="35" y="14"/>
                  </a:cxn>
                  <a:cxn ang="0">
                    <a:pos x="24" y="23"/>
                  </a:cxn>
                  <a:cxn ang="0">
                    <a:pos x="14" y="34"/>
                  </a:cxn>
                  <a:cxn ang="0">
                    <a:pos x="8" y="47"/>
                  </a:cxn>
                  <a:cxn ang="0">
                    <a:pos x="3" y="60"/>
                  </a:cxn>
                  <a:cxn ang="0">
                    <a:pos x="0" y="74"/>
                  </a:cxn>
                  <a:cxn ang="0">
                    <a:pos x="0" y="89"/>
                  </a:cxn>
                  <a:cxn ang="0">
                    <a:pos x="1" y="104"/>
                  </a:cxn>
                  <a:cxn ang="0">
                    <a:pos x="6" y="116"/>
                  </a:cxn>
                  <a:cxn ang="0">
                    <a:pos x="14" y="129"/>
                  </a:cxn>
                  <a:cxn ang="0">
                    <a:pos x="23" y="141"/>
                  </a:cxn>
                  <a:cxn ang="0">
                    <a:pos x="35" y="150"/>
                  </a:cxn>
                  <a:cxn ang="0">
                    <a:pos x="46" y="157"/>
                  </a:cxn>
                  <a:cxn ang="0">
                    <a:pos x="60" y="162"/>
                  </a:cxn>
                  <a:cxn ang="0">
                    <a:pos x="74" y="165"/>
                  </a:cxn>
                  <a:cxn ang="0">
                    <a:pos x="88" y="165"/>
                  </a:cxn>
                  <a:cxn ang="0">
                    <a:pos x="102" y="162"/>
                  </a:cxn>
                  <a:cxn ang="0">
                    <a:pos x="116" y="157"/>
                  </a:cxn>
                  <a:cxn ang="0">
                    <a:pos x="129" y="151"/>
                  </a:cxn>
                  <a:cxn ang="0">
                    <a:pos x="139" y="142"/>
                  </a:cxn>
                  <a:cxn ang="0">
                    <a:pos x="150" y="132"/>
                  </a:cxn>
                  <a:cxn ang="0">
                    <a:pos x="156" y="119"/>
                  </a:cxn>
                  <a:cxn ang="0">
                    <a:pos x="161" y="105"/>
                  </a:cxn>
                  <a:cxn ang="0">
                    <a:pos x="165" y="91"/>
                  </a:cxn>
                  <a:cxn ang="0">
                    <a:pos x="165" y="83"/>
                  </a:cxn>
                </a:cxnLst>
                <a:rect l="0" t="0" r="r" b="b"/>
                <a:pathLst>
                  <a:path w="165" h="165">
                    <a:moveTo>
                      <a:pt x="165" y="83"/>
                    </a:moveTo>
                    <a:lnTo>
                      <a:pt x="165" y="75"/>
                    </a:lnTo>
                    <a:lnTo>
                      <a:pt x="164" y="68"/>
                    </a:lnTo>
                    <a:lnTo>
                      <a:pt x="162" y="61"/>
                    </a:lnTo>
                    <a:lnTo>
                      <a:pt x="160" y="54"/>
                    </a:lnTo>
                    <a:lnTo>
                      <a:pt x="157" y="47"/>
                    </a:lnTo>
                    <a:lnTo>
                      <a:pt x="153" y="41"/>
                    </a:lnTo>
                    <a:lnTo>
                      <a:pt x="150" y="36"/>
                    </a:lnTo>
                    <a:lnTo>
                      <a:pt x="146" y="29"/>
                    </a:lnTo>
                    <a:lnTo>
                      <a:pt x="141" y="24"/>
                    </a:lnTo>
                    <a:lnTo>
                      <a:pt x="136" y="19"/>
                    </a:lnTo>
                    <a:lnTo>
                      <a:pt x="129" y="15"/>
                    </a:lnTo>
                    <a:lnTo>
                      <a:pt x="124" y="11"/>
                    </a:lnTo>
                    <a:lnTo>
                      <a:pt x="118" y="8"/>
                    </a:lnTo>
                    <a:lnTo>
                      <a:pt x="111" y="5"/>
                    </a:lnTo>
                    <a:lnTo>
                      <a:pt x="104" y="2"/>
                    </a:lnTo>
                    <a:lnTo>
                      <a:pt x="97" y="1"/>
                    </a:lnTo>
                    <a:lnTo>
                      <a:pt x="90" y="0"/>
                    </a:lnTo>
                    <a:lnTo>
                      <a:pt x="82" y="0"/>
                    </a:lnTo>
                    <a:lnTo>
                      <a:pt x="75" y="0"/>
                    </a:lnTo>
                    <a:lnTo>
                      <a:pt x="68" y="1"/>
                    </a:lnTo>
                    <a:lnTo>
                      <a:pt x="61" y="2"/>
                    </a:lnTo>
                    <a:lnTo>
                      <a:pt x="54" y="5"/>
                    </a:lnTo>
                    <a:lnTo>
                      <a:pt x="47" y="8"/>
                    </a:lnTo>
                    <a:lnTo>
                      <a:pt x="41" y="11"/>
                    </a:lnTo>
                    <a:lnTo>
                      <a:pt x="35" y="14"/>
                    </a:lnTo>
                    <a:lnTo>
                      <a:pt x="29" y="19"/>
                    </a:lnTo>
                    <a:lnTo>
                      <a:pt x="24" y="23"/>
                    </a:lnTo>
                    <a:lnTo>
                      <a:pt x="19" y="29"/>
                    </a:lnTo>
                    <a:lnTo>
                      <a:pt x="14" y="34"/>
                    </a:lnTo>
                    <a:lnTo>
                      <a:pt x="12" y="41"/>
                    </a:lnTo>
                    <a:lnTo>
                      <a:pt x="8" y="47"/>
                    </a:lnTo>
                    <a:lnTo>
                      <a:pt x="4" y="54"/>
                    </a:lnTo>
                    <a:lnTo>
                      <a:pt x="3" y="60"/>
                    </a:lnTo>
                    <a:lnTo>
                      <a:pt x="0" y="68"/>
                    </a:lnTo>
                    <a:lnTo>
                      <a:pt x="0" y="74"/>
                    </a:lnTo>
                    <a:lnTo>
                      <a:pt x="0" y="82"/>
                    </a:lnTo>
                    <a:lnTo>
                      <a:pt x="0" y="89"/>
                    </a:lnTo>
                    <a:lnTo>
                      <a:pt x="0" y="96"/>
                    </a:lnTo>
                    <a:lnTo>
                      <a:pt x="1" y="104"/>
                    </a:lnTo>
                    <a:lnTo>
                      <a:pt x="4" y="110"/>
                    </a:lnTo>
                    <a:lnTo>
                      <a:pt x="6" y="116"/>
                    </a:lnTo>
                    <a:lnTo>
                      <a:pt x="10" y="123"/>
                    </a:lnTo>
                    <a:lnTo>
                      <a:pt x="14" y="129"/>
                    </a:lnTo>
                    <a:lnTo>
                      <a:pt x="18" y="136"/>
                    </a:lnTo>
                    <a:lnTo>
                      <a:pt x="23" y="141"/>
                    </a:lnTo>
                    <a:lnTo>
                      <a:pt x="28" y="145"/>
                    </a:lnTo>
                    <a:lnTo>
                      <a:pt x="35" y="150"/>
                    </a:lnTo>
                    <a:lnTo>
                      <a:pt x="40" y="153"/>
                    </a:lnTo>
                    <a:lnTo>
                      <a:pt x="46" y="157"/>
                    </a:lnTo>
                    <a:lnTo>
                      <a:pt x="54" y="160"/>
                    </a:lnTo>
                    <a:lnTo>
                      <a:pt x="60" y="162"/>
                    </a:lnTo>
                    <a:lnTo>
                      <a:pt x="67" y="164"/>
                    </a:lnTo>
                    <a:lnTo>
                      <a:pt x="74" y="165"/>
                    </a:lnTo>
                    <a:lnTo>
                      <a:pt x="81" y="165"/>
                    </a:lnTo>
                    <a:lnTo>
                      <a:pt x="88" y="165"/>
                    </a:lnTo>
                    <a:lnTo>
                      <a:pt x="96" y="164"/>
                    </a:lnTo>
                    <a:lnTo>
                      <a:pt x="102" y="162"/>
                    </a:lnTo>
                    <a:lnTo>
                      <a:pt x="110" y="160"/>
                    </a:lnTo>
                    <a:lnTo>
                      <a:pt x="116" y="157"/>
                    </a:lnTo>
                    <a:lnTo>
                      <a:pt x="123" y="155"/>
                    </a:lnTo>
                    <a:lnTo>
                      <a:pt x="129" y="151"/>
                    </a:lnTo>
                    <a:lnTo>
                      <a:pt x="134" y="146"/>
                    </a:lnTo>
                    <a:lnTo>
                      <a:pt x="139" y="142"/>
                    </a:lnTo>
                    <a:lnTo>
                      <a:pt x="145" y="137"/>
                    </a:lnTo>
                    <a:lnTo>
                      <a:pt x="150" y="132"/>
                    </a:lnTo>
                    <a:lnTo>
                      <a:pt x="153" y="125"/>
                    </a:lnTo>
                    <a:lnTo>
                      <a:pt x="156" y="119"/>
                    </a:lnTo>
                    <a:lnTo>
                      <a:pt x="160" y="113"/>
                    </a:lnTo>
                    <a:lnTo>
                      <a:pt x="161" y="105"/>
                    </a:lnTo>
                    <a:lnTo>
                      <a:pt x="164" y="98"/>
                    </a:lnTo>
                    <a:lnTo>
                      <a:pt x="165" y="91"/>
                    </a:lnTo>
                    <a:lnTo>
                      <a:pt x="165" y="84"/>
                    </a:lnTo>
                    <a:lnTo>
                      <a:pt x="165" y="8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502" name="Freeform 90"/>
              <p:cNvSpPr>
                <a:spLocks/>
              </p:cNvSpPr>
              <p:nvPr/>
            </p:nvSpPr>
            <p:spPr bwMode="auto">
              <a:xfrm>
                <a:off x="717097" y="1"/>
                <a:ext cx="39" cy="39"/>
              </a:xfrm>
              <a:custGeom>
                <a:avLst/>
                <a:gdLst/>
                <a:ahLst/>
                <a:cxnLst>
                  <a:cxn ang="0">
                    <a:pos x="156" y="71"/>
                  </a:cxn>
                  <a:cxn ang="0">
                    <a:pos x="153" y="57"/>
                  </a:cxn>
                  <a:cxn ang="0">
                    <a:pos x="149" y="45"/>
                  </a:cxn>
                  <a:cxn ang="0">
                    <a:pos x="142" y="33"/>
                  </a:cxn>
                  <a:cxn ang="0">
                    <a:pos x="133" y="22"/>
                  </a:cxn>
                  <a:cxn ang="0">
                    <a:pos x="123" y="13"/>
                  </a:cxn>
                  <a:cxn ang="0">
                    <a:pos x="110" y="6"/>
                  </a:cxn>
                  <a:cxn ang="0">
                    <a:pos x="96" y="2"/>
                  </a:cxn>
                  <a:cxn ang="0">
                    <a:pos x="82" y="0"/>
                  </a:cxn>
                  <a:cxn ang="0">
                    <a:pos x="68" y="1"/>
                  </a:cxn>
                  <a:cxn ang="0">
                    <a:pos x="55" y="4"/>
                  </a:cxn>
                  <a:cxn ang="0">
                    <a:pos x="42" y="9"/>
                  </a:cxn>
                  <a:cxn ang="0">
                    <a:pos x="29" y="16"/>
                  </a:cxn>
                  <a:cxn ang="0">
                    <a:pos x="20" y="25"/>
                  </a:cxn>
                  <a:cxn ang="0">
                    <a:pos x="11" y="37"/>
                  </a:cxn>
                  <a:cxn ang="0">
                    <a:pos x="5" y="50"/>
                  </a:cxn>
                  <a:cxn ang="0">
                    <a:pos x="1" y="64"/>
                  </a:cxn>
                  <a:cxn ang="0">
                    <a:pos x="0" y="78"/>
                  </a:cxn>
                  <a:cxn ang="0">
                    <a:pos x="0" y="91"/>
                  </a:cxn>
                  <a:cxn ang="0">
                    <a:pos x="4" y="105"/>
                  </a:cxn>
                  <a:cxn ang="0">
                    <a:pos x="9" y="117"/>
                  </a:cxn>
                  <a:cxn ang="0">
                    <a:pos x="18" y="129"/>
                  </a:cxn>
                  <a:cxn ang="0">
                    <a:pos x="28" y="139"/>
                  </a:cxn>
                  <a:cxn ang="0">
                    <a:pos x="38" y="147"/>
                  </a:cxn>
                  <a:cxn ang="0">
                    <a:pos x="52" y="152"/>
                  </a:cxn>
                  <a:cxn ang="0">
                    <a:pos x="65" y="156"/>
                  </a:cxn>
                  <a:cxn ang="0">
                    <a:pos x="79" y="157"/>
                  </a:cxn>
                  <a:cxn ang="0">
                    <a:pos x="93" y="156"/>
                  </a:cxn>
                  <a:cxn ang="0">
                    <a:pos x="107" y="152"/>
                  </a:cxn>
                  <a:cxn ang="0">
                    <a:pos x="119" y="146"/>
                  </a:cxn>
                  <a:cxn ang="0">
                    <a:pos x="130" y="137"/>
                  </a:cxn>
                  <a:cxn ang="0">
                    <a:pos x="141" y="128"/>
                  </a:cxn>
                  <a:cxn ang="0">
                    <a:pos x="148" y="115"/>
                  </a:cxn>
                  <a:cxn ang="0">
                    <a:pos x="153" y="102"/>
                  </a:cxn>
                  <a:cxn ang="0">
                    <a:pos x="156" y="88"/>
                  </a:cxn>
                  <a:cxn ang="0">
                    <a:pos x="157" y="79"/>
                  </a:cxn>
                </a:cxnLst>
                <a:rect l="0" t="0" r="r" b="b"/>
                <a:pathLst>
                  <a:path w="157" h="157">
                    <a:moveTo>
                      <a:pt x="157" y="79"/>
                    </a:moveTo>
                    <a:lnTo>
                      <a:pt x="156" y="71"/>
                    </a:lnTo>
                    <a:lnTo>
                      <a:pt x="156" y="65"/>
                    </a:lnTo>
                    <a:lnTo>
                      <a:pt x="153" y="57"/>
                    </a:lnTo>
                    <a:lnTo>
                      <a:pt x="152" y="51"/>
                    </a:lnTo>
                    <a:lnTo>
                      <a:pt x="149" y="45"/>
                    </a:lnTo>
                    <a:lnTo>
                      <a:pt x="146" y="38"/>
                    </a:lnTo>
                    <a:lnTo>
                      <a:pt x="142" y="33"/>
                    </a:lnTo>
                    <a:lnTo>
                      <a:pt x="138" y="27"/>
                    </a:lnTo>
                    <a:lnTo>
                      <a:pt x="133" y="22"/>
                    </a:lnTo>
                    <a:lnTo>
                      <a:pt x="128" y="18"/>
                    </a:lnTo>
                    <a:lnTo>
                      <a:pt x="123" y="13"/>
                    </a:lnTo>
                    <a:lnTo>
                      <a:pt x="116" y="9"/>
                    </a:lnTo>
                    <a:lnTo>
                      <a:pt x="110" y="6"/>
                    </a:lnTo>
                    <a:lnTo>
                      <a:pt x="103" y="4"/>
                    </a:lnTo>
                    <a:lnTo>
                      <a:pt x="96" y="2"/>
                    </a:lnTo>
                    <a:lnTo>
                      <a:pt x="89" y="1"/>
                    </a:lnTo>
                    <a:lnTo>
                      <a:pt x="82" y="0"/>
                    </a:lnTo>
                    <a:lnTo>
                      <a:pt x="75" y="0"/>
                    </a:lnTo>
                    <a:lnTo>
                      <a:pt x="68" y="1"/>
                    </a:lnTo>
                    <a:lnTo>
                      <a:pt x="61" y="1"/>
                    </a:lnTo>
                    <a:lnTo>
                      <a:pt x="55" y="4"/>
                    </a:lnTo>
                    <a:lnTo>
                      <a:pt x="48" y="6"/>
                    </a:lnTo>
                    <a:lnTo>
                      <a:pt x="42" y="9"/>
                    </a:lnTo>
                    <a:lnTo>
                      <a:pt x="36" y="13"/>
                    </a:lnTo>
                    <a:lnTo>
                      <a:pt x="29" y="16"/>
                    </a:lnTo>
                    <a:lnTo>
                      <a:pt x="24" y="20"/>
                    </a:lnTo>
                    <a:lnTo>
                      <a:pt x="20" y="25"/>
                    </a:lnTo>
                    <a:lnTo>
                      <a:pt x="15" y="32"/>
                    </a:lnTo>
                    <a:lnTo>
                      <a:pt x="11" y="37"/>
                    </a:lnTo>
                    <a:lnTo>
                      <a:pt x="8" y="43"/>
                    </a:lnTo>
                    <a:lnTo>
                      <a:pt x="5" y="50"/>
                    </a:lnTo>
                    <a:lnTo>
                      <a:pt x="2" y="56"/>
                    </a:lnTo>
                    <a:lnTo>
                      <a:pt x="1" y="64"/>
                    </a:lnTo>
                    <a:lnTo>
                      <a:pt x="0" y="70"/>
                    </a:lnTo>
                    <a:lnTo>
                      <a:pt x="0" y="78"/>
                    </a:lnTo>
                    <a:lnTo>
                      <a:pt x="0" y="84"/>
                    </a:lnTo>
                    <a:lnTo>
                      <a:pt x="0" y="91"/>
                    </a:lnTo>
                    <a:lnTo>
                      <a:pt x="2" y="98"/>
                    </a:lnTo>
                    <a:lnTo>
                      <a:pt x="4" y="105"/>
                    </a:lnTo>
                    <a:lnTo>
                      <a:pt x="6" y="111"/>
                    </a:lnTo>
                    <a:lnTo>
                      <a:pt x="9" y="117"/>
                    </a:lnTo>
                    <a:lnTo>
                      <a:pt x="13" y="123"/>
                    </a:lnTo>
                    <a:lnTo>
                      <a:pt x="18" y="129"/>
                    </a:lnTo>
                    <a:lnTo>
                      <a:pt x="23" y="134"/>
                    </a:lnTo>
                    <a:lnTo>
                      <a:pt x="28" y="139"/>
                    </a:lnTo>
                    <a:lnTo>
                      <a:pt x="33" y="143"/>
                    </a:lnTo>
                    <a:lnTo>
                      <a:pt x="38" y="147"/>
                    </a:lnTo>
                    <a:lnTo>
                      <a:pt x="46" y="149"/>
                    </a:lnTo>
                    <a:lnTo>
                      <a:pt x="52" y="152"/>
                    </a:lnTo>
                    <a:lnTo>
                      <a:pt x="59" y="155"/>
                    </a:lnTo>
                    <a:lnTo>
                      <a:pt x="65" y="156"/>
                    </a:lnTo>
                    <a:lnTo>
                      <a:pt x="73" y="157"/>
                    </a:lnTo>
                    <a:lnTo>
                      <a:pt x="79" y="157"/>
                    </a:lnTo>
                    <a:lnTo>
                      <a:pt x="87" y="157"/>
                    </a:lnTo>
                    <a:lnTo>
                      <a:pt x="93" y="156"/>
                    </a:lnTo>
                    <a:lnTo>
                      <a:pt x="101" y="153"/>
                    </a:lnTo>
                    <a:lnTo>
                      <a:pt x="107" y="152"/>
                    </a:lnTo>
                    <a:lnTo>
                      <a:pt x="112" y="149"/>
                    </a:lnTo>
                    <a:lnTo>
                      <a:pt x="119" y="146"/>
                    </a:lnTo>
                    <a:lnTo>
                      <a:pt x="125" y="142"/>
                    </a:lnTo>
                    <a:lnTo>
                      <a:pt x="130" y="137"/>
                    </a:lnTo>
                    <a:lnTo>
                      <a:pt x="135" y="133"/>
                    </a:lnTo>
                    <a:lnTo>
                      <a:pt x="141" y="128"/>
                    </a:lnTo>
                    <a:lnTo>
                      <a:pt x="144" y="121"/>
                    </a:lnTo>
                    <a:lnTo>
                      <a:pt x="148" y="115"/>
                    </a:lnTo>
                    <a:lnTo>
                      <a:pt x="151" y="109"/>
                    </a:lnTo>
                    <a:lnTo>
                      <a:pt x="153" y="102"/>
                    </a:lnTo>
                    <a:lnTo>
                      <a:pt x="155" y="96"/>
                    </a:lnTo>
                    <a:lnTo>
                      <a:pt x="156" y="88"/>
                    </a:lnTo>
                    <a:lnTo>
                      <a:pt x="157" y="82"/>
                    </a:lnTo>
                    <a:lnTo>
                      <a:pt x="157" y="79"/>
                    </a:lnTo>
                    <a:close/>
                  </a:path>
                </a:pathLst>
              </a:custGeom>
              <a:solidFill>
                <a:srgbClr val="010180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503" name="Freeform 91"/>
              <p:cNvSpPr>
                <a:spLocks/>
              </p:cNvSpPr>
              <p:nvPr/>
            </p:nvSpPr>
            <p:spPr bwMode="auto">
              <a:xfrm>
                <a:off x="717100" y="15"/>
                <a:ext cx="12" cy="15"/>
              </a:xfrm>
              <a:custGeom>
                <a:avLst/>
                <a:gdLst/>
                <a:ahLst/>
                <a:cxnLst>
                  <a:cxn ang="0">
                    <a:pos x="48" y="37"/>
                  </a:cxn>
                  <a:cxn ang="0">
                    <a:pos x="44" y="29"/>
                  </a:cxn>
                  <a:cxn ang="0">
                    <a:pos x="43" y="20"/>
                  </a:cxn>
                  <a:cxn ang="0">
                    <a:pos x="41" y="12"/>
                  </a:cxn>
                  <a:cxn ang="0">
                    <a:pos x="39" y="9"/>
                  </a:cxn>
                  <a:cxn ang="0">
                    <a:pos x="36" y="7"/>
                  </a:cxn>
                  <a:cxn ang="0">
                    <a:pos x="34" y="7"/>
                  </a:cxn>
                  <a:cxn ang="0">
                    <a:pos x="30" y="6"/>
                  </a:cxn>
                  <a:cxn ang="0">
                    <a:pos x="27" y="5"/>
                  </a:cxn>
                  <a:cxn ang="0">
                    <a:pos x="23" y="3"/>
                  </a:cxn>
                  <a:cxn ang="0">
                    <a:pos x="21" y="2"/>
                  </a:cxn>
                  <a:cxn ang="0">
                    <a:pos x="18" y="1"/>
                  </a:cxn>
                  <a:cxn ang="0">
                    <a:pos x="13" y="2"/>
                  </a:cxn>
                  <a:cxn ang="0">
                    <a:pos x="9" y="7"/>
                  </a:cxn>
                  <a:cxn ang="0">
                    <a:pos x="5" y="11"/>
                  </a:cxn>
                  <a:cxn ang="0">
                    <a:pos x="2" y="18"/>
                  </a:cxn>
                  <a:cxn ang="0">
                    <a:pos x="2" y="25"/>
                  </a:cxn>
                  <a:cxn ang="0">
                    <a:pos x="3" y="33"/>
                  </a:cxn>
                  <a:cxn ang="0">
                    <a:pos x="5" y="41"/>
                  </a:cxn>
                  <a:cxn ang="0">
                    <a:pos x="9" y="48"/>
                  </a:cxn>
                  <a:cxn ang="0">
                    <a:pos x="13" y="52"/>
                  </a:cxn>
                  <a:cxn ang="0">
                    <a:pos x="16" y="55"/>
                  </a:cxn>
                  <a:cxn ang="0">
                    <a:pos x="18" y="56"/>
                  </a:cxn>
                  <a:cxn ang="0">
                    <a:pos x="22" y="57"/>
                  </a:cxn>
                  <a:cxn ang="0">
                    <a:pos x="25" y="57"/>
                  </a:cxn>
                  <a:cxn ang="0">
                    <a:pos x="27" y="58"/>
                  </a:cxn>
                  <a:cxn ang="0">
                    <a:pos x="31" y="58"/>
                  </a:cxn>
                  <a:cxn ang="0">
                    <a:pos x="34" y="58"/>
                  </a:cxn>
                  <a:cxn ang="0">
                    <a:pos x="37" y="56"/>
                  </a:cxn>
                  <a:cxn ang="0">
                    <a:pos x="41" y="52"/>
                  </a:cxn>
                  <a:cxn ang="0">
                    <a:pos x="44" y="48"/>
                  </a:cxn>
                  <a:cxn ang="0">
                    <a:pos x="48" y="43"/>
                  </a:cxn>
                </a:cxnLst>
                <a:rect l="0" t="0" r="r" b="b"/>
                <a:pathLst>
                  <a:path w="50" h="58">
                    <a:moveTo>
                      <a:pt x="50" y="42"/>
                    </a:moveTo>
                    <a:lnTo>
                      <a:pt x="48" y="37"/>
                    </a:lnTo>
                    <a:lnTo>
                      <a:pt x="45" y="33"/>
                    </a:lnTo>
                    <a:lnTo>
                      <a:pt x="44" y="29"/>
                    </a:lnTo>
                    <a:lnTo>
                      <a:pt x="43" y="25"/>
                    </a:lnTo>
                    <a:lnTo>
                      <a:pt x="43" y="20"/>
                    </a:lnTo>
                    <a:lnTo>
                      <a:pt x="41" y="16"/>
                    </a:lnTo>
                    <a:lnTo>
                      <a:pt x="41" y="12"/>
                    </a:lnTo>
                    <a:lnTo>
                      <a:pt x="40" y="9"/>
                    </a:lnTo>
                    <a:lnTo>
                      <a:pt x="39" y="9"/>
                    </a:lnTo>
                    <a:lnTo>
                      <a:pt x="37" y="7"/>
                    </a:lnTo>
                    <a:lnTo>
                      <a:pt x="36" y="7"/>
                    </a:lnTo>
                    <a:lnTo>
                      <a:pt x="35" y="7"/>
                    </a:lnTo>
                    <a:lnTo>
                      <a:pt x="34" y="7"/>
                    </a:lnTo>
                    <a:lnTo>
                      <a:pt x="31" y="6"/>
                    </a:lnTo>
                    <a:lnTo>
                      <a:pt x="30" y="6"/>
                    </a:lnTo>
                    <a:lnTo>
                      <a:pt x="28" y="5"/>
                    </a:lnTo>
                    <a:lnTo>
                      <a:pt x="27" y="5"/>
                    </a:lnTo>
                    <a:lnTo>
                      <a:pt x="25" y="5"/>
                    </a:lnTo>
                    <a:lnTo>
                      <a:pt x="23" y="3"/>
                    </a:lnTo>
                    <a:lnTo>
                      <a:pt x="22" y="2"/>
                    </a:lnTo>
                    <a:lnTo>
                      <a:pt x="21" y="2"/>
                    </a:lnTo>
                    <a:lnTo>
                      <a:pt x="20" y="1"/>
                    </a:lnTo>
                    <a:lnTo>
                      <a:pt x="18" y="1"/>
                    </a:lnTo>
                    <a:lnTo>
                      <a:pt x="16" y="0"/>
                    </a:lnTo>
                    <a:lnTo>
                      <a:pt x="13" y="2"/>
                    </a:lnTo>
                    <a:lnTo>
                      <a:pt x="12" y="5"/>
                    </a:lnTo>
                    <a:lnTo>
                      <a:pt x="9" y="7"/>
                    </a:lnTo>
                    <a:lnTo>
                      <a:pt x="8" y="9"/>
                    </a:lnTo>
                    <a:lnTo>
                      <a:pt x="5" y="11"/>
                    </a:lnTo>
                    <a:lnTo>
                      <a:pt x="4" y="15"/>
                    </a:lnTo>
                    <a:lnTo>
                      <a:pt x="2" y="18"/>
                    </a:lnTo>
                    <a:lnTo>
                      <a:pt x="0" y="20"/>
                    </a:lnTo>
                    <a:lnTo>
                      <a:pt x="2" y="25"/>
                    </a:lnTo>
                    <a:lnTo>
                      <a:pt x="2" y="29"/>
                    </a:lnTo>
                    <a:lnTo>
                      <a:pt x="3" y="33"/>
                    </a:lnTo>
                    <a:lnTo>
                      <a:pt x="4" y="37"/>
                    </a:lnTo>
                    <a:lnTo>
                      <a:pt x="5" y="41"/>
                    </a:lnTo>
                    <a:lnTo>
                      <a:pt x="8" y="44"/>
                    </a:lnTo>
                    <a:lnTo>
                      <a:pt x="9" y="48"/>
                    </a:lnTo>
                    <a:lnTo>
                      <a:pt x="12" y="52"/>
                    </a:lnTo>
                    <a:lnTo>
                      <a:pt x="13" y="52"/>
                    </a:lnTo>
                    <a:lnTo>
                      <a:pt x="14" y="53"/>
                    </a:lnTo>
                    <a:lnTo>
                      <a:pt x="16" y="55"/>
                    </a:lnTo>
                    <a:lnTo>
                      <a:pt x="17" y="55"/>
                    </a:lnTo>
                    <a:lnTo>
                      <a:pt x="18" y="56"/>
                    </a:lnTo>
                    <a:lnTo>
                      <a:pt x="21" y="56"/>
                    </a:lnTo>
                    <a:lnTo>
                      <a:pt x="22" y="57"/>
                    </a:lnTo>
                    <a:lnTo>
                      <a:pt x="23" y="57"/>
                    </a:lnTo>
                    <a:lnTo>
                      <a:pt x="25" y="57"/>
                    </a:lnTo>
                    <a:lnTo>
                      <a:pt x="26" y="58"/>
                    </a:lnTo>
                    <a:lnTo>
                      <a:pt x="27" y="58"/>
                    </a:lnTo>
                    <a:lnTo>
                      <a:pt x="30" y="58"/>
                    </a:lnTo>
                    <a:lnTo>
                      <a:pt x="31" y="58"/>
                    </a:lnTo>
                    <a:lnTo>
                      <a:pt x="32" y="58"/>
                    </a:lnTo>
                    <a:lnTo>
                      <a:pt x="34" y="58"/>
                    </a:lnTo>
                    <a:lnTo>
                      <a:pt x="36" y="58"/>
                    </a:lnTo>
                    <a:lnTo>
                      <a:pt x="37" y="56"/>
                    </a:lnTo>
                    <a:lnTo>
                      <a:pt x="39" y="55"/>
                    </a:lnTo>
                    <a:lnTo>
                      <a:pt x="41" y="52"/>
                    </a:lnTo>
                    <a:lnTo>
                      <a:pt x="43" y="50"/>
                    </a:lnTo>
                    <a:lnTo>
                      <a:pt x="44" y="48"/>
                    </a:lnTo>
                    <a:lnTo>
                      <a:pt x="46" y="46"/>
                    </a:lnTo>
                    <a:lnTo>
                      <a:pt x="48" y="43"/>
                    </a:lnTo>
                    <a:lnTo>
                      <a:pt x="50" y="42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504" name="Freeform 92"/>
              <p:cNvSpPr>
                <a:spLocks/>
              </p:cNvSpPr>
              <p:nvPr/>
            </p:nvSpPr>
            <p:spPr bwMode="auto">
              <a:xfrm>
                <a:off x="717103" y="5"/>
                <a:ext cx="14" cy="12"/>
              </a:xfrm>
              <a:custGeom>
                <a:avLst/>
                <a:gdLst/>
                <a:ahLst/>
                <a:cxnLst>
                  <a:cxn ang="0">
                    <a:pos x="24" y="50"/>
                  </a:cxn>
                  <a:cxn ang="0">
                    <a:pos x="21" y="49"/>
                  </a:cxn>
                  <a:cxn ang="0">
                    <a:pos x="18" y="48"/>
                  </a:cxn>
                  <a:cxn ang="0">
                    <a:pos x="14" y="48"/>
                  </a:cxn>
                  <a:cxn ang="0">
                    <a:pos x="11" y="45"/>
                  </a:cxn>
                  <a:cxn ang="0">
                    <a:pos x="9" y="44"/>
                  </a:cxn>
                  <a:cxn ang="0">
                    <a:pos x="5" y="44"/>
                  </a:cxn>
                  <a:cxn ang="0">
                    <a:pos x="2" y="43"/>
                  </a:cxn>
                  <a:cxn ang="0">
                    <a:pos x="1" y="38"/>
                  </a:cxn>
                  <a:cxn ang="0">
                    <a:pos x="0" y="31"/>
                  </a:cxn>
                  <a:cxn ang="0">
                    <a:pos x="0" y="25"/>
                  </a:cxn>
                  <a:cxn ang="0">
                    <a:pos x="2" y="18"/>
                  </a:cxn>
                  <a:cxn ang="0">
                    <a:pos x="6" y="13"/>
                  </a:cxn>
                  <a:cxn ang="0">
                    <a:pos x="11" y="9"/>
                  </a:cxn>
                  <a:cxn ang="0">
                    <a:pos x="16" y="6"/>
                  </a:cxn>
                  <a:cxn ang="0">
                    <a:pos x="23" y="2"/>
                  </a:cxn>
                  <a:cxn ang="0">
                    <a:pos x="27" y="2"/>
                  </a:cxn>
                  <a:cxn ang="0">
                    <a:pos x="29" y="2"/>
                  </a:cxn>
                  <a:cxn ang="0">
                    <a:pos x="33" y="3"/>
                  </a:cxn>
                  <a:cxn ang="0">
                    <a:pos x="36" y="4"/>
                  </a:cxn>
                  <a:cxn ang="0">
                    <a:pos x="39" y="6"/>
                  </a:cxn>
                  <a:cxn ang="0">
                    <a:pos x="43" y="7"/>
                  </a:cxn>
                  <a:cxn ang="0">
                    <a:pos x="46" y="9"/>
                  </a:cxn>
                  <a:cxn ang="0">
                    <a:pos x="50" y="11"/>
                  </a:cxn>
                  <a:cxn ang="0">
                    <a:pos x="52" y="17"/>
                  </a:cxn>
                  <a:cxn ang="0">
                    <a:pos x="51" y="26"/>
                  </a:cxn>
                  <a:cxn ang="0">
                    <a:pos x="50" y="32"/>
                  </a:cxn>
                  <a:cxn ang="0">
                    <a:pos x="46" y="34"/>
                  </a:cxn>
                  <a:cxn ang="0">
                    <a:pos x="42" y="36"/>
                  </a:cxn>
                  <a:cxn ang="0">
                    <a:pos x="39" y="39"/>
                  </a:cxn>
                  <a:cxn ang="0">
                    <a:pos x="36" y="41"/>
                  </a:cxn>
                  <a:cxn ang="0">
                    <a:pos x="33" y="44"/>
                  </a:cxn>
                  <a:cxn ang="0">
                    <a:pos x="30" y="46"/>
                  </a:cxn>
                  <a:cxn ang="0">
                    <a:pos x="27" y="49"/>
                  </a:cxn>
                </a:cxnLst>
                <a:rect l="0" t="0" r="r" b="b"/>
                <a:pathLst>
                  <a:path w="52" h="50">
                    <a:moveTo>
                      <a:pt x="25" y="50"/>
                    </a:moveTo>
                    <a:lnTo>
                      <a:pt x="24" y="50"/>
                    </a:lnTo>
                    <a:lnTo>
                      <a:pt x="23" y="49"/>
                    </a:lnTo>
                    <a:lnTo>
                      <a:pt x="21" y="49"/>
                    </a:lnTo>
                    <a:lnTo>
                      <a:pt x="19" y="49"/>
                    </a:lnTo>
                    <a:lnTo>
                      <a:pt x="18" y="48"/>
                    </a:lnTo>
                    <a:lnTo>
                      <a:pt x="15" y="48"/>
                    </a:lnTo>
                    <a:lnTo>
                      <a:pt x="14" y="48"/>
                    </a:lnTo>
                    <a:lnTo>
                      <a:pt x="12" y="46"/>
                    </a:lnTo>
                    <a:lnTo>
                      <a:pt x="11" y="45"/>
                    </a:lnTo>
                    <a:lnTo>
                      <a:pt x="10" y="45"/>
                    </a:lnTo>
                    <a:lnTo>
                      <a:pt x="9" y="44"/>
                    </a:lnTo>
                    <a:lnTo>
                      <a:pt x="6" y="44"/>
                    </a:lnTo>
                    <a:lnTo>
                      <a:pt x="5" y="44"/>
                    </a:lnTo>
                    <a:lnTo>
                      <a:pt x="4" y="43"/>
                    </a:lnTo>
                    <a:lnTo>
                      <a:pt x="2" y="43"/>
                    </a:lnTo>
                    <a:lnTo>
                      <a:pt x="1" y="41"/>
                    </a:lnTo>
                    <a:lnTo>
                      <a:pt x="1" y="38"/>
                    </a:lnTo>
                    <a:lnTo>
                      <a:pt x="0" y="34"/>
                    </a:lnTo>
                    <a:lnTo>
                      <a:pt x="0" y="31"/>
                    </a:lnTo>
                    <a:lnTo>
                      <a:pt x="0" y="27"/>
                    </a:lnTo>
                    <a:lnTo>
                      <a:pt x="0" y="25"/>
                    </a:lnTo>
                    <a:lnTo>
                      <a:pt x="1" y="21"/>
                    </a:lnTo>
                    <a:lnTo>
                      <a:pt x="2" y="18"/>
                    </a:lnTo>
                    <a:lnTo>
                      <a:pt x="4" y="16"/>
                    </a:lnTo>
                    <a:lnTo>
                      <a:pt x="6" y="13"/>
                    </a:lnTo>
                    <a:lnTo>
                      <a:pt x="9" y="11"/>
                    </a:lnTo>
                    <a:lnTo>
                      <a:pt x="11" y="9"/>
                    </a:lnTo>
                    <a:lnTo>
                      <a:pt x="14" y="7"/>
                    </a:lnTo>
                    <a:lnTo>
                      <a:pt x="16" y="6"/>
                    </a:lnTo>
                    <a:lnTo>
                      <a:pt x="19" y="3"/>
                    </a:lnTo>
                    <a:lnTo>
                      <a:pt x="23" y="2"/>
                    </a:lnTo>
                    <a:lnTo>
                      <a:pt x="25" y="0"/>
                    </a:lnTo>
                    <a:lnTo>
                      <a:pt x="27" y="2"/>
                    </a:lnTo>
                    <a:lnTo>
                      <a:pt x="28" y="2"/>
                    </a:lnTo>
                    <a:lnTo>
                      <a:pt x="29" y="2"/>
                    </a:lnTo>
                    <a:lnTo>
                      <a:pt x="32" y="2"/>
                    </a:lnTo>
                    <a:lnTo>
                      <a:pt x="33" y="3"/>
                    </a:lnTo>
                    <a:lnTo>
                      <a:pt x="34" y="3"/>
                    </a:lnTo>
                    <a:lnTo>
                      <a:pt x="36" y="4"/>
                    </a:lnTo>
                    <a:lnTo>
                      <a:pt x="38" y="4"/>
                    </a:lnTo>
                    <a:lnTo>
                      <a:pt x="39" y="6"/>
                    </a:lnTo>
                    <a:lnTo>
                      <a:pt x="41" y="6"/>
                    </a:lnTo>
                    <a:lnTo>
                      <a:pt x="43" y="7"/>
                    </a:lnTo>
                    <a:lnTo>
                      <a:pt x="44" y="8"/>
                    </a:lnTo>
                    <a:lnTo>
                      <a:pt x="46" y="9"/>
                    </a:lnTo>
                    <a:lnTo>
                      <a:pt x="48" y="9"/>
                    </a:lnTo>
                    <a:lnTo>
                      <a:pt x="50" y="11"/>
                    </a:lnTo>
                    <a:lnTo>
                      <a:pt x="52" y="12"/>
                    </a:lnTo>
                    <a:lnTo>
                      <a:pt x="52" y="17"/>
                    </a:lnTo>
                    <a:lnTo>
                      <a:pt x="52" y="21"/>
                    </a:lnTo>
                    <a:lnTo>
                      <a:pt x="51" y="26"/>
                    </a:lnTo>
                    <a:lnTo>
                      <a:pt x="51" y="31"/>
                    </a:lnTo>
                    <a:lnTo>
                      <a:pt x="50" y="32"/>
                    </a:lnTo>
                    <a:lnTo>
                      <a:pt x="48" y="34"/>
                    </a:lnTo>
                    <a:lnTo>
                      <a:pt x="46" y="34"/>
                    </a:lnTo>
                    <a:lnTo>
                      <a:pt x="44" y="35"/>
                    </a:lnTo>
                    <a:lnTo>
                      <a:pt x="42" y="36"/>
                    </a:lnTo>
                    <a:lnTo>
                      <a:pt x="41" y="38"/>
                    </a:lnTo>
                    <a:lnTo>
                      <a:pt x="39" y="39"/>
                    </a:lnTo>
                    <a:lnTo>
                      <a:pt x="38" y="40"/>
                    </a:lnTo>
                    <a:lnTo>
                      <a:pt x="36" y="41"/>
                    </a:lnTo>
                    <a:lnTo>
                      <a:pt x="34" y="43"/>
                    </a:lnTo>
                    <a:lnTo>
                      <a:pt x="33" y="44"/>
                    </a:lnTo>
                    <a:lnTo>
                      <a:pt x="32" y="45"/>
                    </a:lnTo>
                    <a:lnTo>
                      <a:pt x="30" y="46"/>
                    </a:lnTo>
                    <a:lnTo>
                      <a:pt x="28" y="48"/>
                    </a:lnTo>
                    <a:lnTo>
                      <a:pt x="27" y="49"/>
                    </a:lnTo>
                    <a:lnTo>
                      <a:pt x="25" y="5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505" name="Freeform 93"/>
              <p:cNvSpPr>
                <a:spLocks/>
              </p:cNvSpPr>
              <p:nvPr/>
            </p:nvSpPr>
            <p:spPr bwMode="auto">
              <a:xfrm>
                <a:off x="717100" y="2"/>
                <a:ext cx="12" cy="8"/>
              </a:xfrm>
              <a:custGeom>
                <a:avLst/>
                <a:gdLst/>
                <a:ahLst/>
                <a:cxnLst>
                  <a:cxn ang="0">
                    <a:pos x="0" y="32"/>
                  </a:cxn>
                  <a:cxn ang="0">
                    <a:pos x="2" y="31"/>
                  </a:cxn>
                  <a:cxn ang="0">
                    <a:pos x="5" y="29"/>
                  </a:cxn>
                  <a:cxn ang="0">
                    <a:pos x="6" y="29"/>
                  </a:cxn>
                  <a:cxn ang="0">
                    <a:pos x="9" y="28"/>
                  </a:cxn>
                  <a:cxn ang="0">
                    <a:pos x="10" y="28"/>
                  </a:cxn>
                  <a:cxn ang="0">
                    <a:pos x="12" y="27"/>
                  </a:cxn>
                  <a:cxn ang="0">
                    <a:pos x="14" y="27"/>
                  </a:cxn>
                  <a:cxn ang="0">
                    <a:pos x="16" y="25"/>
                  </a:cxn>
                  <a:cxn ang="0">
                    <a:pos x="19" y="23"/>
                  </a:cxn>
                  <a:cxn ang="0">
                    <a:pos x="21" y="22"/>
                  </a:cxn>
                  <a:cxn ang="0">
                    <a:pos x="24" y="19"/>
                  </a:cxn>
                  <a:cxn ang="0">
                    <a:pos x="26" y="17"/>
                  </a:cxn>
                  <a:cxn ang="0">
                    <a:pos x="29" y="15"/>
                  </a:cxn>
                  <a:cxn ang="0">
                    <a:pos x="33" y="14"/>
                  </a:cxn>
                  <a:cxn ang="0">
                    <a:pos x="35" y="11"/>
                  </a:cxn>
                  <a:cxn ang="0">
                    <a:pos x="38" y="10"/>
                  </a:cxn>
                  <a:cxn ang="0">
                    <a:pos x="39" y="9"/>
                  </a:cxn>
                  <a:cxn ang="0">
                    <a:pos x="41" y="8"/>
                  </a:cxn>
                  <a:cxn ang="0">
                    <a:pos x="42" y="5"/>
                  </a:cxn>
                  <a:cxn ang="0">
                    <a:pos x="43" y="4"/>
                  </a:cxn>
                  <a:cxn ang="0">
                    <a:pos x="44" y="2"/>
                  </a:cxn>
                  <a:cxn ang="0">
                    <a:pos x="46" y="1"/>
                  </a:cxn>
                  <a:cxn ang="0">
                    <a:pos x="47" y="0"/>
                  </a:cxn>
                  <a:cxn ang="0">
                    <a:pos x="48" y="0"/>
                  </a:cxn>
                  <a:cxn ang="0">
                    <a:pos x="44" y="0"/>
                  </a:cxn>
                  <a:cxn ang="0">
                    <a:pos x="42" y="1"/>
                  </a:cxn>
                  <a:cxn ang="0">
                    <a:pos x="38" y="2"/>
                  </a:cxn>
                  <a:cxn ang="0">
                    <a:pos x="35" y="2"/>
                  </a:cxn>
                  <a:cxn ang="0">
                    <a:pos x="32" y="5"/>
                  </a:cxn>
                  <a:cxn ang="0">
                    <a:pos x="28" y="6"/>
                  </a:cxn>
                  <a:cxn ang="0">
                    <a:pos x="25" y="8"/>
                  </a:cxn>
                  <a:cxn ang="0">
                    <a:pos x="21" y="10"/>
                  </a:cxn>
                  <a:cxn ang="0">
                    <a:pos x="19" y="13"/>
                  </a:cxn>
                  <a:cxn ang="0">
                    <a:pos x="16" y="14"/>
                  </a:cxn>
                  <a:cxn ang="0">
                    <a:pos x="12" y="17"/>
                  </a:cxn>
                  <a:cxn ang="0">
                    <a:pos x="10" y="19"/>
                  </a:cxn>
                  <a:cxn ang="0">
                    <a:pos x="7" y="23"/>
                  </a:cxn>
                  <a:cxn ang="0">
                    <a:pos x="5" y="25"/>
                  </a:cxn>
                  <a:cxn ang="0">
                    <a:pos x="2" y="28"/>
                  </a:cxn>
                  <a:cxn ang="0">
                    <a:pos x="0" y="32"/>
                  </a:cxn>
                </a:cxnLst>
                <a:rect l="0" t="0" r="r" b="b"/>
                <a:pathLst>
                  <a:path w="48" h="32">
                    <a:moveTo>
                      <a:pt x="0" y="32"/>
                    </a:moveTo>
                    <a:lnTo>
                      <a:pt x="2" y="31"/>
                    </a:lnTo>
                    <a:lnTo>
                      <a:pt x="5" y="29"/>
                    </a:lnTo>
                    <a:lnTo>
                      <a:pt x="6" y="29"/>
                    </a:lnTo>
                    <a:lnTo>
                      <a:pt x="9" y="28"/>
                    </a:lnTo>
                    <a:lnTo>
                      <a:pt x="10" y="28"/>
                    </a:lnTo>
                    <a:lnTo>
                      <a:pt x="12" y="27"/>
                    </a:lnTo>
                    <a:lnTo>
                      <a:pt x="14" y="27"/>
                    </a:lnTo>
                    <a:lnTo>
                      <a:pt x="16" y="25"/>
                    </a:lnTo>
                    <a:lnTo>
                      <a:pt x="19" y="23"/>
                    </a:lnTo>
                    <a:lnTo>
                      <a:pt x="21" y="22"/>
                    </a:lnTo>
                    <a:lnTo>
                      <a:pt x="24" y="19"/>
                    </a:lnTo>
                    <a:lnTo>
                      <a:pt x="26" y="17"/>
                    </a:lnTo>
                    <a:lnTo>
                      <a:pt x="29" y="15"/>
                    </a:lnTo>
                    <a:lnTo>
                      <a:pt x="33" y="14"/>
                    </a:lnTo>
                    <a:lnTo>
                      <a:pt x="35" y="11"/>
                    </a:lnTo>
                    <a:lnTo>
                      <a:pt x="38" y="10"/>
                    </a:lnTo>
                    <a:lnTo>
                      <a:pt x="39" y="9"/>
                    </a:lnTo>
                    <a:lnTo>
                      <a:pt x="41" y="8"/>
                    </a:lnTo>
                    <a:lnTo>
                      <a:pt x="42" y="5"/>
                    </a:lnTo>
                    <a:lnTo>
                      <a:pt x="43" y="4"/>
                    </a:lnTo>
                    <a:lnTo>
                      <a:pt x="44" y="2"/>
                    </a:lnTo>
                    <a:lnTo>
                      <a:pt x="46" y="1"/>
                    </a:lnTo>
                    <a:lnTo>
                      <a:pt x="47" y="0"/>
                    </a:lnTo>
                    <a:lnTo>
                      <a:pt x="48" y="0"/>
                    </a:lnTo>
                    <a:lnTo>
                      <a:pt x="44" y="0"/>
                    </a:lnTo>
                    <a:lnTo>
                      <a:pt x="42" y="1"/>
                    </a:lnTo>
                    <a:lnTo>
                      <a:pt x="38" y="2"/>
                    </a:lnTo>
                    <a:lnTo>
                      <a:pt x="35" y="2"/>
                    </a:lnTo>
                    <a:lnTo>
                      <a:pt x="32" y="5"/>
                    </a:lnTo>
                    <a:lnTo>
                      <a:pt x="28" y="6"/>
                    </a:lnTo>
                    <a:lnTo>
                      <a:pt x="25" y="8"/>
                    </a:lnTo>
                    <a:lnTo>
                      <a:pt x="21" y="10"/>
                    </a:lnTo>
                    <a:lnTo>
                      <a:pt x="19" y="13"/>
                    </a:lnTo>
                    <a:lnTo>
                      <a:pt x="16" y="14"/>
                    </a:lnTo>
                    <a:lnTo>
                      <a:pt x="12" y="17"/>
                    </a:lnTo>
                    <a:lnTo>
                      <a:pt x="10" y="19"/>
                    </a:lnTo>
                    <a:lnTo>
                      <a:pt x="7" y="23"/>
                    </a:lnTo>
                    <a:lnTo>
                      <a:pt x="5" y="25"/>
                    </a:lnTo>
                    <a:lnTo>
                      <a:pt x="2" y="28"/>
                    </a:lnTo>
                    <a:lnTo>
                      <a:pt x="0" y="32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506" name="Freeform 94"/>
              <p:cNvSpPr>
                <a:spLocks/>
              </p:cNvSpPr>
              <p:nvPr/>
            </p:nvSpPr>
            <p:spPr bwMode="auto">
              <a:xfrm>
                <a:off x="717117" y="5"/>
                <a:ext cx="13" cy="12"/>
              </a:xfrm>
              <a:custGeom>
                <a:avLst/>
                <a:gdLst/>
                <a:ahLst/>
                <a:cxnLst>
                  <a:cxn ang="0">
                    <a:pos x="0" y="24"/>
                  </a:cxn>
                  <a:cxn ang="0">
                    <a:pos x="0" y="15"/>
                  </a:cxn>
                  <a:cxn ang="0">
                    <a:pos x="2" y="9"/>
                  </a:cxn>
                  <a:cxn ang="0">
                    <a:pos x="4" y="6"/>
                  </a:cxn>
                  <a:cxn ang="0">
                    <a:pos x="7" y="5"/>
                  </a:cxn>
                  <a:cxn ang="0">
                    <a:pos x="11" y="4"/>
                  </a:cxn>
                  <a:cxn ang="0">
                    <a:pos x="13" y="2"/>
                  </a:cxn>
                  <a:cxn ang="0">
                    <a:pos x="16" y="1"/>
                  </a:cxn>
                  <a:cxn ang="0">
                    <a:pos x="18" y="1"/>
                  </a:cxn>
                  <a:cxn ang="0">
                    <a:pos x="22" y="0"/>
                  </a:cxn>
                  <a:cxn ang="0">
                    <a:pos x="26" y="1"/>
                  </a:cxn>
                  <a:cxn ang="0">
                    <a:pos x="29" y="2"/>
                  </a:cxn>
                  <a:cxn ang="0">
                    <a:pos x="32" y="4"/>
                  </a:cxn>
                  <a:cxn ang="0">
                    <a:pos x="36" y="6"/>
                  </a:cxn>
                  <a:cxn ang="0">
                    <a:pos x="39" y="9"/>
                  </a:cxn>
                  <a:cxn ang="0">
                    <a:pos x="43" y="11"/>
                  </a:cxn>
                  <a:cxn ang="0">
                    <a:pos x="45" y="14"/>
                  </a:cxn>
                  <a:cxn ang="0">
                    <a:pos x="48" y="15"/>
                  </a:cxn>
                  <a:cxn ang="0">
                    <a:pos x="50" y="23"/>
                  </a:cxn>
                  <a:cxn ang="0">
                    <a:pos x="52" y="36"/>
                  </a:cxn>
                  <a:cxn ang="0">
                    <a:pos x="48" y="43"/>
                  </a:cxn>
                  <a:cxn ang="0">
                    <a:pos x="45" y="44"/>
                  </a:cxn>
                  <a:cxn ang="0">
                    <a:pos x="43" y="46"/>
                  </a:cxn>
                  <a:cxn ang="0">
                    <a:pos x="39" y="46"/>
                  </a:cxn>
                  <a:cxn ang="0">
                    <a:pos x="36" y="47"/>
                  </a:cxn>
                  <a:cxn ang="0">
                    <a:pos x="32" y="47"/>
                  </a:cxn>
                  <a:cxn ang="0">
                    <a:pos x="30" y="48"/>
                  </a:cxn>
                  <a:cxn ang="0">
                    <a:pos x="27" y="48"/>
                  </a:cxn>
                  <a:cxn ang="0">
                    <a:pos x="23" y="47"/>
                  </a:cxn>
                  <a:cxn ang="0">
                    <a:pos x="21" y="44"/>
                  </a:cxn>
                  <a:cxn ang="0">
                    <a:pos x="18" y="42"/>
                  </a:cxn>
                  <a:cxn ang="0">
                    <a:pos x="14" y="39"/>
                  </a:cxn>
                  <a:cxn ang="0">
                    <a:pos x="11" y="37"/>
                  </a:cxn>
                  <a:cxn ang="0">
                    <a:pos x="8" y="34"/>
                  </a:cxn>
                  <a:cxn ang="0">
                    <a:pos x="6" y="33"/>
                  </a:cxn>
                  <a:cxn ang="0">
                    <a:pos x="2" y="30"/>
                  </a:cxn>
                </a:cxnLst>
                <a:rect l="0" t="0" r="r" b="b"/>
                <a:pathLst>
                  <a:path w="52" h="48">
                    <a:moveTo>
                      <a:pt x="0" y="29"/>
                    </a:moveTo>
                    <a:lnTo>
                      <a:pt x="0" y="24"/>
                    </a:lnTo>
                    <a:lnTo>
                      <a:pt x="0" y="19"/>
                    </a:lnTo>
                    <a:lnTo>
                      <a:pt x="0" y="15"/>
                    </a:lnTo>
                    <a:lnTo>
                      <a:pt x="0" y="10"/>
                    </a:lnTo>
                    <a:lnTo>
                      <a:pt x="2" y="9"/>
                    </a:lnTo>
                    <a:lnTo>
                      <a:pt x="3" y="7"/>
                    </a:lnTo>
                    <a:lnTo>
                      <a:pt x="4" y="6"/>
                    </a:lnTo>
                    <a:lnTo>
                      <a:pt x="6" y="6"/>
                    </a:lnTo>
                    <a:lnTo>
                      <a:pt x="7" y="5"/>
                    </a:lnTo>
                    <a:lnTo>
                      <a:pt x="8" y="4"/>
                    </a:lnTo>
                    <a:lnTo>
                      <a:pt x="11" y="4"/>
                    </a:lnTo>
                    <a:lnTo>
                      <a:pt x="12" y="2"/>
                    </a:lnTo>
                    <a:lnTo>
                      <a:pt x="13" y="2"/>
                    </a:lnTo>
                    <a:lnTo>
                      <a:pt x="14" y="2"/>
                    </a:lnTo>
                    <a:lnTo>
                      <a:pt x="16" y="1"/>
                    </a:lnTo>
                    <a:lnTo>
                      <a:pt x="17" y="1"/>
                    </a:lnTo>
                    <a:lnTo>
                      <a:pt x="18" y="1"/>
                    </a:lnTo>
                    <a:lnTo>
                      <a:pt x="21" y="0"/>
                    </a:lnTo>
                    <a:lnTo>
                      <a:pt x="22" y="0"/>
                    </a:lnTo>
                    <a:lnTo>
                      <a:pt x="23" y="0"/>
                    </a:lnTo>
                    <a:lnTo>
                      <a:pt x="26" y="1"/>
                    </a:lnTo>
                    <a:lnTo>
                      <a:pt x="27" y="1"/>
                    </a:lnTo>
                    <a:lnTo>
                      <a:pt x="29" y="2"/>
                    </a:lnTo>
                    <a:lnTo>
                      <a:pt x="31" y="4"/>
                    </a:lnTo>
                    <a:lnTo>
                      <a:pt x="32" y="4"/>
                    </a:lnTo>
                    <a:lnTo>
                      <a:pt x="34" y="5"/>
                    </a:lnTo>
                    <a:lnTo>
                      <a:pt x="36" y="6"/>
                    </a:lnTo>
                    <a:lnTo>
                      <a:pt x="38" y="7"/>
                    </a:lnTo>
                    <a:lnTo>
                      <a:pt x="39" y="9"/>
                    </a:lnTo>
                    <a:lnTo>
                      <a:pt x="41" y="10"/>
                    </a:lnTo>
                    <a:lnTo>
                      <a:pt x="43" y="11"/>
                    </a:lnTo>
                    <a:lnTo>
                      <a:pt x="44" y="12"/>
                    </a:lnTo>
                    <a:lnTo>
                      <a:pt x="45" y="14"/>
                    </a:lnTo>
                    <a:lnTo>
                      <a:pt x="46" y="15"/>
                    </a:lnTo>
                    <a:lnTo>
                      <a:pt x="48" y="15"/>
                    </a:lnTo>
                    <a:lnTo>
                      <a:pt x="49" y="18"/>
                    </a:lnTo>
                    <a:lnTo>
                      <a:pt x="50" y="23"/>
                    </a:lnTo>
                    <a:lnTo>
                      <a:pt x="52" y="29"/>
                    </a:lnTo>
                    <a:lnTo>
                      <a:pt x="52" y="36"/>
                    </a:lnTo>
                    <a:lnTo>
                      <a:pt x="49" y="42"/>
                    </a:lnTo>
                    <a:lnTo>
                      <a:pt x="48" y="43"/>
                    </a:lnTo>
                    <a:lnTo>
                      <a:pt x="46" y="43"/>
                    </a:lnTo>
                    <a:lnTo>
                      <a:pt x="45" y="44"/>
                    </a:lnTo>
                    <a:lnTo>
                      <a:pt x="44" y="44"/>
                    </a:lnTo>
                    <a:lnTo>
                      <a:pt x="43" y="46"/>
                    </a:lnTo>
                    <a:lnTo>
                      <a:pt x="40" y="46"/>
                    </a:lnTo>
                    <a:lnTo>
                      <a:pt x="39" y="46"/>
                    </a:lnTo>
                    <a:lnTo>
                      <a:pt x="38" y="46"/>
                    </a:lnTo>
                    <a:lnTo>
                      <a:pt x="36" y="47"/>
                    </a:lnTo>
                    <a:lnTo>
                      <a:pt x="35" y="47"/>
                    </a:lnTo>
                    <a:lnTo>
                      <a:pt x="32" y="47"/>
                    </a:lnTo>
                    <a:lnTo>
                      <a:pt x="31" y="48"/>
                    </a:lnTo>
                    <a:lnTo>
                      <a:pt x="30" y="48"/>
                    </a:lnTo>
                    <a:lnTo>
                      <a:pt x="29" y="48"/>
                    </a:lnTo>
                    <a:lnTo>
                      <a:pt x="27" y="48"/>
                    </a:lnTo>
                    <a:lnTo>
                      <a:pt x="26" y="48"/>
                    </a:lnTo>
                    <a:lnTo>
                      <a:pt x="23" y="47"/>
                    </a:lnTo>
                    <a:lnTo>
                      <a:pt x="22" y="46"/>
                    </a:lnTo>
                    <a:lnTo>
                      <a:pt x="21" y="44"/>
                    </a:lnTo>
                    <a:lnTo>
                      <a:pt x="20" y="43"/>
                    </a:lnTo>
                    <a:lnTo>
                      <a:pt x="18" y="42"/>
                    </a:lnTo>
                    <a:lnTo>
                      <a:pt x="16" y="41"/>
                    </a:lnTo>
                    <a:lnTo>
                      <a:pt x="14" y="39"/>
                    </a:lnTo>
                    <a:lnTo>
                      <a:pt x="13" y="38"/>
                    </a:lnTo>
                    <a:lnTo>
                      <a:pt x="11" y="37"/>
                    </a:lnTo>
                    <a:lnTo>
                      <a:pt x="9" y="36"/>
                    </a:lnTo>
                    <a:lnTo>
                      <a:pt x="8" y="34"/>
                    </a:lnTo>
                    <a:lnTo>
                      <a:pt x="7" y="34"/>
                    </a:lnTo>
                    <a:lnTo>
                      <a:pt x="6" y="33"/>
                    </a:lnTo>
                    <a:lnTo>
                      <a:pt x="4" y="32"/>
                    </a:lnTo>
                    <a:lnTo>
                      <a:pt x="2" y="30"/>
                    </a:lnTo>
                    <a:lnTo>
                      <a:pt x="0" y="29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507" name="Freeform 95"/>
              <p:cNvSpPr>
                <a:spLocks/>
              </p:cNvSpPr>
              <p:nvPr/>
            </p:nvSpPr>
            <p:spPr bwMode="auto">
              <a:xfrm>
                <a:off x="717120" y="2"/>
                <a:ext cx="13" cy="9"/>
              </a:xfrm>
              <a:custGeom>
                <a:avLst/>
                <a:gdLst/>
                <a:ahLst/>
                <a:cxnLst>
                  <a:cxn ang="0">
                    <a:pos x="12" y="12"/>
                  </a:cxn>
                  <a:cxn ang="0">
                    <a:pos x="13" y="12"/>
                  </a:cxn>
                  <a:cxn ang="0">
                    <a:pos x="16" y="14"/>
                  </a:cxn>
                  <a:cxn ang="0">
                    <a:pos x="17" y="14"/>
                  </a:cxn>
                  <a:cxn ang="0">
                    <a:pos x="18" y="15"/>
                  </a:cxn>
                  <a:cxn ang="0">
                    <a:pos x="19" y="15"/>
                  </a:cxn>
                  <a:cxn ang="0">
                    <a:pos x="22" y="16"/>
                  </a:cxn>
                  <a:cxn ang="0">
                    <a:pos x="23" y="18"/>
                  </a:cxn>
                  <a:cxn ang="0">
                    <a:pos x="25" y="19"/>
                  </a:cxn>
                  <a:cxn ang="0">
                    <a:pos x="27" y="20"/>
                  </a:cxn>
                  <a:cxn ang="0">
                    <a:pos x="28" y="21"/>
                  </a:cxn>
                  <a:cxn ang="0">
                    <a:pos x="30" y="23"/>
                  </a:cxn>
                  <a:cxn ang="0">
                    <a:pos x="32" y="24"/>
                  </a:cxn>
                  <a:cxn ang="0">
                    <a:pos x="33" y="25"/>
                  </a:cxn>
                  <a:cxn ang="0">
                    <a:pos x="35" y="26"/>
                  </a:cxn>
                  <a:cxn ang="0">
                    <a:pos x="36" y="28"/>
                  </a:cxn>
                  <a:cxn ang="0">
                    <a:pos x="39" y="30"/>
                  </a:cxn>
                  <a:cxn ang="0">
                    <a:pos x="40" y="30"/>
                  </a:cxn>
                  <a:cxn ang="0">
                    <a:pos x="41" y="30"/>
                  </a:cxn>
                  <a:cxn ang="0">
                    <a:pos x="44" y="32"/>
                  </a:cxn>
                  <a:cxn ang="0">
                    <a:pos x="45" y="32"/>
                  </a:cxn>
                  <a:cxn ang="0">
                    <a:pos x="46" y="33"/>
                  </a:cxn>
                  <a:cxn ang="0">
                    <a:pos x="48" y="34"/>
                  </a:cxn>
                  <a:cxn ang="0">
                    <a:pos x="50" y="35"/>
                  </a:cxn>
                  <a:cxn ang="0">
                    <a:pos x="51" y="37"/>
                  </a:cxn>
                  <a:cxn ang="0">
                    <a:pos x="49" y="32"/>
                  </a:cxn>
                  <a:cxn ang="0">
                    <a:pos x="46" y="29"/>
                  </a:cxn>
                  <a:cxn ang="0">
                    <a:pos x="44" y="25"/>
                  </a:cxn>
                  <a:cxn ang="0">
                    <a:pos x="41" y="21"/>
                  </a:cxn>
                  <a:cxn ang="0">
                    <a:pos x="37" y="18"/>
                  </a:cxn>
                  <a:cxn ang="0">
                    <a:pos x="33" y="15"/>
                  </a:cxn>
                  <a:cxn ang="0">
                    <a:pos x="31" y="12"/>
                  </a:cxn>
                  <a:cxn ang="0">
                    <a:pos x="27" y="10"/>
                  </a:cxn>
                  <a:cxn ang="0">
                    <a:pos x="23" y="9"/>
                  </a:cxn>
                  <a:cxn ang="0">
                    <a:pos x="19" y="6"/>
                  </a:cxn>
                  <a:cxn ang="0">
                    <a:pos x="17" y="5"/>
                  </a:cxn>
                  <a:cxn ang="0">
                    <a:pos x="13" y="3"/>
                  </a:cxn>
                  <a:cxn ang="0">
                    <a:pos x="9" y="2"/>
                  </a:cxn>
                  <a:cxn ang="0">
                    <a:pos x="7" y="1"/>
                  </a:cxn>
                  <a:cxn ang="0">
                    <a:pos x="4" y="0"/>
                  </a:cxn>
                  <a:cxn ang="0">
                    <a:pos x="0" y="0"/>
                  </a:cxn>
                  <a:cxn ang="0">
                    <a:pos x="3" y="1"/>
                  </a:cxn>
                  <a:cxn ang="0">
                    <a:pos x="4" y="2"/>
                  </a:cxn>
                  <a:cxn ang="0">
                    <a:pos x="5" y="3"/>
                  </a:cxn>
                  <a:cxn ang="0">
                    <a:pos x="7" y="5"/>
                  </a:cxn>
                  <a:cxn ang="0">
                    <a:pos x="8" y="6"/>
                  </a:cxn>
                  <a:cxn ang="0">
                    <a:pos x="9" y="9"/>
                  </a:cxn>
                  <a:cxn ang="0">
                    <a:pos x="10" y="10"/>
                  </a:cxn>
                  <a:cxn ang="0">
                    <a:pos x="12" y="12"/>
                  </a:cxn>
                </a:cxnLst>
                <a:rect l="0" t="0" r="r" b="b"/>
                <a:pathLst>
                  <a:path w="51" h="37">
                    <a:moveTo>
                      <a:pt x="12" y="12"/>
                    </a:moveTo>
                    <a:lnTo>
                      <a:pt x="13" y="12"/>
                    </a:lnTo>
                    <a:lnTo>
                      <a:pt x="16" y="14"/>
                    </a:lnTo>
                    <a:lnTo>
                      <a:pt x="17" y="14"/>
                    </a:lnTo>
                    <a:lnTo>
                      <a:pt x="18" y="15"/>
                    </a:lnTo>
                    <a:lnTo>
                      <a:pt x="19" y="15"/>
                    </a:lnTo>
                    <a:lnTo>
                      <a:pt x="22" y="16"/>
                    </a:lnTo>
                    <a:lnTo>
                      <a:pt x="23" y="18"/>
                    </a:lnTo>
                    <a:lnTo>
                      <a:pt x="25" y="19"/>
                    </a:lnTo>
                    <a:lnTo>
                      <a:pt x="27" y="20"/>
                    </a:lnTo>
                    <a:lnTo>
                      <a:pt x="28" y="21"/>
                    </a:lnTo>
                    <a:lnTo>
                      <a:pt x="30" y="23"/>
                    </a:lnTo>
                    <a:lnTo>
                      <a:pt x="32" y="24"/>
                    </a:lnTo>
                    <a:lnTo>
                      <a:pt x="33" y="25"/>
                    </a:lnTo>
                    <a:lnTo>
                      <a:pt x="35" y="26"/>
                    </a:lnTo>
                    <a:lnTo>
                      <a:pt x="36" y="28"/>
                    </a:lnTo>
                    <a:lnTo>
                      <a:pt x="39" y="30"/>
                    </a:lnTo>
                    <a:lnTo>
                      <a:pt x="40" y="30"/>
                    </a:lnTo>
                    <a:lnTo>
                      <a:pt x="41" y="30"/>
                    </a:lnTo>
                    <a:lnTo>
                      <a:pt x="44" y="32"/>
                    </a:lnTo>
                    <a:lnTo>
                      <a:pt x="45" y="32"/>
                    </a:lnTo>
                    <a:lnTo>
                      <a:pt x="46" y="33"/>
                    </a:lnTo>
                    <a:lnTo>
                      <a:pt x="48" y="34"/>
                    </a:lnTo>
                    <a:lnTo>
                      <a:pt x="50" y="35"/>
                    </a:lnTo>
                    <a:lnTo>
                      <a:pt x="51" y="37"/>
                    </a:lnTo>
                    <a:lnTo>
                      <a:pt x="49" y="32"/>
                    </a:lnTo>
                    <a:lnTo>
                      <a:pt x="46" y="29"/>
                    </a:lnTo>
                    <a:lnTo>
                      <a:pt x="44" y="25"/>
                    </a:lnTo>
                    <a:lnTo>
                      <a:pt x="41" y="21"/>
                    </a:lnTo>
                    <a:lnTo>
                      <a:pt x="37" y="18"/>
                    </a:lnTo>
                    <a:lnTo>
                      <a:pt x="33" y="15"/>
                    </a:lnTo>
                    <a:lnTo>
                      <a:pt x="31" y="12"/>
                    </a:lnTo>
                    <a:lnTo>
                      <a:pt x="27" y="10"/>
                    </a:lnTo>
                    <a:lnTo>
                      <a:pt x="23" y="9"/>
                    </a:lnTo>
                    <a:lnTo>
                      <a:pt x="19" y="6"/>
                    </a:lnTo>
                    <a:lnTo>
                      <a:pt x="17" y="5"/>
                    </a:lnTo>
                    <a:lnTo>
                      <a:pt x="13" y="3"/>
                    </a:lnTo>
                    <a:lnTo>
                      <a:pt x="9" y="2"/>
                    </a:lnTo>
                    <a:lnTo>
                      <a:pt x="7" y="1"/>
                    </a:lnTo>
                    <a:lnTo>
                      <a:pt x="4" y="0"/>
                    </a:lnTo>
                    <a:lnTo>
                      <a:pt x="0" y="0"/>
                    </a:lnTo>
                    <a:lnTo>
                      <a:pt x="3" y="1"/>
                    </a:lnTo>
                    <a:lnTo>
                      <a:pt x="4" y="2"/>
                    </a:lnTo>
                    <a:lnTo>
                      <a:pt x="5" y="3"/>
                    </a:lnTo>
                    <a:lnTo>
                      <a:pt x="7" y="5"/>
                    </a:lnTo>
                    <a:lnTo>
                      <a:pt x="8" y="6"/>
                    </a:lnTo>
                    <a:lnTo>
                      <a:pt x="9" y="9"/>
                    </a:lnTo>
                    <a:lnTo>
                      <a:pt x="10" y="10"/>
                    </a:lnTo>
                    <a:lnTo>
                      <a:pt x="12" y="12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508" name="Freeform 96"/>
              <p:cNvSpPr>
                <a:spLocks/>
              </p:cNvSpPr>
              <p:nvPr/>
            </p:nvSpPr>
            <p:spPr bwMode="auto">
              <a:xfrm>
                <a:off x="717121" y="16"/>
                <a:ext cx="12" cy="15"/>
              </a:xfrm>
              <a:custGeom>
                <a:avLst/>
                <a:gdLst/>
                <a:ahLst/>
                <a:cxnLst>
                  <a:cxn ang="0">
                    <a:pos x="1" y="34"/>
                  </a:cxn>
                  <a:cxn ang="0">
                    <a:pos x="4" y="26"/>
                  </a:cxn>
                  <a:cxn ang="0">
                    <a:pos x="6" y="18"/>
                  </a:cxn>
                  <a:cxn ang="0">
                    <a:pos x="8" y="11"/>
                  </a:cxn>
                  <a:cxn ang="0">
                    <a:pos x="10" y="7"/>
                  </a:cxn>
                  <a:cxn ang="0">
                    <a:pos x="13" y="6"/>
                  </a:cxn>
                  <a:cxn ang="0">
                    <a:pos x="17" y="6"/>
                  </a:cxn>
                  <a:cxn ang="0">
                    <a:pos x="19" y="4"/>
                  </a:cxn>
                  <a:cxn ang="0">
                    <a:pos x="23" y="3"/>
                  </a:cxn>
                  <a:cxn ang="0">
                    <a:pos x="26" y="3"/>
                  </a:cxn>
                  <a:cxn ang="0">
                    <a:pos x="28" y="2"/>
                  </a:cxn>
                  <a:cxn ang="0">
                    <a:pos x="32" y="0"/>
                  </a:cxn>
                  <a:cxn ang="0">
                    <a:pos x="36" y="3"/>
                  </a:cxn>
                  <a:cxn ang="0">
                    <a:pos x="40" y="8"/>
                  </a:cxn>
                  <a:cxn ang="0">
                    <a:pos x="44" y="15"/>
                  </a:cxn>
                  <a:cxn ang="0">
                    <a:pos x="46" y="21"/>
                  </a:cxn>
                  <a:cxn ang="0">
                    <a:pos x="47" y="27"/>
                  </a:cxn>
                  <a:cxn ang="0">
                    <a:pos x="47" y="34"/>
                  </a:cxn>
                  <a:cxn ang="0">
                    <a:pos x="45" y="41"/>
                  </a:cxn>
                  <a:cxn ang="0">
                    <a:pos x="42" y="48"/>
                  </a:cxn>
                  <a:cxn ang="0">
                    <a:pos x="38" y="53"/>
                  </a:cxn>
                  <a:cxn ang="0">
                    <a:pos x="35" y="54"/>
                  </a:cxn>
                  <a:cxn ang="0">
                    <a:pos x="32" y="55"/>
                  </a:cxn>
                  <a:cxn ang="0">
                    <a:pos x="28" y="57"/>
                  </a:cxn>
                  <a:cxn ang="0">
                    <a:pos x="26" y="58"/>
                  </a:cxn>
                  <a:cxn ang="0">
                    <a:pos x="22" y="58"/>
                  </a:cxn>
                  <a:cxn ang="0">
                    <a:pos x="18" y="59"/>
                  </a:cxn>
                  <a:cxn ang="0">
                    <a:pos x="14" y="59"/>
                  </a:cxn>
                  <a:cxn ang="0">
                    <a:pos x="12" y="57"/>
                  </a:cxn>
                  <a:cxn ang="0">
                    <a:pos x="9" y="52"/>
                  </a:cxn>
                  <a:cxn ang="0">
                    <a:pos x="5" y="45"/>
                  </a:cxn>
                  <a:cxn ang="0">
                    <a:pos x="1" y="40"/>
                  </a:cxn>
                </a:cxnLst>
                <a:rect l="0" t="0" r="r" b="b"/>
                <a:pathLst>
                  <a:path w="47" h="59">
                    <a:moveTo>
                      <a:pt x="0" y="38"/>
                    </a:moveTo>
                    <a:lnTo>
                      <a:pt x="1" y="34"/>
                    </a:lnTo>
                    <a:lnTo>
                      <a:pt x="3" y="30"/>
                    </a:lnTo>
                    <a:lnTo>
                      <a:pt x="4" y="26"/>
                    </a:lnTo>
                    <a:lnTo>
                      <a:pt x="5" y="22"/>
                    </a:lnTo>
                    <a:lnTo>
                      <a:pt x="6" y="18"/>
                    </a:lnTo>
                    <a:lnTo>
                      <a:pt x="6" y="15"/>
                    </a:lnTo>
                    <a:lnTo>
                      <a:pt x="8" y="11"/>
                    </a:lnTo>
                    <a:lnTo>
                      <a:pt x="9" y="7"/>
                    </a:lnTo>
                    <a:lnTo>
                      <a:pt x="10" y="7"/>
                    </a:lnTo>
                    <a:lnTo>
                      <a:pt x="12" y="6"/>
                    </a:lnTo>
                    <a:lnTo>
                      <a:pt x="13" y="6"/>
                    </a:lnTo>
                    <a:lnTo>
                      <a:pt x="14" y="6"/>
                    </a:lnTo>
                    <a:lnTo>
                      <a:pt x="17" y="6"/>
                    </a:lnTo>
                    <a:lnTo>
                      <a:pt x="18" y="4"/>
                    </a:lnTo>
                    <a:lnTo>
                      <a:pt x="19" y="4"/>
                    </a:lnTo>
                    <a:lnTo>
                      <a:pt x="21" y="4"/>
                    </a:lnTo>
                    <a:lnTo>
                      <a:pt x="23" y="3"/>
                    </a:lnTo>
                    <a:lnTo>
                      <a:pt x="24" y="3"/>
                    </a:lnTo>
                    <a:lnTo>
                      <a:pt x="26" y="3"/>
                    </a:lnTo>
                    <a:lnTo>
                      <a:pt x="27" y="2"/>
                    </a:lnTo>
                    <a:lnTo>
                      <a:pt x="28" y="2"/>
                    </a:lnTo>
                    <a:lnTo>
                      <a:pt x="31" y="2"/>
                    </a:lnTo>
                    <a:lnTo>
                      <a:pt x="32" y="0"/>
                    </a:lnTo>
                    <a:lnTo>
                      <a:pt x="33" y="0"/>
                    </a:lnTo>
                    <a:lnTo>
                      <a:pt x="36" y="3"/>
                    </a:lnTo>
                    <a:lnTo>
                      <a:pt x="38" y="6"/>
                    </a:lnTo>
                    <a:lnTo>
                      <a:pt x="40" y="8"/>
                    </a:lnTo>
                    <a:lnTo>
                      <a:pt x="41" y="12"/>
                    </a:lnTo>
                    <a:lnTo>
                      <a:pt x="44" y="15"/>
                    </a:lnTo>
                    <a:lnTo>
                      <a:pt x="45" y="17"/>
                    </a:lnTo>
                    <a:lnTo>
                      <a:pt x="46" y="21"/>
                    </a:lnTo>
                    <a:lnTo>
                      <a:pt x="47" y="23"/>
                    </a:lnTo>
                    <a:lnTo>
                      <a:pt x="47" y="27"/>
                    </a:lnTo>
                    <a:lnTo>
                      <a:pt x="47" y="31"/>
                    </a:lnTo>
                    <a:lnTo>
                      <a:pt x="47" y="34"/>
                    </a:lnTo>
                    <a:lnTo>
                      <a:pt x="46" y="38"/>
                    </a:lnTo>
                    <a:lnTo>
                      <a:pt x="45" y="41"/>
                    </a:lnTo>
                    <a:lnTo>
                      <a:pt x="44" y="44"/>
                    </a:lnTo>
                    <a:lnTo>
                      <a:pt x="42" y="48"/>
                    </a:lnTo>
                    <a:lnTo>
                      <a:pt x="40" y="52"/>
                    </a:lnTo>
                    <a:lnTo>
                      <a:pt x="38" y="53"/>
                    </a:lnTo>
                    <a:lnTo>
                      <a:pt x="37" y="53"/>
                    </a:lnTo>
                    <a:lnTo>
                      <a:pt x="35" y="54"/>
                    </a:lnTo>
                    <a:lnTo>
                      <a:pt x="33" y="55"/>
                    </a:lnTo>
                    <a:lnTo>
                      <a:pt x="32" y="55"/>
                    </a:lnTo>
                    <a:lnTo>
                      <a:pt x="31" y="57"/>
                    </a:lnTo>
                    <a:lnTo>
                      <a:pt x="28" y="57"/>
                    </a:lnTo>
                    <a:lnTo>
                      <a:pt x="27" y="58"/>
                    </a:lnTo>
                    <a:lnTo>
                      <a:pt x="26" y="58"/>
                    </a:lnTo>
                    <a:lnTo>
                      <a:pt x="24" y="58"/>
                    </a:lnTo>
                    <a:lnTo>
                      <a:pt x="22" y="58"/>
                    </a:lnTo>
                    <a:lnTo>
                      <a:pt x="21" y="58"/>
                    </a:lnTo>
                    <a:lnTo>
                      <a:pt x="18" y="59"/>
                    </a:lnTo>
                    <a:lnTo>
                      <a:pt x="17" y="59"/>
                    </a:lnTo>
                    <a:lnTo>
                      <a:pt x="14" y="59"/>
                    </a:lnTo>
                    <a:lnTo>
                      <a:pt x="13" y="59"/>
                    </a:lnTo>
                    <a:lnTo>
                      <a:pt x="12" y="57"/>
                    </a:lnTo>
                    <a:lnTo>
                      <a:pt x="12" y="54"/>
                    </a:lnTo>
                    <a:lnTo>
                      <a:pt x="9" y="52"/>
                    </a:lnTo>
                    <a:lnTo>
                      <a:pt x="8" y="48"/>
                    </a:lnTo>
                    <a:lnTo>
                      <a:pt x="5" y="45"/>
                    </a:lnTo>
                    <a:lnTo>
                      <a:pt x="4" y="43"/>
                    </a:lnTo>
                    <a:lnTo>
                      <a:pt x="1" y="40"/>
                    </a:lnTo>
                    <a:lnTo>
                      <a:pt x="0" y="38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509" name="Freeform 97"/>
              <p:cNvSpPr>
                <a:spLocks/>
              </p:cNvSpPr>
              <p:nvPr/>
            </p:nvSpPr>
            <p:spPr bwMode="auto">
              <a:xfrm>
                <a:off x="717109" y="26"/>
                <a:ext cx="15" cy="11"/>
              </a:xfrm>
              <a:custGeom>
                <a:avLst/>
                <a:gdLst/>
                <a:ahLst/>
                <a:cxnLst>
                  <a:cxn ang="0">
                    <a:pos x="58" y="19"/>
                  </a:cxn>
                  <a:cxn ang="0">
                    <a:pos x="55" y="13"/>
                  </a:cxn>
                  <a:cxn ang="0">
                    <a:pos x="53" y="8"/>
                  </a:cxn>
                  <a:cxn ang="0">
                    <a:pos x="49" y="2"/>
                  </a:cxn>
                  <a:cxn ang="0">
                    <a:pos x="45" y="0"/>
                  </a:cxn>
                  <a:cxn ang="0">
                    <a:pos x="41" y="0"/>
                  </a:cxn>
                  <a:cxn ang="0">
                    <a:pos x="38" y="1"/>
                  </a:cxn>
                  <a:cxn ang="0">
                    <a:pos x="34" y="1"/>
                  </a:cxn>
                  <a:cxn ang="0">
                    <a:pos x="29" y="1"/>
                  </a:cxn>
                  <a:cxn ang="0">
                    <a:pos x="25" y="1"/>
                  </a:cxn>
                  <a:cxn ang="0">
                    <a:pos x="21" y="1"/>
                  </a:cxn>
                  <a:cxn ang="0">
                    <a:pos x="16" y="1"/>
                  </a:cxn>
                  <a:cxn ang="0">
                    <a:pos x="12" y="2"/>
                  </a:cxn>
                  <a:cxn ang="0">
                    <a:pos x="9" y="8"/>
                  </a:cxn>
                  <a:cxn ang="0">
                    <a:pos x="6" y="10"/>
                  </a:cxn>
                  <a:cxn ang="0">
                    <a:pos x="3" y="15"/>
                  </a:cxn>
                  <a:cxn ang="0">
                    <a:pos x="2" y="20"/>
                  </a:cxn>
                  <a:cxn ang="0">
                    <a:pos x="6" y="28"/>
                  </a:cxn>
                  <a:cxn ang="0">
                    <a:pos x="8" y="34"/>
                  </a:cxn>
                  <a:cxn ang="0">
                    <a:pos x="13" y="40"/>
                  </a:cxn>
                  <a:cxn ang="0">
                    <a:pos x="17" y="43"/>
                  </a:cxn>
                  <a:cxn ang="0">
                    <a:pos x="21" y="43"/>
                  </a:cxn>
                  <a:cxn ang="0">
                    <a:pos x="25" y="45"/>
                  </a:cxn>
                  <a:cxn ang="0">
                    <a:pos x="29" y="45"/>
                  </a:cxn>
                  <a:cxn ang="0">
                    <a:pos x="32" y="45"/>
                  </a:cxn>
                  <a:cxn ang="0">
                    <a:pos x="36" y="43"/>
                  </a:cxn>
                  <a:cxn ang="0">
                    <a:pos x="40" y="43"/>
                  </a:cxn>
                  <a:cxn ang="0">
                    <a:pos x="45" y="43"/>
                  </a:cxn>
                  <a:cxn ang="0">
                    <a:pos x="49" y="40"/>
                  </a:cxn>
                  <a:cxn ang="0">
                    <a:pos x="53" y="34"/>
                  </a:cxn>
                  <a:cxn ang="0">
                    <a:pos x="55" y="31"/>
                  </a:cxn>
                  <a:cxn ang="0">
                    <a:pos x="58" y="25"/>
                  </a:cxn>
                </a:cxnLst>
                <a:rect l="0" t="0" r="r" b="b"/>
                <a:pathLst>
                  <a:path w="59" h="45">
                    <a:moveTo>
                      <a:pt x="59" y="22"/>
                    </a:moveTo>
                    <a:lnTo>
                      <a:pt x="58" y="19"/>
                    </a:lnTo>
                    <a:lnTo>
                      <a:pt x="57" y="16"/>
                    </a:lnTo>
                    <a:lnTo>
                      <a:pt x="55" y="13"/>
                    </a:lnTo>
                    <a:lnTo>
                      <a:pt x="54" y="10"/>
                    </a:lnTo>
                    <a:lnTo>
                      <a:pt x="53" y="8"/>
                    </a:lnTo>
                    <a:lnTo>
                      <a:pt x="50" y="5"/>
                    </a:lnTo>
                    <a:lnTo>
                      <a:pt x="49" y="2"/>
                    </a:lnTo>
                    <a:lnTo>
                      <a:pt x="46" y="0"/>
                    </a:lnTo>
                    <a:lnTo>
                      <a:pt x="45" y="0"/>
                    </a:lnTo>
                    <a:lnTo>
                      <a:pt x="43" y="0"/>
                    </a:lnTo>
                    <a:lnTo>
                      <a:pt x="41" y="0"/>
                    </a:lnTo>
                    <a:lnTo>
                      <a:pt x="39" y="1"/>
                    </a:lnTo>
                    <a:lnTo>
                      <a:pt x="38" y="1"/>
                    </a:lnTo>
                    <a:lnTo>
                      <a:pt x="35" y="1"/>
                    </a:lnTo>
                    <a:lnTo>
                      <a:pt x="34" y="1"/>
                    </a:lnTo>
                    <a:lnTo>
                      <a:pt x="31" y="1"/>
                    </a:lnTo>
                    <a:lnTo>
                      <a:pt x="29" y="1"/>
                    </a:lnTo>
                    <a:lnTo>
                      <a:pt x="27" y="1"/>
                    </a:lnTo>
                    <a:lnTo>
                      <a:pt x="25" y="1"/>
                    </a:lnTo>
                    <a:lnTo>
                      <a:pt x="23" y="1"/>
                    </a:lnTo>
                    <a:lnTo>
                      <a:pt x="21" y="1"/>
                    </a:lnTo>
                    <a:lnTo>
                      <a:pt x="18" y="1"/>
                    </a:lnTo>
                    <a:lnTo>
                      <a:pt x="16" y="1"/>
                    </a:lnTo>
                    <a:lnTo>
                      <a:pt x="15" y="0"/>
                    </a:lnTo>
                    <a:lnTo>
                      <a:pt x="12" y="2"/>
                    </a:lnTo>
                    <a:lnTo>
                      <a:pt x="11" y="5"/>
                    </a:lnTo>
                    <a:lnTo>
                      <a:pt x="9" y="8"/>
                    </a:lnTo>
                    <a:lnTo>
                      <a:pt x="7" y="9"/>
                    </a:lnTo>
                    <a:lnTo>
                      <a:pt x="6" y="10"/>
                    </a:lnTo>
                    <a:lnTo>
                      <a:pt x="4" y="13"/>
                    </a:lnTo>
                    <a:lnTo>
                      <a:pt x="3" y="15"/>
                    </a:lnTo>
                    <a:lnTo>
                      <a:pt x="0" y="18"/>
                    </a:lnTo>
                    <a:lnTo>
                      <a:pt x="2" y="20"/>
                    </a:lnTo>
                    <a:lnTo>
                      <a:pt x="4" y="24"/>
                    </a:lnTo>
                    <a:lnTo>
                      <a:pt x="6" y="28"/>
                    </a:lnTo>
                    <a:lnTo>
                      <a:pt x="7" y="31"/>
                    </a:lnTo>
                    <a:lnTo>
                      <a:pt x="8" y="34"/>
                    </a:lnTo>
                    <a:lnTo>
                      <a:pt x="11" y="37"/>
                    </a:lnTo>
                    <a:lnTo>
                      <a:pt x="13" y="40"/>
                    </a:lnTo>
                    <a:lnTo>
                      <a:pt x="15" y="43"/>
                    </a:lnTo>
                    <a:lnTo>
                      <a:pt x="17" y="43"/>
                    </a:lnTo>
                    <a:lnTo>
                      <a:pt x="18" y="43"/>
                    </a:lnTo>
                    <a:lnTo>
                      <a:pt x="21" y="43"/>
                    </a:lnTo>
                    <a:lnTo>
                      <a:pt x="23" y="43"/>
                    </a:lnTo>
                    <a:lnTo>
                      <a:pt x="25" y="45"/>
                    </a:lnTo>
                    <a:lnTo>
                      <a:pt x="27" y="45"/>
                    </a:lnTo>
                    <a:lnTo>
                      <a:pt x="29" y="45"/>
                    </a:lnTo>
                    <a:lnTo>
                      <a:pt x="31" y="45"/>
                    </a:lnTo>
                    <a:lnTo>
                      <a:pt x="32" y="45"/>
                    </a:lnTo>
                    <a:lnTo>
                      <a:pt x="35" y="45"/>
                    </a:lnTo>
                    <a:lnTo>
                      <a:pt x="36" y="43"/>
                    </a:lnTo>
                    <a:lnTo>
                      <a:pt x="39" y="43"/>
                    </a:lnTo>
                    <a:lnTo>
                      <a:pt x="40" y="43"/>
                    </a:lnTo>
                    <a:lnTo>
                      <a:pt x="43" y="43"/>
                    </a:lnTo>
                    <a:lnTo>
                      <a:pt x="45" y="43"/>
                    </a:lnTo>
                    <a:lnTo>
                      <a:pt x="46" y="42"/>
                    </a:lnTo>
                    <a:lnTo>
                      <a:pt x="49" y="40"/>
                    </a:lnTo>
                    <a:lnTo>
                      <a:pt x="52" y="37"/>
                    </a:lnTo>
                    <a:lnTo>
                      <a:pt x="53" y="34"/>
                    </a:lnTo>
                    <a:lnTo>
                      <a:pt x="54" y="33"/>
                    </a:lnTo>
                    <a:lnTo>
                      <a:pt x="55" y="31"/>
                    </a:lnTo>
                    <a:lnTo>
                      <a:pt x="57" y="28"/>
                    </a:lnTo>
                    <a:lnTo>
                      <a:pt x="58" y="25"/>
                    </a:lnTo>
                    <a:lnTo>
                      <a:pt x="59" y="22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510" name="Freeform 98"/>
              <p:cNvSpPr>
                <a:spLocks/>
              </p:cNvSpPr>
              <p:nvPr/>
            </p:nvSpPr>
            <p:spPr bwMode="auto">
              <a:xfrm>
                <a:off x="717097" y="18"/>
                <a:ext cx="5" cy="16"/>
              </a:xfrm>
              <a:custGeom>
                <a:avLst/>
                <a:gdLst/>
                <a:ahLst/>
                <a:cxnLst>
                  <a:cxn ang="0">
                    <a:pos x="19" y="41"/>
                  </a:cxn>
                  <a:cxn ang="0">
                    <a:pos x="17" y="37"/>
                  </a:cxn>
                  <a:cxn ang="0">
                    <a:pos x="15" y="33"/>
                  </a:cxn>
                  <a:cxn ang="0">
                    <a:pos x="14" y="30"/>
                  </a:cxn>
                  <a:cxn ang="0">
                    <a:pos x="12" y="26"/>
                  </a:cxn>
                  <a:cxn ang="0">
                    <a:pos x="10" y="22"/>
                  </a:cxn>
                  <a:cxn ang="0">
                    <a:pos x="9" y="18"/>
                  </a:cxn>
                  <a:cxn ang="0">
                    <a:pos x="9" y="14"/>
                  </a:cxn>
                  <a:cxn ang="0">
                    <a:pos x="8" y="10"/>
                  </a:cxn>
                  <a:cxn ang="0">
                    <a:pos x="7" y="9"/>
                  </a:cxn>
                  <a:cxn ang="0">
                    <a:pos x="5" y="8"/>
                  </a:cxn>
                  <a:cxn ang="0">
                    <a:pos x="5" y="7"/>
                  </a:cxn>
                  <a:cxn ang="0">
                    <a:pos x="4" y="5"/>
                  </a:cxn>
                  <a:cxn ang="0">
                    <a:pos x="3" y="4"/>
                  </a:cxn>
                  <a:cxn ang="0">
                    <a:pos x="3" y="4"/>
                  </a:cxn>
                  <a:cxn ang="0">
                    <a:pos x="1" y="1"/>
                  </a:cxn>
                  <a:cxn ang="0">
                    <a:pos x="0" y="0"/>
                  </a:cxn>
                  <a:cxn ang="0">
                    <a:pos x="0" y="5"/>
                  </a:cxn>
                  <a:cxn ang="0">
                    <a:pos x="0" y="9"/>
                  </a:cxn>
                  <a:cxn ang="0">
                    <a:pos x="0" y="14"/>
                  </a:cxn>
                  <a:cxn ang="0">
                    <a:pos x="0" y="18"/>
                  </a:cxn>
                  <a:cxn ang="0">
                    <a:pos x="1" y="22"/>
                  </a:cxn>
                  <a:cxn ang="0">
                    <a:pos x="3" y="26"/>
                  </a:cxn>
                  <a:cxn ang="0">
                    <a:pos x="3" y="30"/>
                  </a:cxn>
                  <a:cxn ang="0">
                    <a:pos x="4" y="35"/>
                  </a:cxn>
                  <a:cxn ang="0">
                    <a:pos x="5" y="37"/>
                  </a:cxn>
                  <a:cxn ang="0">
                    <a:pos x="8" y="41"/>
                  </a:cxn>
                  <a:cxn ang="0">
                    <a:pos x="9" y="45"/>
                  </a:cxn>
                  <a:cxn ang="0">
                    <a:pos x="10" y="49"/>
                  </a:cxn>
                  <a:cxn ang="0">
                    <a:pos x="13" y="51"/>
                  </a:cxn>
                  <a:cxn ang="0">
                    <a:pos x="15" y="55"/>
                  </a:cxn>
                  <a:cxn ang="0">
                    <a:pos x="18" y="59"/>
                  </a:cxn>
                  <a:cxn ang="0">
                    <a:pos x="22" y="63"/>
                  </a:cxn>
                  <a:cxn ang="0">
                    <a:pos x="21" y="56"/>
                  </a:cxn>
                  <a:cxn ang="0">
                    <a:pos x="21" y="51"/>
                  </a:cxn>
                  <a:cxn ang="0">
                    <a:pos x="19" y="46"/>
                  </a:cxn>
                  <a:cxn ang="0">
                    <a:pos x="19" y="41"/>
                  </a:cxn>
                </a:cxnLst>
                <a:rect l="0" t="0" r="r" b="b"/>
                <a:pathLst>
                  <a:path w="22" h="63">
                    <a:moveTo>
                      <a:pt x="19" y="41"/>
                    </a:moveTo>
                    <a:lnTo>
                      <a:pt x="17" y="37"/>
                    </a:lnTo>
                    <a:lnTo>
                      <a:pt x="15" y="33"/>
                    </a:lnTo>
                    <a:lnTo>
                      <a:pt x="14" y="30"/>
                    </a:lnTo>
                    <a:lnTo>
                      <a:pt x="12" y="26"/>
                    </a:lnTo>
                    <a:lnTo>
                      <a:pt x="10" y="22"/>
                    </a:lnTo>
                    <a:lnTo>
                      <a:pt x="9" y="18"/>
                    </a:lnTo>
                    <a:lnTo>
                      <a:pt x="9" y="14"/>
                    </a:lnTo>
                    <a:lnTo>
                      <a:pt x="8" y="10"/>
                    </a:lnTo>
                    <a:lnTo>
                      <a:pt x="7" y="9"/>
                    </a:lnTo>
                    <a:lnTo>
                      <a:pt x="5" y="8"/>
                    </a:lnTo>
                    <a:lnTo>
                      <a:pt x="5" y="7"/>
                    </a:lnTo>
                    <a:lnTo>
                      <a:pt x="4" y="5"/>
                    </a:lnTo>
                    <a:lnTo>
                      <a:pt x="3" y="4"/>
                    </a:lnTo>
                    <a:lnTo>
                      <a:pt x="3" y="4"/>
                    </a:lnTo>
                    <a:lnTo>
                      <a:pt x="1" y="1"/>
                    </a:lnTo>
                    <a:lnTo>
                      <a:pt x="0" y="0"/>
                    </a:lnTo>
                    <a:lnTo>
                      <a:pt x="0" y="5"/>
                    </a:lnTo>
                    <a:lnTo>
                      <a:pt x="0" y="9"/>
                    </a:lnTo>
                    <a:lnTo>
                      <a:pt x="0" y="14"/>
                    </a:lnTo>
                    <a:lnTo>
                      <a:pt x="0" y="18"/>
                    </a:lnTo>
                    <a:lnTo>
                      <a:pt x="1" y="22"/>
                    </a:lnTo>
                    <a:lnTo>
                      <a:pt x="3" y="26"/>
                    </a:lnTo>
                    <a:lnTo>
                      <a:pt x="3" y="30"/>
                    </a:lnTo>
                    <a:lnTo>
                      <a:pt x="4" y="35"/>
                    </a:lnTo>
                    <a:lnTo>
                      <a:pt x="5" y="37"/>
                    </a:lnTo>
                    <a:lnTo>
                      <a:pt x="8" y="41"/>
                    </a:lnTo>
                    <a:lnTo>
                      <a:pt x="9" y="45"/>
                    </a:lnTo>
                    <a:lnTo>
                      <a:pt x="10" y="49"/>
                    </a:lnTo>
                    <a:lnTo>
                      <a:pt x="13" y="51"/>
                    </a:lnTo>
                    <a:lnTo>
                      <a:pt x="15" y="55"/>
                    </a:lnTo>
                    <a:lnTo>
                      <a:pt x="18" y="59"/>
                    </a:lnTo>
                    <a:lnTo>
                      <a:pt x="22" y="63"/>
                    </a:lnTo>
                    <a:lnTo>
                      <a:pt x="21" y="56"/>
                    </a:lnTo>
                    <a:lnTo>
                      <a:pt x="21" y="51"/>
                    </a:lnTo>
                    <a:lnTo>
                      <a:pt x="19" y="46"/>
                    </a:lnTo>
                    <a:lnTo>
                      <a:pt x="19" y="41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511" name="Freeform 99"/>
              <p:cNvSpPr>
                <a:spLocks/>
              </p:cNvSpPr>
              <p:nvPr/>
            </p:nvSpPr>
            <p:spPr bwMode="auto">
              <a:xfrm>
                <a:off x="717110" y="37"/>
                <a:ext cx="12" cy="3"/>
              </a:xfrm>
              <a:custGeom>
                <a:avLst/>
                <a:gdLst/>
                <a:ahLst/>
                <a:cxnLst>
                  <a:cxn ang="0">
                    <a:pos x="7" y="0"/>
                  </a:cxn>
                  <a:cxn ang="0">
                    <a:pos x="10" y="0"/>
                  </a:cxn>
                  <a:cxn ang="0">
                    <a:pos x="12" y="1"/>
                  </a:cxn>
                  <a:cxn ang="0">
                    <a:pos x="14" y="1"/>
                  </a:cxn>
                  <a:cxn ang="0">
                    <a:pos x="16" y="1"/>
                  </a:cxn>
                  <a:cxn ang="0">
                    <a:pos x="19" y="1"/>
                  </a:cxn>
                  <a:cxn ang="0">
                    <a:pos x="21" y="1"/>
                  </a:cxn>
                  <a:cxn ang="0">
                    <a:pos x="23" y="1"/>
                  </a:cxn>
                  <a:cxn ang="0">
                    <a:pos x="25" y="1"/>
                  </a:cxn>
                  <a:cxn ang="0">
                    <a:pos x="28" y="1"/>
                  </a:cxn>
                  <a:cxn ang="0">
                    <a:pos x="30" y="1"/>
                  </a:cxn>
                  <a:cxn ang="0">
                    <a:pos x="32" y="1"/>
                  </a:cxn>
                  <a:cxn ang="0">
                    <a:pos x="34" y="1"/>
                  </a:cxn>
                  <a:cxn ang="0">
                    <a:pos x="35" y="1"/>
                  </a:cxn>
                  <a:cxn ang="0">
                    <a:pos x="38" y="0"/>
                  </a:cxn>
                  <a:cxn ang="0">
                    <a:pos x="40" y="0"/>
                  </a:cxn>
                  <a:cxn ang="0">
                    <a:pos x="42" y="0"/>
                  </a:cxn>
                  <a:cxn ang="0">
                    <a:pos x="48" y="6"/>
                  </a:cxn>
                  <a:cxn ang="0">
                    <a:pos x="46" y="7"/>
                  </a:cxn>
                  <a:cxn ang="0">
                    <a:pos x="42" y="9"/>
                  </a:cxn>
                  <a:cxn ang="0">
                    <a:pos x="39" y="9"/>
                  </a:cxn>
                  <a:cxn ang="0">
                    <a:pos x="35" y="10"/>
                  </a:cxn>
                  <a:cxn ang="0">
                    <a:pos x="32" y="10"/>
                  </a:cxn>
                  <a:cxn ang="0">
                    <a:pos x="28" y="10"/>
                  </a:cxn>
                  <a:cxn ang="0">
                    <a:pos x="25" y="10"/>
                  </a:cxn>
                  <a:cxn ang="0">
                    <a:pos x="21" y="10"/>
                  </a:cxn>
                  <a:cxn ang="0">
                    <a:pos x="19" y="10"/>
                  </a:cxn>
                  <a:cxn ang="0">
                    <a:pos x="15" y="10"/>
                  </a:cxn>
                  <a:cxn ang="0">
                    <a:pos x="12" y="10"/>
                  </a:cxn>
                  <a:cxn ang="0">
                    <a:pos x="9" y="9"/>
                  </a:cxn>
                  <a:cxn ang="0">
                    <a:pos x="6" y="9"/>
                  </a:cxn>
                  <a:cxn ang="0">
                    <a:pos x="5" y="7"/>
                  </a:cxn>
                  <a:cxn ang="0">
                    <a:pos x="2" y="7"/>
                  </a:cxn>
                  <a:cxn ang="0">
                    <a:pos x="0" y="6"/>
                  </a:cxn>
                  <a:cxn ang="0">
                    <a:pos x="7" y="0"/>
                  </a:cxn>
                </a:cxnLst>
                <a:rect l="0" t="0" r="r" b="b"/>
                <a:pathLst>
                  <a:path w="48" h="10">
                    <a:moveTo>
                      <a:pt x="7" y="0"/>
                    </a:moveTo>
                    <a:lnTo>
                      <a:pt x="10" y="0"/>
                    </a:lnTo>
                    <a:lnTo>
                      <a:pt x="12" y="1"/>
                    </a:lnTo>
                    <a:lnTo>
                      <a:pt x="14" y="1"/>
                    </a:lnTo>
                    <a:lnTo>
                      <a:pt x="16" y="1"/>
                    </a:lnTo>
                    <a:lnTo>
                      <a:pt x="19" y="1"/>
                    </a:lnTo>
                    <a:lnTo>
                      <a:pt x="21" y="1"/>
                    </a:lnTo>
                    <a:lnTo>
                      <a:pt x="23" y="1"/>
                    </a:lnTo>
                    <a:lnTo>
                      <a:pt x="25" y="1"/>
                    </a:lnTo>
                    <a:lnTo>
                      <a:pt x="28" y="1"/>
                    </a:lnTo>
                    <a:lnTo>
                      <a:pt x="30" y="1"/>
                    </a:lnTo>
                    <a:lnTo>
                      <a:pt x="32" y="1"/>
                    </a:lnTo>
                    <a:lnTo>
                      <a:pt x="34" y="1"/>
                    </a:lnTo>
                    <a:lnTo>
                      <a:pt x="35" y="1"/>
                    </a:lnTo>
                    <a:lnTo>
                      <a:pt x="38" y="0"/>
                    </a:lnTo>
                    <a:lnTo>
                      <a:pt x="40" y="0"/>
                    </a:lnTo>
                    <a:lnTo>
                      <a:pt x="42" y="0"/>
                    </a:lnTo>
                    <a:lnTo>
                      <a:pt x="48" y="6"/>
                    </a:lnTo>
                    <a:lnTo>
                      <a:pt x="46" y="7"/>
                    </a:lnTo>
                    <a:lnTo>
                      <a:pt x="42" y="9"/>
                    </a:lnTo>
                    <a:lnTo>
                      <a:pt x="39" y="9"/>
                    </a:lnTo>
                    <a:lnTo>
                      <a:pt x="35" y="10"/>
                    </a:lnTo>
                    <a:lnTo>
                      <a:pt x="32" y="10"/>
                    </a:lnTo>
                    <a:lnTo>
                      <a:pt x="28" y="10"/>
                    </a:lnTo>
                    <a:lnTo>
                      <a:pt x="25" y="10"/>
                    </a:lnTo>
                    <a:lnTo>
                      <a:pt x="21" y="10"/>
                    </a:lnTo>
                    <a:lnTo>
                      <a:pt x="19" y="10"/>
                    </a:lnTo>
                    <a:lnTo>
                      <a:pt x="15" y="10"/>
                    </a:lnTo>
                    <a:lnTo>
                      <a:pt x="12" y="10"/>
                    </a:lnTo>
                    <a:lnTo>
                      <a:pt x="9" y="9"/>
                    </a:lnTo>
                    <a:lnTo>
                      <a:pt x="6" y="9"/>
                    </a:lnTo>
                    <a:lnTo>
                      <a:pt x="5" y="7"/>
                    </a:lnTo>
                    <a:lnTo>
                      <a:pt x="2" y="7"/>
                    </a:lnTo>
                    <a:lnTo>
                      <a:pt x="0" y="6"/>
                    </a:lnTo>
                    <a:lnTo>
                      <a:pt x="7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512" name="Freeform 100"/>
              <p:cNvSpPr>
                <a:spLocks/>
              </p:cNvSpPr>
              <p:nvPr/>
            </p:nvSpPr>
            <p:spPr bwMode="auto">
              <a:xfrm>
                <a:off x="717131" y="20"/>
                <a:ext cx="4" cy="13"/>
              </a:xfrm>
              <a:custGeom>
                <a:avLst/>
                <a:gdLst/>
                <a:ahLst/>
                <a:cxnLst>
                  <a:cxn ang="0">
                    <a:pos x="0" y="39"/>
                  </a:cxn>
                  <a:cxn ang="0">
                    <a:pos x="3" y="36"/>
                  </a:cxn>
                  <a:cxn ang="0">
                    <a:pos x="4" y="32"/>
                  </a:cxn>
                  <a:cxn ang="0">
                    <a:pos x="5" y="28"/>
                  </a:cxn>
                  <a:cxn ang="0">
                    <a:pos x="6" y="25"/>
                  </a:cxn>
                  <a:cxn ang="0">
                    <a:pos x="8" y="21"/>
                  </a:cxn>
                  <a:cxn ang="0">
                    <a:pos x="8" y="17"/>
                  </a:cxn>
                  <a:cxn ang="0">
                    <a:pos x="9" y="14"/>
                  </a:cxn>
                  <a:cxn ang="0">
                    <a:pos x="9" y="10"/>
                  </a:cxn>
                  <a:cxn ang="0">
                    <a:pos x="10" y="9"/>
                  </a:cxn>
                  <a:cxn ang="0">
                    <a:pos x="11" y="8"/>
                  </a:cxn>
                  <a:cxn ang="0">
                    <a:pos x="13" y="7"/>
                  </a:cxn>
                  <a:cxn ang="0">
                    <a:pos x="14" y="5"/>
                  </a:cxn>
                  <a:cxn ang="0">
                    <a:pos x="14" y="4"/>
                  </a:cxn>
                  <a:cxn ang="0">
                    <a:pos x="15" y="3"/>
                  </a:cxn>
                  <a:cxn ang="0">
                    <a:pos x="17" y="2"/>
                  </a:cxn>
                  <a:cxn ang="0">
                    <a:pos x="17" y="0"/>
                  </a:cxn>
                  <a:cxn ang="0">
                    <a:pos x="17" y="7"/>
                  </a:cxn>
                  <a:cxn ang="0">
                    <a:pos x="17" y="13"/>
                  </a:cxn>
                  <a:cxn ang="0">
                    <a:pos x="15" y="21"/>
                  </a:cxn>
                  <a:cxn ang="0">
                    <a:pos x="14" y="27"/>
                  </a:cxn>
                  <a:cxn ang="0">
                    <a:pos x="11" y="34"/>
                  </a:cxn>
                  <a:cxn ang="0">
                    <a:pos x="9" y="40"/>
                  </a:cxn>
                  <a:cxn ang="0">
                    <a:pos x="5" y="46"/>
                  </a:cxn>
                  <a:cxn ang="0">
                    <a:pos x="0" y="53"/>
                  </a:cxn>
                  <a:cxn ang="0">
                    <a:pos x="1" y="49"/>
                  </a:cxn>
                  <a:cxn ang="0">
                    <a:pos x="1" y="45"/>
                  </a:cxn>
                  <a:cxn ang="0">
                    <a:pos x="0" y="42"/>
                  </a:cxn>
                  <a:cxn ang="0">
                    <a:pos x="0" y="39"/>
                  </a:cxn>
                </a:cxnLst>
                <a:rect l="0" t="0" r="r" b="b"/>
                <a:pathLst>
                  <a:path w="17" h="53">
                    <a:moveTo>
                      <a:pt x="0" y="39"/>
                    </a:moveTo>
                    <a:lnTo>
                      <a:pt x="3" y="36"/>
                    </a:lnTo>
                    <a:lnTo>
                      <a:pt x="4" y="32"/>
                    </a:lnTo>
                    <a:lnTo>
                      <a:pt x="5" y="28"/>
                    </a:lnTo>
                    <a:lnTo>
                      <a:pt x="6" y="25"/>
                    </a:lnTo>
                    <a:lnTo>
                      <a:pt x="8" y="21"/>
                    </a:lnTo>
                    <a:lnTo>
                      <a:pt x="8" y="17"/>
                    </a:lnTo>
                    <a:lnTo>
                      <a:pt x="9" y="14"/>
                    </a:lnTo>
                    <a:lnTo>
                      <a:pt x="9" y="10"/>
                    </a:lnTo>
                    <a:lnTo>
                      <a:pt x="10" y="9"/>
                    </a:lnTo>
                    <a:lnTo>
                      <a:pt x="11" y="8"/>
                    </a:lnTo>
                    <a:lnTo>
                      <a:pt x="13" y="7"/>
                    </a:lnTo>
                    <a:lnTo>
                      <a:pt x="14" y="5"/>
                    </a:lnTo>
                    <a:lnTo>
                      <a:pt x="14" y="4"/>
                    </a:lnTo>
                    <a:lnTo>
                      <a:pt x="15" y="3"/>
                    </a:lnTo>
                    <a:lnTo>
                      <a:pt x="17" y="2"/>
                    </a:lnTo>
                    <a:lnTo>
                      <a:pt x="17" y="0"/>
                    </a:lnTo>
                    <a:lnTo>
                      <a:pt x="17" y="7"/>
                    </a:lnTo>
                    <a:lnTo>
                      <a:pt x="17" y="13"/>
                    </a:lnTo>
                    <a:lnTo>
                      <a:pt x="15" y="21"/>
                    </a:lnTo>
                    <a:lnTo>
                      <a:pt x="14" y="27"/>
                    </a:lnTo>
                    <a:lnTo>
                      <a:pt x="11" y="34"/>
                    </a:lnTo>
                    <a:lnTo>
                      <a:pt x="9" y="40"/>
                    </a:lnTo>
                    <a:lnTo>
                      <a:pt x="5" y="46"/>
                    </a:lnTo>
                    <a:lnTo>
                      <a:pt x="0" y="53"/>
                    </a:lnTo>
                    <a:lnTo>
                      <a:pt x="1" y="49"/>
                    </a:lnTo>
                    <a:lnTo>
                      <a:pt x="1" y="45"/>
                    </a:lnTo>
                    <a:lnTo>
                      <a:pt x="0" y="42"/>
                    </a:lnTo>
                    <a:lnTo>
                      <a:pt x="0" y="39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</p:grpSp>
      </p:grpSp>
      <p:grpSp>
        <p:nvGrpSpPr>
          <p:cNvPr id="517" name="94 Grupo"/>
          <p:cNvGrpSpPr/>
          <p:nvPr/>
        </p:nvGrpSpPr>
        <p:grpSpPr>
          <a:xfrm>
            <a:off x="2714611" y="766745"/>
            <a:ext cx="180000" cy="540000"/>
            <a:chOff x="1104904" y="0"/>
            <a:chExt cx="180001" cy="549527"/>
          </a:xfrm>
        </p:grpSpPr>
        <p:grpSp>
          <p:nvGrpSpPr>
            <p:cNvPr id="518" name="6 Grupo"/>
            <p:cNvGrpSpPr/>
            <p:nvPr/>
          </p:nvGrpSpPr>
          <p:grpSpPr>
            <a:xfrm>
              <a:off x="1104904" y="9524"/>
              <a:ext cx="180001" cy="540003"/>
              <a:chOff x="1104904" y="9524"/>
              <a:chExt cx="1188000" cy="4284512"/>
            </a:xfrm>
          </p:grpSpPr>
          <p:sp>
            <p:nvSpPr>
              <p:cNvPr id="532" name="7 Elipse"/>
              <p:cNvSpPr/>
              <p:nvPr/>
            </p:nvSpPr>
            <p:spPr>
              <a:xfrm>
                <a:off x="1295404" y="9524"/>
                <a:ext cx="576000" cy="612000"/>
              </a:xfrm>
              <a:prstGeom prst="ellipse">
                <a:avLst/>
              </a:prstGeom>
              <a:solidFill>
                <a:srgbClr val="FF0000"/>
              </a:solidFill>
              <a:ln w="127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lvl1pPr marL="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s-ES" sz="1100"/>
              </a:p>
            </p:txBody>
          </p:sp>
          <p:grpSp>
            <p:nvGrpSpPr>
              <p:cNvPr id="533" name="8 Grupo"/>
              <p:cNvGrpSpPr/>
              <p:nvPr/>
            </p:nvGrpSpPr>
            <p:grpSpPr>
              <a:xfrm>
                <a:off x="1104904" y="46036"/>
                <a:ext cx="1188000" cy="4248000"/>
                <a:chOff x="1104904" y="46036"/>
                <a:chExt cx="1165225" cy="4021137"/>
              </a:xfrm>
            </p:grpSpPr>
            <p:sp>
              <p:nvSpPr>
                <p:cNvPr id="534" name="3 Forma libre"/>
                <p:cNvSpPr/>
                <p:nvPr/>
              </p:nvSpPr>
              <p:spPr>
                <a:xfrm>
                  <a:off x="1150941" y="46036"/>
                  <a:ext cx="1119188" cy="4021137"/>
                </a:xfrm>
                <a:custGeom>
                  <a:avLst/>
                  <a:gdLst>
                    <a:gd name="connsiteX0" fmla="*/ 715963 w 1119188"/>
                    <a:gd name="connsiteY0" fmla="*/ 963612 h 4021137"/>
                    <a:gd name="connsiteX1" fmla="*/ 858838 w 1119188"/>
                    <a:gd name="connsiteY1" fmla="*/ 973137 h 4021137"/>
                    <a:gd name="connsiteX2" fmla="*/ 935038 w 1119188"/>
                    <a:gd name="connsiteY2" fmla="*/ 696912 h 4021137"/>
                    <a:gd name="connsiteX3" fmla="*/ 811213 w 1119188"/>
                    <a:gd name="connsiteY3" fmla="*/ 382587 h 4021137"/>
                    <a:gd name="connsiteX4" fmla="*/ 696913 w 1119188"/>
                    <a:gd name="connsiteY4" fmla="*/ 315912 h 4021137"/>
                    <a:gd name="connsiteX5" fmla="*/ 687388 w 1119188"/>
                    <a:gd name="connsiteY5" fmla="*/ 239712 h 4021137"/>
                    <a:gd name="connsiteX6" fmla="*/ 735013 w 1119188"/>
                    <a:gd name="connsiteY6" fmla="*/ 163512 h 4021137"/>
                    <a:gd name="connsiteX7" fmla="*/ 696913 w 1119188"/>
                    <a:gd name="connsiteY7" fmla="*/ 68262 h 4021137"/>
                    <a:gd name="connsiteX8" fmla="*/ 696913 w 1119188"/>
                    <a:gd name="connsiteY8" fmla="*/ 11112 h 4021137"/>
                    <a:gd name="connsiteX9" fmla="*/ 801688 w 1119188"/>
                    <a:gd name="connsiteY9" fmla="*/ 134937 h 4021137"/>
                    <a:gd name="connsiteX10" fmla="*/ 877888 w 1119188"/>
                    <a:gd name="connsiteY10" fmla="*/ 315912 h 4021137"/>
                    <a:gd name="connsiteX11" fmla="*/ 1087438 w 1119188"/>
                    <a:gd name="connsiteY11" fmla="*/ 496887 h 4021137"/>
                    <a:gd name="connsiteX12" fmla="*/ 1068388 w 1119188"/>
                    <a:gd name="connsiteY12" fmla="*/ 554037 h 4021137"/>
                    <a:gd name="connsiteX13" fmla="*/ 1068388 w 1119188"/>
                    <a:gd name="connsiteY13" fmla="*/ 677862 h 4021137"/>
                    <a:gd name="connsiteX14" fmla="*/ 1058863 w 1119188"/>
                    <a:gd name="connsiteY14" fmla="*/ 915987 h 4021137"/>
                    <a:gd name="connsiteX15" fmla="*/ 925513 w 1119188"/>
                    <a:gd name="connsiteY15" fmla="*/ 1239837 h 4021137"/>
                    <a:gd name="connsiteX16" fmla="*/ 877888 w 1119188"/>
                    <a:gd name="connsiteY16" fmla="*/ 1316037 h 4021137"/>
                    <a:gd name="connsiteX17" fmla="*/ 906463 w 1119188"/>
                    <a:gd name="connsiteY17" fmla="*/ 1658937 h 4021137"/>
                    <a:gd name="connsiteX18" fmla="*/ 906463 w 1119188"/>
                    <a:gd name="connsiteY18" fmla="*/ 1801812 h 4021137"/>
                    <a:gd name="connsiteX19" fmla="*/ 992188 w 1119188"/>
                    <a:gd name="connsiteY19" fmla="*/ 1849437 h 4021137"/>
                    <a:gd name="connsiteX20" fmla="*/ 1011238 w 1119188"/>
                    <a:gd name="connsiteY20" fmla="*/ 1916112 h 4021137"/>
                    <a:gd name="connsiteX21" fmla="*/ 1011238 w 1119188"/>
                    <a:gd name="connsiteY21" fmla="*/ 1992312 h 4021137"/>
                    <a:gd name="connsiteX22" fmla="*/ 963613 w 1119188"/>
                    <a:gd name="connsiteY22" fmla="*/ 2078037 h 4021137"/>
                    <a:gd name="connsiteX23" fmla="*/ 963613 w 1119188"/>
                    <a:gd name="connsiteY23" fmla="*/ 2163762 h 4021137"/>
                    <a:gd name="connsiteX24" fmla="*/ 1020763 w 1119188"/>
                    <a:gd name="connsiteY24" fmla="*/ 2325687 h 4021137"/>
                    <a:gd name="connsiteX25" fmla="*/ 1058863 w 1119188"/>
                    <a:gd name="connsiteY25" fmla="*/ 2459037 h 4021137"/>
                    <a:gd name="connsiteX26" fmla="*/ 1068388 w 1119188"/>
                    <a:gd name="connsiteY26" fmla="*/ 2592387 h 4021137"/>
                    <a:gd name="connsiteX27" fmla="*/ 1096963 w 1119188"/>
                    <a:gd name="connsiteY27" fmla="*/ 2735262 h 4021137"/>
                    <a:gd name="connsiteX28" fmla="*/ 1096963 w 1119188"/>
                    <a:gd name="connsiteY28" fmla="*/ 2782887 h 4021137"/>
                    <a:gd name="connsiteX29" fmla="*/ 1077913 w 1119188"/>
                    <a:gd name="connsiteY29" fmla="*/ 2782887 h 4021137"/>
                    <a:gd name="connsiteX30" fmla="*/ 1011238 w 1119188"/>
                    <a:gd name="connsiteY30" fmla="*/ 2801937 h 4021137"/>
                    <a:gd name="connsiteX31" fmla="*/ 1030288 w 1119188"/>
                    <a:gd name="connsiteY31" fmla="*/ 2935287 h 4021137"/>
                    <a:gd name="connsiteX32" fmla="*/ 1001713 w 1119188"/>
                    <a:gd name="connsiteY32" fmla="*/ 3011487 h 4021137"/>
                    <a:gd name="connsiteX33" fmla="*/ 935038 w 1119188"/>
                    <a:gd name="connsiteY33" fmla="*/ 3078162 h 4021137"/>
                    <a:gd name="connsiteX34" fmla="*/ 906463 w 1119188"/>
                    <a:gd name="connsiteY34" fmla="*/ 3097212 h 4021137"/>
                    <a:gd name="connsiteX35" fmla="*/ 896938 w 1119188"/>
                    <a:gd name="connsiteY35" fmla="*/ 3144837 h 4021137"/>
                    <a:gd name="connsiteX36" fmla="*/ 896938 w 1119188"/>
                    <a:gd name="connsiteY36" fmla="*/ 3192462 h 4021137"/>
                    <a:gd name="connsiteX37" fmla="*/ 868363 w 1119188"/>
                    <a:gd name="connsiteY37" fmla="*/ 3325812 h 4021137"/>
                    <a:gd name="connsiteX38" fmla="*/ 811213 w 1119188"/>
                    <a:gd name="connsiteY38" fmla="*/ 3411537 h 4021137"/>
                    <a:gd name="connsiteX39" fmla="*/ 687388 w 1119188"/>
                    <a:gd name="connsiteY39" fmla="*/ 3563937 h 4021137"/>
                    <a:gd name="connsiteX40" fmla="*/ 668338 w 1119188"/>
                    <a:gd name="connsiteY40" fmla="*/ 3621087 h 4021137"/>
                    <a:gd name="connsiteX41" fmla="*/ 696913 w 1119188"/>
                    <a:gd name="connsiteY41" fmla="*/ 3668712 h 4021137"/>
                    <a:gd name="connsiteX42" fmla="*/ 744538 w 1119188"/>
                    <a:gd name="connsiteY42" fmla="*/ 3773487 h 4021137"/>
                    <a:gd name="connsiteX43" fmla="*/ 820738 w 1119188"/>
                    <a:gd name="connsiteY43" fmla="*/ 3916362 h 4021137"/>
                    <a:gd name="connsiteX44" fmla="*/ 830263 w 1119188"/>
                    <a:gd name="connsiteY44" fmla="*/ 4002087 h 4021137"/>
                    <a:gd name="connsiteX45" fmla="*/ 801688 w 1119188"/>
                    <a:gd name="connsiteY45" fmla="*/ 4021137 h 4021137"/>
                    <a:gd name="connsiteX46" fmla="*/ 763588 w 1119188"/>
                    <a:gd name="connsiteY46" fmla="*/ 4002087 h 4021137"/>
                    <a:gd name="connsiteX47" fmla="*/ 735013 w 1119188"/>
                    <a:gd name="connsiteY47" fmla="*/ 3963987 h 4021137"/>
                    <a:gd name="connsiteX48" fmla="*/ 592138 w 1119188"/>
                    <a:gd name="connsiteY48" fmla="*/ 3830637 h 4021137"/>
                    <a:gd name="connsiteX49" fmla="*/ 458788 w 1119188"/>
                    <a:gd name="connsiteY49" fmla="*/ 3744912 h 4021137"/>
                    <a:gd name="connsiteX50" fmla="*/ 449263 w 1119188"/>
                    <a:gd name="connsiteY50" fmla="*/ 3725862 h 4021137"/>
                    <a:gd name="connsiteX51" fmla="*/ 449263 w 1119188"/>
                    <a:gd name="connsiteY51" fmla="*/ 3706812 h 4021137"/>
                    <a:gd name="connsiteX52" fmla="*/ 458788 w 1119188"/>
                    <a:gd name="connsiteY52" fmla="*/ 3659187 h 4021137"/>
                    <a:gd name="connsiteX53" fmla="*/ 544513 w 1119188"/>
                    <a:gd name="connsiteY53" fmla="*/ 3582987 h 4021137"/>
                    <a:gd name="connsiteX54" fmla="*/ 573088 w 1119188"/>
                    <a:gd name="connsiteY54" fmla="*/ 3487737 h 4021137"/>
                    <a:gd name="connsiteX55" fmla="*/ 630238 w 1119188"/>
                    <a:gd name="connsiteY55" fmla="*/ 3325812 h 4021137"/>
                    <a:gd name="connsiteX56" fmla="*/ 611188 w 1119188"/>
                    <a:gd name="connsiteY56" fmla="*/ 3221037 h 4021137"/>
                    <a:gd name="connsiteX57" fmla="*/ 687388 w 1119188"/>
                    <a:gd name="connsiteY57" fmla="*/ 3116262 h 4021137"/>
                    <a:gd name="connsiteX58" fmla="*/ 735013 w 1119188"/>
                    <a:gd name="connsiteY58" fmla="*/ 2925762 h 4021137"/>
                    <a:gd name="connsiteX59" fmla="*/ 744538 w 1119188"/>
                    <a:gd name="connsiteY59" fmla="*/ 2782887 h 4021137"/>
                    <a:gd name="connsiteX60" fmla="*/ 725488 w 1119188"/>
                    <a:gd name="connsiteY60" fmla="*/ 2782887 h 4021137"/>
                    <a:gd name="connsiteX61" fmla="*/ 696913 w 1119188"/>
                    <a:gd name="connsiteY61" fmla="*/ 2782887 h 4021137"/>
                    <a:gd name="connsiteX62" fmla="*/ 677863 w 1119188"/>
                    <a:gd name="connsiteY62" fmla="*/ 2820987 h 4021137"/>
                    <a:gd name="connsiteX63" fmla="*/ 658813 w 1119188"/>
                    <a:gd name="connsiteY63" fmla="*/ 2925762 h 4021137"/>
                    <a:gd name="connsiteX64" fmla="*/ 573088 w 1119188"/>
                    <a:gd name="connsiteY64" fmla="*/ 2992437 h 4021137"/>
                    <a:gd name="connsiteX65" fmla="*/ 534988 w 1119188"/>
                    <a:gd name="connsiteY65" fmla="*/ 3097212 h 4021137"/>
                    <a:gd name="connsiteX66" fmla="*/ 496888 w 1119188"/>
                    <a:gd name="connsiteY66" fmla="*/ 3154362 h 4021137"/>
                    <a:gd name="connsiteX67" fmla="*/ 496888 w 1119188"/>
                    <a:gd name="connsiteY67" fmla="*/ 3221037 h 4021137"/>
                    <a:gd name="connsiteX68" fmla="*/ 506413 w 1119188"/>
                    <a:gd name="connsiteY68" fmla="*/ 3268662 h 4021137"/>
                    <a:gd name="connsiteX69" fmla="*/ 487363 w 1119188"/>
                    <a:gd name="connsiteY69" fmla="*/ 3344862 h 4021137"/>
                    <a:gd name="connsiteX70" fmla="*/ 430213 w 1119188"/>
                    <a:gd name="connsiteY70" fmla="*/ 3382962 h 4021137"/>
                    <a:gd name="connsiteX71" fmla="*/ 420688 w 1119188"/>
                    <a:gd name="connsiteY71" fmla="*/ 3411537 h 4021137"/>
                    <a:gd name="connsiteX72" fmla="*/ 392113 w 1119188"/>
                    <a:gd name="connsiteY72" fmla="*/ 3487737 h 4021137"/>
                    <a:gd name="connsiteX73" fmla="*/ 382588 w 1119188"/>
                    <a:gd name="connsiteY73" fmla="*/ 3582987 h 4021137"/>
                    <a:gd name="connsiteX74" fmla="*/ 344488 w 1119188"/>
                    <a:gd name="connsiteY74" fmla="*/ 3621087 h 4021137"/>
                    <a:gd name="connsiteX75" fmla="*/ 334963 w 1119188"/>
                    <a:gd name="connsiteY75" fmla="*/ 3640137 h 4021137"/>
                    <a:gd name="connsiteX76" fmla="*/ 325438 w 1119188"/>
                    <a:gd name="connsiteY76" fmla="*/ 3687762 h 4021137"/>
                    <a:gd name="connsiteX77" fmla="*/ 354013 w 1119188"/>
                    <a:gd name="connsiteY77" fmla="*/ 3792537 h 4021137"/>
                    <a:gd name="connsiteX78" fmla="*/ 354013 w 1119188"/>
                    <a:gd name="connsiteY78" fmla="*/ 3897312 h 4021137"/>
                    <a:gd name="connsiteX79" fmla="*/ 373063 w 1119188"/>
                    <a:gd name="connsiteY79" fmla="*/ 3944937 h 4021137"/>
                    <a:gd name="connsiteX80" fmla="*/ 325438 w 1119188"/>
                    <a:gd name="connsiteY80" fmla="*/ 4011612 h 4021137"/>
                    <a:gd name="connsiteX81" fmla="*/ 258763 w 1119188"/>
                    <a:gd name="connsiteY81" fmla="*/ 3973512 h 4021137"/>
                    <a:gd name="connsiteX82" fmla="*/ 230188 w 1119188"/>
                    <a:gd name="connsiteY82" fmla="*/ 3944937 h 4021137"/>
                    <a:gd name="connsiteX83" fmla="*/ 201613 w 1119188"/>
                    <a:gd name="connsiteY83" fmla="*/ 3897312 h 4021137"/>
                    <a:gd name="connsiteX84" fmla="*/ 173038 w 1119188"/>
                    <a:gd name="connsiteY84" fmla="*/ 3802062 h 4021137"/>
                    <a:gd name="connsiteX85" fmla="*/ 153988 w 1119188"/>
                    <a:gd name="connsiteY85" fmla="*/ 3725862 h 4021137"/>
                    <a:gd name="connsiteX86" fmla="*/ 144463 w 1119188"/>
                    <a:gd name="connsiteY86" fmla="*/ 3678237 h 4021137"/>
                    <a:gd name="connsiteX87" fmla="*/ 144463 w 1119188"/>
                    <a:gd name="connsiteY87" fmla="*/ 3649662 h 4021137"/>
                    <a:gd name="connsiteX88" fmla="*/ 163513 w 1119188"/>
                    <a:gd name="connsiteY88" fmla="*/ 3611562 h 4021137"/>
                    <a:gd name="connsiteX89" fmla="*/ 211138 w 1119188"/>
                    <a:gd name="connsiteY89" fmla="*/ 3478212 h 4021137"/>
                    <a:gd name="connsiteX90" fmla="*/ 249238 w 1119188"/>
                    <a:gd name="connsiteY90" fmla="*/ 3363912 h 4021137"/>
                    <a:gd name="connsiteX91" fmla="*/ 258763 w 1119188"/>
                    <a:gd name="connsiteY91" fmla="*/ 3316287 h 4021137"/>
                    <a:gd name="connsiteX92" fmla="*/ 258763 w 1119188"/>
                    <a:gd name="connsiteY92" fmla="*/ 3211512 h 4021137"/>
                    <a:gd name="connsiteX93" fmla="*/ 258763 w 1119188"/>
                    <a:gd name="connsiteY93" fmla="*/ 3125787 h 4021137"/>
                    <a:gd name="connsiteX94" fmla="*/ 277813 w 1119188"/>
                    <a:gd name="connsiteY94" fmla="*/ 3087687 h 4021137"/>
                    <a:gd name="connsiteX95" fmla="*/ 325438 w 1119188"/>
                    <a:gd name="connsiteY95" fmla="*/ 3001962 h 4021137"/>
                    <a:gd name="connsiteX96" fmla="*/ 392113 w 1119188"/>
                    <a:gd name="connsiteY96" fmla="*/ 2935287 h 4021137"/>
                    <a:gd name="connsiteX97" fmla="*/ 411163 w 1119188"/>
                    <a:gd name="connsiteY97" fmla="*/ 2868612 h 4021137"/>
                    <a:gd name="connsiteX98" fmla="*/ 392113 w 1119188"/>
                    <a:gd name="connsiteY98" fmla="*/ 2744787 h 4021137"/>
                    <a:gd name="connsiteX99" fmla="*/ 392113 w 1119188"/>
                    <a:gd name="connsiteY99" fmla="*/ 2744787 h 4021137"/>
                    <a:gd name="connsiteX100" fmla="*/ 344488 w 1119188"/>
                    <a:gd name="connsiteY100" fmla="*/ 2706687 h 4021137"/>
                    <a:gd name="connsiteX101" fmla="*/ 334963 w 1119188"/>
                    <a:gd name="connsiteY101" fmla="*/ 2678112 h 4021137"/>
                    <a:gd name="connsiteX102" fmla="*/ 315913 w 1119188"/>
                    <a:gd name="connsiteY102" fmla="*/ 2392362 h 4021137"/>
                    <a:gd name="connsiteX103" fmla="*/ 315913 w 1119188"/>
                    <a:gd name="connsiteY103" fmla="*/ 2306637 h 4021137"/>
                    <a:gd name="connsiteX104" fmla="*/ 306388 w 1119188"/>
                    <a:gd name="connsiteY104" fmla="*/ 2239962 h 4021137"/>
                    <a:gd name="connsiteX105" fmla="*/ 287338 w 1119188"/>
                    <a:gd name="connsiteY105" fmla="*/ 2211387 h 4021137"/>
                    <a:gd name="connsiteX106" fmla="*/ 268288 w 1119188"/>
                    <a:gd name="connsiteY106" fmla="*/ 2182812 h 4021137"/>
                    <a:gd name="connsiteX107" fmla="*/ 268288 w 1119188"/>
                    <a:gd name="connsiteY107" fmla="*/ 2135187 h 4021137"/>
                    <a:gd name="connsiteX108" fmla="*/ 296863 w 1119188"/>
                    <a:gd name="connsiteY108" fmla="*/ 2030412 h 4021137"/>
                    <a:gd name="connsiteX109" fmla="*/ 325438 w 1119188"/>
                    <a:gd name="connsiteY109" fmla="*/ 1982787 h 4021137"/>
                    <a:gd name="connsiteX110" fmla="*/ 354013 w 1119188"/>
                    <a:gd name="connsiteY110" fmla="*/ 1839912 h 4021137"/>
                    <a:gd name="connsiteX111" fmla="*/ 334963 w 1119188"/>
                    <a:gd name="connsiteY111" fmla="*/ 1773237 h 4021137"/>
                    <a:gd name="connsiteX112" fmla="*/ 287338 w 1119188"/>
                    <a:gd name="connsiteY112" fmla="*/ 1592262 h 4021137"/>
                    <a:gd name="connsiteX113" fmla="*/ 249238 w 1119188"/>
                    <a:gd name="connsiteY113" fmla="*/ 1525587 h 4021137"/>
                    <a:gd name="connsiteX114" fmla="*/ 201613 w 1119188"/>
                    <a:gd name="connsiteY114" fmla="*/ 1458912 h 4021137"/>
                    <a:gd name="connsiteX115" fmla="*/ 182563 w 1119188"/>
                    <a:gd name="connsiteY115" fmla="*/ 1382712 h 4021137"/>
                    <a:gd name="connsiteX116" fmla="*/ 182563 w 1119188"/>
                    <a:gd name="connsiteY116" fmla="*/ 1316037 h 4021137"/>
                    <a:gd name="connsiteX117" fmla="*/ 134938 w 1119188"/>
                    <a:gd name="connsiteY117" fmla="*/ 1306512 h 4021137"/>
                    <a:gd name="connsiteX118" fmla="*/ 68263 w 1119188"/>
                    <a:gd name="connsiteY118" fmla="*/ 1296987 h 4021137"/>
                    <a:gd name="connsiteX119" fmla="*/ 11113 w 1119188"/>
                    <a:gd name="connsiteY119" fmla="*/ 1268412 h 4021137"/>
                    <a:gd name="connsiteX120" fmla="*/ 1588 w 1119188"/>
                    <a:gd name="connsiteY120" fmla="*/ 1277937 h 40211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  <a:cxn ang="0">
                      <a:pos x="connsiteX101" y="connsiteY101"/>
                    </a:cxn>
                    <a:cxn ang="0">
                      <a:pos x="connsiteX102" y="connsiteY102"/>
                    </a:cxn>
                    <a:cxn ang="0">
                      <a:pos x="connsiteX103" y="connsiteY103"/>
                    </a:cxn>
                    <a:cxn ang="0">
                      <a:pos x="connsiteX104" y="connsiteY104"/>
                    </a:cxn>
                    <a:cxn ang="0">
                      <a:pos x="connsiteX105" y="connsiteY105"/>
                    </a:cxn>
                    <a:cxn ang="0">
                      <a:pos x="connsiteX106" y="connsiteY106"/>
                    </a:cxn>
                    <a:cxn ang="0">
                      <a:pos x="connsiteX107" y="connsiteY107"/>
                    </a:cxn>
                    <a:cxn ang="0">
                      <a:pos x="connsiteX108" y="connsiteY108"/>
                    </a:cxn>
                    <a:cxn ang="0">
                      <a:pos x="connsiteX109" y="connsiteY109"/>
                    </a:cxn>
                    <a:cxn ang="0">
                      <a:pos x="connsiteX110" y="connsiteY110"/>
                    </a:cxn>
                    <a:cxn ang="0">
                      <a:pos x="connsiteX111" y="connsiteY111"/>
                    </a:cxn>
                    <a:cxn ang="0">
                      <a:pos x="connsiteX112" y="connsiteY112"/>
                    </a:cxn>
                    <a:cxn ang="0">
                      <a:pos x="connsiteX113" y="connsiteY113"/>
                    </a:cxn>
                    <a:cxn ang="0">
                      <a:pos x="connsiteX114" y="connsiteY114"/>
                    </a:cxn>
                    <a:cxn ang="0">
                      <a:pos x="connsiteX115" y="connsiteY115"/>
                    </a:cxn>
                    <a:cxn ang="0">
                      <a:pos x="connsiteX116" y="connsiteY116"/>
                    </a:cxn>
                    <a:cxn ang="0">
                      <a:pos x="connsiteX117" y="connsiteY117"/>
                    </a:cxn>
                    <a:cxn ang="0">
                      <a:pos x="connsiteX118" y="connsiteY118"/>
                    </a:cxn>
                    <a:cxn ang="0">
                      <a:pos x="connsiteX119" y="connsiteY119"/>
                    </a:cxn>
                    <a:cxn ang="0">
                      <a:pos x="connsiteX120" y="connsiteY120"/>
                    </a:cxn>
                  </a:cxnLst>
                  <a:rect l="l" t="t" r="r" b="b"/>
                  <a:pathLst>
                    <a:path w="1119188" h="4021137">
                      <a:moveTo>
                        <a:pt x="715963" y="963612"/>
                      </a:moveTo>
                      <a:cubicBezTo>
                        <a:pt x="769144" y="990599"/>
                        <a:pt x="822326" y="1017587"/>
                        <a:pt x="858838" y="973137"/>
                      </a:cubicBezTo>
                      <a:cubicBezTo>
                        <a:pt x="895350" y="928687"/>
                        <a:pt x="942976" y="795337"/>
                        <a:pt x="935038" y="696912"/>
                      </a:cubicBezTo>
                      <a:cubicBezTo>
                        <a:pt x="927101" y="598487"/>
                        <a:pt x="850900" y="446087"/>
                        <a:pt x="811213" y="382587"/>
                      </a:cubicBezTo>
                      <a:cubicBezTo>
                        <a:pt x="771526" y="319087"/>
                        <a:pt x="717550" y="339724"/>
                        <a:pt x="696913" y="315912"/>
                      </a:cubicBezTo>
                      <a:cubicBezTo>
                        <a:pt x="676276" y="292100"/>
                        <a:pt x="681038" y="265112"/>
                        <a:pt x="687388" y="239712"/>
                      </a:cubicBezTo>
                      <a:cubicBezTo>
                        <a:pt x="693738" y="214312"/>
                        <a:pt x="733426" y="192087"/>
                        <a:pt x="735013" y="163512"/>
                      </a:cubicBezTo>
                      <a:cubicBezTo>
                        <a:pt x="736601" y="134937"/>
                        <a:pt x="703263" y="93662"/>
                        <a:pt x="696913" y="68262"/>
                      </a:cubicBezTo>
                      <a:cubicBezTo>
                        <a:pt x="690563" y="42862"/>
                        <a:pt x="679451" y="0"/>
                        <a:pt x="696913" y="11112"/>
                      </a:cubicBezTo>
                      <a:cubicBezTo>
                        <a:pt x="714375" y="22224"/>
                        <a:pt x="771526" y="84137"/>
                        <a:pt x="801688" y="134937"/>
                      </a:cubicBezTo>
                      <a:cubicBezTo>
                        <a:pt x="831850" y="185737"/>
                        <a:pt x="830263" y="255587"/>
                        <a:pt x="877888" y="315912"/>
                      </a:cubicBezTo>
                      <a:cubicBezTo>
                        <a:pt x="925513" y="376237"/>
                        <a:pt x="1055688" y="457200"/>
                        <a:pt x="1087438" y="496887"/>
                      </a:cubicBezTo>
                      <a:cubicBezTo>
                        <a:pt x="1119188" y="536575"/>
                        <a:pt x="1071563" y="523874"/>
                        <a:pt x="1068388" y="554037"/>
                      </a:cubicBezTo>
                      <a:cubicBezTo>
                        <a:pt x="1065213" y="584200"/>
                        <a:pt x="1069975" y="617537"/>
                        <a:pt x="1068388" y="677862"/>
                      </a:cubicBezTo>
                      <a:cubicBezTo>
                        <a:pt x="1066801" y="738187"/>
                        <a:pt x="1082675" y="822325"/>
                        <a:pt x="1058863" y="915987"/>
                      </a:cubicBezTo>
                      <a:cubicBezTo>
                        <a:pt x="1035051" y="1009649"/>
                        <a:pt x="955675" y="1173162"/>
                        <a:pt x="925513" y="1239837"/>
                      </a:cubicBezTo>
                      <a:cubicBezTo>
                        <a:pt x="895351" y="1306512"/>
                        <a:pt x="881063" y="1246187"/>
                        <a:pt x="877888" y="1316037"/>
                      </a:cubicBezTo>
                      <a:cubicBezTo>
                        <a:pt x="874713" y="1385887"/>
                        <a:pt x="901701" y="1577975"/>
                        <a:pt x="906463" y="1658937"/>
                      </a:cubicBezTo>
                      <a:cubicBezTo>
                        <a:pt x="911225" y="1739899"/>
                        <a:pt x="892176" y="1770062"/>
                        <a:pt x="906463" y="1801812"/>
                      </a:cubicBezTo>
                      <a:cubicBezTo>
                        <a:pt x="920751" y="1833562"/>
                        <a:pt x="974726" y="1830387"/>
                        <a:pt x="992188" y="1849437"/>
                      </a:cubicBezTo>
                      <a:cubicBezTo>
                        <a:pt x="1009650" y="1868487"/>
                        <a:pt x="1008063" y="1892300"/>
                        <a:pt x="1011238" y="1916112"/>
                      </a:cubicBezTo>
                      <a:cubicBezTo>
                        <a:pt x="1014413" y="1939925"/>
                        <a:pt x="1019175" y="1965325"/>
                        <a:pt x="1011238" y="1992312"/>
                      </a:cubicBezTo>
                      <a:cubicBezTo>
                        <a:pt x="1003301" y="2019299"/>
                        <a:pt x="971551" y="2049462"/>
                        <a:pt x="963613" y="2078037"/>
                      </a:cubicBezTo>
                      <a:cubicBezTo>
                        <a:pt x="955675" y="2106612"/>
                        <a:pt x="954088" y="2122487"/>
                        <a:pt x="963613" y="2163762"/>
                      </a:cubicBezTo>
                      <a:cubicBezTo>
                        <a:pt x="973138" y="2205037"/>
                        <a:pt x="1004888" y="2276475"/>
                        <a:pt x="1020763" y="2325687"/>
                      </a:cubicBezTo>
                      <a:cubicBezTo>
                        <a:pt x="1036638" y="2374899"/>
                        <a:pt x="1050926" y="2414587"/>
                        <a:pt x="1058863" y="2459037"/>
                      </a:cubicBezTo>
                      <a:cubicBezTo>
                        <a:pt x="1066800" y="2503487"/>
                        <a:pt x="1062038" y="2546349"/>
                        <a:pt x="1068388" y="2592387"/>
                      </a:cubicBezTo>
                      <a:cubicBezTo>
                        <a:pt x="1074738" y="2638425"/>
                        <a:pt x="1092201" y="2703512"/>
                        <a:pt x="1096963" y="2735262"/>
                      </a:cubicBezTo>
                      <a:cubicBezTo>
                        <a:pt x="1101725" y="2767012"/>
                        <a:pt x="1100138" y="2774949"/>
                        <a:pt x="1096963" y="2782887"/>
                      </a:cubicBezTo>
                      <a:cubicBezTo>
                        <a:pt x="1093788" y="2790825"/>
                        <a:pt x="1092200" y="2779712"/>
                        <a:pt x="1077913" y="2782887"/>
                      </a:cubicBezTo>
                      <a:cubicBezTo>
                        <a:pt x="1063626" y="2786062"/>
                        <a:pt x="1019175" y="2776537"/>
                        <a:pt x="1011238" y="2801937"/>
                      </a:cubicBezTo>
                      <a:cubicBezTo>
                        <a:pt x="1003301" y="2827337"/>
                        <a:pt x="1031876" y="2900362"/>
                        <a:pt x="1030288" y="2935287"/>
                      </a:cubicBezTo>
                      <a:cubicBezTo>
                        <a:pt x="1028700" y="2970212"/>
                        <a:pt x="1017588" y="2987675"/>
                        <a:pt x="1001713" y="3011487"/>
                      </a:cubicBezTo>
                      <a:cubicBezTo>
                        <a:pt x="985838" y="3035300"/>
                        <a:pt x="950913" y="3063875"/>
                        <a:pt x="935038" y="3078162"/>
                      </a:cubicBezTo>
                      <a:cubicBezTo>
                        <a:pt x="919163" y="3092450"/>
                        <a:pt x="912813" y="3086100"/>
                        <a:pt x="906463" y="3097212"/>
                      </a:cubicBezTo>
                      <a:cubicBezTo>
                        <a:pt x="900113" y="3108324"/>
                        <a:pt x="898526" y="3128962"/>
                        <a:pt x="896938" y="3144837"/>
                      </a:cubicBezTo>
                      <a:cubicBezTo>
                        <a:pt x="895351" y="3160712"/>
                        <a:pt x="901701" y="3162300"/>
                        <a:pt x="896938" y="3192462"/>
                      </a:cubicBezTo>
                      <a:cubicBezTo>
                        <a:pt x="892176" y="3222625"/>
                        <a:pt x="882650" y="3289300"/>
                        <a:pt x="868363" y="3325812"/>
                      </a:cubicBezTo>
                      <a:cubicBezTo>
                        <a:pt x="854076" y="3362324"/>
                        <a:pt x="841376" y="3371850"/>
                        <a:pt x="811213" y="3411537"/>
                      </a:cubicBezTo>
                      <a:cubicBezTo>
                        <a:pt x="781051" y="3451225"/>
                        <a:pt x="711200" y="3529012"/>
                        <a:pt x="687388" y="3563937"/>
                      </a:cubicBezTo>
                      <a:cubicBezTo>
                        <a:pt x="663576" y="3598862"/>
                        <a:pt x="666751" y="3603625"/>
                        <a:pt x="668338" y="3621087"/>
                      </a:cubicBezTo>
                      <a:cubicBezTo>
                        <a:pt x="669925" y="3638549"/>
                        <a:pt x="684213" y="3643312"/>
                        <a:pt x="696913" y="3668712"/>
                      </a:cubicBezTo>
                      <a:cubicBezTo>
                        <a:pt x="709613" y="3694112"/>
                        <a:pt x="723901" y="3732212"/>
                        <a:pt x="744538" y="3773487"/>
                      </a:cubicBezTo>
                      <a:cubicBezTo>
                        <a:pt x="765176" y="3814762"/>
                        <a:pt x="806451" y="3878262"/>
                        <a:pt x="820738" y="3916362"/>
                      </a:cubicBezTo>
                      <a:cubicBezTo>
                        <a:pt x="835025" y="3954462"/>
                        <a:pt x="833438" y="3984625"/>
                        <a:pt x="830263" y="4002087"/>
                      </a:cubicBezTo>
                      <a:cubicBezTo>
                        <a:pt x="827088" y="4019550"/>
                        <a:pt x="812800" y="4021137"/>
                        <a:pt x="801688" y="4021137"/>
                      </a:cubicBezTo>
                      <a:cubicBezTo>
                        <a:pt x="790576" y="4021137"/>
                        <a:pt x="774701" y="4011612"/>
                        <a:pt x="763588" y="4002087"/>
                      </a:cubicBezTo>
                      <a:cubicBezTo>
                        <a:pt x="752476" y="3992562"/>
                        <a:pt x="763588" y="3992562"/>
                        <a:pt x="735013" y="3963987"/>
                      </a:cubicBezTo>
                      <a:cubicBezTo>
                        <a:pt x="706438" y="3935412"/>
                        <a:pt x="638175" y="3867149"/>
                        <a:pt x="592138" y="3830637"/>
                      </a:cubicBezTo>
                      <a:cubicBezTo>
                        <a:pt x="546101" y="3794125"/>
                        <a:pt x="482600" y="3762374"/>
                        <a:pt x="458788" y="3744912"/>
                      </a:cubicBezTo>
                      <a:cubicBezTo>
                        <a:pt x="434976" y="3727450"/>
                        <a:pt x="450851" y="3732212"/>
                        <a:pt x="449263" y="3725862"/>
                      </a:cubicBezTo>
                      <a:cubicBezTo>
                        <a:pt x="447676" y="3719512"/>
                        <a:pt x="447676" y="3717924"/>
                        <a:pt x="449263" y="3706812"/>
                      </a:cubicBezTo>
                      <a:cubicBezTo>
                        <a:pt x="450850" y="3695700"/>
                        <a:pt x="442913" y="3679825"/>
                        <a:pt x="458788" y="3659187"/>
                      </a:cubicBezTo>
                      <a:cubicBezTo>
                        <a:pt x="474663" y="3638550"/>
                        <a:pt x="525463" y="3611562"/>
                        <a:pt x="544513" y="3582987"/>
                      </a:cubicBezTo>
                      <a:cubicBezTo>
                        <a:pt x="563563" y="3554412"/>
                        <a:pt x="558801" y="3530599"/>
                        <a:pt x="573088" y="3487737"/>
                      </a:cubicBezTo>
                      <a:cubicBezTo>
                        <a:pt x="587375" y="3444875"/>
                        <a:pt x="623888" y="3370262"/>
                        <a:pt x="630238" y="3325812"/>
                      </a:cubicBezTo>
                      <a:cubicBezTo>
                        <a:pt x="636588" y="3281362"/>
                        <a:pt x="601663" y="3255962"/>
                        <a:pt x="611188" y="3221037"/>
                      </a:cubicBezTo>
                      <a:cubicBezTo>
                        <a:pt x="620713" y="3186112"/>
                        <a:pt x="666751" y="3165474"/>
                        <a:pt x="687388" y="3116262"/>
                      </a:cubicBezTo>
                      <a:cubicBezTo>
                        <a:pt x="708025" y="3067050"/>
                        <a:pt x="725488" y="2981324"/>
                        <a:pt x="735013" y="2925762"/>
                      </a:cubicBezTo>
                      <a:cubicBezTo>
                        <a:pt x="744538" y="2870200"/>
                        <a:pt x="746126" y="2806700"/>
                        <a:pt x="744538" y="2782887"/>
                      </a:cubicBezTo>
                      <a:cubicBezTo>
                        <a:pt x="742950" y="2759074"/>
                        <a:pt x="725488" y="2782887"/>
                        <a:pt x="725488" y="2782887"/>
                      </a:cubicBezTo>
                      <a:cubicBezTo>
                        <a:pt x="717551" y="2782887"/>
                        <a:pt x="704850" y="2776537"/>
                        <a:pt x="696913" y="2782887"/>
                      </a:cubicBezTo>
                      <a:cubicBezTo>
                        <a:pt x="688976" y="2789237"/>
                        <a:pt x="684213" y="2797175"/>
                        <a:pt x="677863" y="2820987"/>
                      </a:cubicBezTo>
                      <a:cubicBezTo>
                        <a:pt x="671513" y="2844799"/>
                        <a:pt x="676275" y="2897187"/>
                        <a:pt x="658813" y="2925762"/>
                      </a:cubicBezTo>
                      <a:cubicBezTo>
                        <a:pt x="641351" y="2954337"/>
                        <a:pt x="593725" y="2963862"/>
                        <a:pt x="573088" y="2992437"/>
                      </a:cubicBezTo>
                      <a:cubicBezTo>
                        <a:pt x="552451" y="3021012"/>
                        <a:pt x="547688" y="3070225"/>
                        <a:pt x="534988" y="3097212"/>
                      </a:cubicBezTo>
                      <a:cubicBezTo>
                        <a:pt x="522288" y="3124199"/>
                        <a:pt x="503238" y="3133725"/>
                        <a:pt x="496888" y="3154362"/>
                      </a:cubicBezTo>
                      <a:cubicBezTo>
                        <a:pt x="490538" y="3174999"/>
                        <a:pt x="495301" y="3201987"/>
                        <a:pt x="496888" y="3221037"/>
                      </a:cubicBezTo>
                      <a:cubicBezTo>
                        <a:pt x="498475" y="3240087"/>
                        <a:pt x="508000" y="3248025"/>
                        <a:pt x="506413" y="3268662"/>
                      </a:cubicBezTo>
                      <a:cubicBezTo>
                        <a:pt x="504826" y="3289299"/>
                        <a:pt x="500063" y="3325812"/>
                        <a:pt x="487363" y="3344862"/>
                      </a:cubicBezTo>
                      <a:cubicBezTo>
                        <a:pt x="474663" y="3363912"/>
                        <a:pt x="441325" y="3371850"/>
                        <a:pt x="430213" y="3382962"/>
                      </a:cubicBezTo>
                      <a:cubicBezTo>
                        <a:pt x="419101" y="3394074"/>
                        <a:pt x="427038" y="3394075"/>
                        <a:pt x="420688" y="3411537"/>
                      </a:cubicBezTo>
                      <a:cubicBezTo>
                        <a:pt x="414338" y="3428999"/>
                        <a:pt x="398463" y="3459162"/>
                        <a:pt x="392113" y="3487737"/>
                      </a:cubicBezTo>
                      <a:cubicBezTo>
                        <a:pt x="385763" y="3516312"/>
                        <a:pt x="390526" y="3560762"/>
                        <a:pt x="382588" y="3582987"/>
                      </a:cubicBezTo>
                      <a:cubicBezTo>
                        <a:pt x="374651" y="3605212"/>
                        <a:pt x="352425" y="3611562"/>
                        <a:pt x="344488" y="3621087"/>
                      </a:cubicBezTo>
                      <a:cubicBezTo>
                        <a:pt x="336551" y="3630612"/>
                        <a:pt x="338138" y="3629024"/>
                        <a:pt x="334963" y="3640137"/>
                      </a:cubicBezTo>
                      <a:cubicBezTo>
                        <a:pt x="331788" y="3651250"/>
                        <a:pt x="322263" y="3662362"/>
                        <a:pt x="325438" y="3687762"/>
                      </a:cubicBezTo>
                      <a:cubicBezTo>
                        <a:pt x="328613" y="3713162"/>
                        <a:pt x="349251" y="3757612"/>
                        <a:pt x="354013" y="3792537"/>
                      </a:cubicBezTo>
                      <a:cubicBezTo>
                        <a:pt x="358776" y="3827462"/>
                        <a:pt x="350838" y="3871912"/>
                        <a:pt x="354013" y="3897312"/>
                      </a:cubicBezTo>
                      <a:cubicBezTo>
                        <a:pt x="357188" y="3922712"/>
                        <a:pt x="377825" y="3925887"/>
                        <a:pt x="373063" y="3944937"/>
                      </a:cubicBezTo>
                      <a:cubicBezTo>
                        <a:pt x="368301" y="3963987"/>
                        <a:pt x="344488" y="4006850"/>
                        <a:pt x="325438" y="4011612"/>
                      </a:cubicBezTo>
                      <a:cubicBezTo>
                        <a:pt x="306388" y="4016374"/>
                        <a:pt x="274638" y="3984625"/>
                        <a:pt x="258763" y="3973512"/>
                      </a:cubicBezTo>
                      <a:cubicBezTo>
                        <a:pt x="242888" y="3962400"/>
                        <a:pt x="239713" y="3957637"/>
                        <a:pt x="230188" y="3944937"/>
                      </a:cubicBezTo>
                      <a:cubicBezTo>
                        <a:pt x="220663" y="3932237"/>
                        <a:pt x="211138" y="3921125"/>
                        <a:pt x="201613" y="3897312"/>
                      </a:cubicBezTo>
                      <a:cubicBezTo>
                        <a:pt x="192088" y="3873500"/>
                        <a:pt x="180976" y="3830637"/>
                        <a:pt x="173038" y="3802062"/>
                      </a:cubicBezTo>
                      <a:cubicBezTo>
                        <a:pt x="165100" y="3773487"/>
                        <a:pt x="158750" y="3746499"/>
                        <a:pt x="153988" y="3725862"/>
                      </a:cubicBezTo>
                      <a:cubicBezTo>
                        <a:pt x="149226" y="3705225"/>
                        <a:pt x="146050" y="3690937"/>
                        <a:pt x="144463" y="3678237"/>
                      </a:cubicBezTo>
                      <a:cubicBezTo>
                        <a:pt x="142876" y="3665537"/>
                        <a:pt x="141288" y="3660775"/>
                        <a:pt x="144463" y="3649662"/>
                      </a:cubicBezTo>
                      <a:cubicBezTo>
                        <a:pt x="147638" y="3638549"/>
                        <a:pt x="152401" y="3640137"/>
                        <a:pt x="163513" y="3611562"/>
                      </a:cubicBezTo>
                      <a:cubicBezTo>
                        <a:pt x="174625" y="3582987"/>
                        <a:pt x="196851" y="3519487"/>
                        <a:pt x="211138" y="3478212"/>
                      </a:cubicBezTo>
                      <a:cubicBezTo>
                        <a:pt x="225426" y="3436937"/>
                        <a:pt x="241301" y="3390899"/>
                        <a:pt x="249238" y="3363912"/>
                      </a:cubicBezTo>
                      <a:cubicBezTo>
                        <a:pt x="257175" y="3336925"/>
                        <a:pt x="257176" y="3341687"/>
                        <a:pt x="258763" y="3316287"/>
                      </a:cubicBezTo>
                      <a:cubicBezTo>
                        <a:pt x="260351" y="3290887"/>
                        <a:pt x="258763" y="3211512"/>
                        <a:pt x="258763" y="3211512"/>
                      </a:cubicBezTo>
                      <a:cubicBezTo>
                        <a:pt x="258763" y="3179762"/>
                        <a:pt x="255588" y="3146425"/>
                        <a:pt x="258763" y="3125787"/>
                      </a:cubicBezTo>
                      <a:cubicBezTo>
                        <a:pt x="261938" y="3105150"/>
                        <a:pt x="266701" y="3108324"/>
                        <a:pt x="277813" y="3087687"/>
                      </a:cubicBezTo>
                      <a:cubicBezTo>
                        <a:pt x="288925" y="3067050"/>
                        <a:pt x="306388" y="3027362"/>
                        <a:pt x="325438" y="3001962"/>
                      </a:cubicBezTo>
                      <a:cubicBezTo>
                        <a:pt x="344488" y="2976562"/>
                        <a:pt x="377825" y="2957512"/>
                        <a:pt x="392113" y="2935287"/>
                      </a:cubicBezTo>
                      <a:cubicBezTo>
                        <a:pt x="406401" y="2913062"/>
                        <a:pt x="411163" y="2900362"/>
                        <a:pt x="411163" y="2868612"/>
                      </a:cubicBezTo>
                      <a:cubicBezTo>
                        <a:pt x="411163" y="2836862"/>
                        <a:pt x="392113" y="2744787"/>
                        <a:pt x="392113" y="2744787"/>
                      </a:cubicBezTo>
                      <a:lnTo>
                        <a:pt x="392113" y="2744787"/>
                      </a:lnTo>
                      <a:cubicBezTo>
                        <a:pt x="384176" y="2738437"/>
                        <a:pt x="354013" y="2717800"/>
                        <a:pt x="344488" y="2706687"/>
                      </a:cubicBezTo>
                      <a:cubicBezTo>
                        <a:pt x="334963" y="2695575"/>
                        <a:pt x="339725" y="2730499"/>
                        <a:pt x="334963" y="2678112"/>
                      </a:cubicBezTo>
                      <a:cubicBezTo>
                        <a:pt x="330201" y="2625725"/>
                        <a:pt x="319088" y="2454275"/>
                        <a:pt x="315913" y="2392362"/>
                      </a:cubicBezTo>
                      <a:cubicBezTo>
                        <a:pt x="312738" y="2330449"/>
                        <a:pt x="317501" y="2332037"/>
                        <a:pt x="315913" y="2306637"/>
                      </a:cubicBezTo>
                      <a:cubicBezTo>
                        <a:pt x="314326" y="2281237"/>
                        <a:pt x="311150" y="2255837"/>
                        <a:pt x="306388" y="2239962"/>
                      </a:cubicBezTo>
                      <a:cubicBezTo>
                        <a:pt x="301626" y="2224087"/>
                        <a:pt x="287338" y="2211387"/>
                        <a:pt x="287338" y="2211387"/>
                      </a:cubicBezTo>
                      <a:cubicBezTo>
                        <a:pt x="280988" y="2201862"/>
                        <a:pt x="271463" y="2195512"/>
                        <a:pt x="268288" y="2182812"/>
                      </a:cubicBezTo>
                      <a:cubicBezTo>
                        <a:pt x="265113" y="2170112"/>
                        <a:pt x="263526" y="2160587"/>
                        <a:pt x="268288" y="2135187"/>
                      </a:cubicBezTo>
                      <a:cubicBezTo>
                        <a:pt x="273050" y="2109787"/>
                        <a:pt x="287338" y="2055812"/>
                        <a:pt x="296863" y="2030412"/>
                      </a:cubicBezTo>
                      <a:cubicBezTo>
                        <a:pt x="306388" y="2005012"/>
                        <a:pt x="315913" y="2014537"/>
                        <a:pt x="325438" y="1982787"/>
                      </a:cubicBezTo>
                      <a:cubicBezTo>
                        <a:pt x="334963" y="1951037"/>
                        <a:pt x="352425" y="1874837"/>
                        <a:pt x="354013" y="1839912"/>
                      </a:cubicBezTo>
                      <a:cubicBezTo>
                        <a:pt x="355601" y="1804987"/>
                        <a:pt x="346075" y="1814512"/>
                        <a:pt x="334963" y="1773237"/>
                      </a:cubicBezTo>
                      <a:cubicBezTo>
                        <a:pt x="323851" y="1731962"/>
                        <a:pt x="301626" y="1633537"/>
                        <a:pt x="287338" y="1592262"/>
                      </a:cubicBezTo>
                      <a:cubicBezTo>
                        <a:pt x="273051" y="1550987"/>
                        <a:pt x="263526" y="1547812"/>
                        <a:pt x="249238" y="1525587"/>
                      </a:cubicBezTo>
                      <a:cubicBezTo>
                        <a:pt x="234950" y="1503362"/>
                        <a:pt x="212726" y="1482725"/>
                        <a:pt x="201613" y="1458912"/>
                      </a:cubicBezTo>
                      <a:cubicBezTo>
                        <a:pt x="190501" y="1435100"/>
                        <a:pt x="185738" y="1406525"/>
                        <a:pt x="182563" y="1382712"/>
                      </a:cubicBezTo>
                      <a:cubicBezTo>
                        <a:pt x="179388" y="1358900"/>
                        <a:pt x="190500" y="1328737"/>
                        <a:pt x="182563" y="1316037"/>
                      </a:cubicBezTo>
                      <a:cubicBezTo>
                        <a:pt x="174626" y="1303337"/>
                        <a:pt x="153988" y="1309687"/>
                        <a:pt x="134938" y="1306512"/>
                      </a:cubicBezTo>
                      <a:cubicBezTo>
                        <a:pt x="115888" y="1303337"/>
                        <a:pt x="88900" y="1303337"/>
                        <a:pt x="68263" y="1296987"/>
                      </a:cubicBezTo>
                      <a:cubicBezTo>
                        <a:pt x="47626" y="1290637"/>
                        <a:pt x="22226" y="1271587"/>
                        <a:pt x="11113" y="1268412"/>
                      </a:cubicBezTo>
                      <a:cubicBezTo>
                        <a:pt x="0" y="1265237"/>
                        <a:pt x="794" y="1271587"/>
                        <a:pt x="1588" y="1277937"/>
                      </a:cubicBezTo>
                    </a:path>
                  </a:pathLst>
                </a:custGeom>
                <a:solidFill>
                  <a:srgbClr val="FF0000"/>
                </a:solidFill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>
                  <a:lvl1pPr marL="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lang="es-ES" sz="1100"/>
                </a:p>
              </p:txBody>
            </p:sp>
            <p:sp>
              <p:nvSpPr>
                <p:cNvPr id="535" name="10 Forma libre"/>
                <p:cNvSpPr/>
                <p:nvPr/>
              </p:nvSpPr>
              <p:spPr>
                <a:xfrm>
                  <a:off x="1104904" y="273048"/>
                  <a:ext cx="811213" cy="1069975"/>
                </a:xfrm>
                <a:custGeom>
                  <a:avLst/>
                  <a:gdLst>
                    <a:gd name="connsiteX0" fmla="*/ 752475 w 811213"/>
                    <a:gd name="connsiteY0" fmla="*/ 736600 h 1069975"/>
                    <a:gd name="connsiteX1" fmla="*/ 733425 w 811213"/>
                    <a:gd name="connsiteY1" fmla="*/ 688975 h 1069975"/>
                    <a:gd name="connsiteX2" fmla="*/ 781050 w 811213"/>
                    <a:gd name="connsiteY2" fmla="*/ 650875 h 1069975"/>
                    <a:gd name="connsiteX3" fmla="*/ 809625 w 811213"/>
                    <a:gd name="connsiteY3" fmla="*/ 527050 h 1069975"/>
                    <a:gd name="connsiteX4" fmla="*/ 790575 w 811213"/>
                    <a:gd name="connsiteY4" fmla="*/ 422275 h 1069975"/>
                    <a:gd name="connsiteX5" fmla="*/ 762000 w 811213"/>
                    <a:gd name="connsiteY5" fmla="*/ 365125 h 1069975"/>
                    <a:gd name="connsiteX6" fmla="*/ 619125 w 811213"/>
                    <a:gd name="connsiteY6" fmla="*/ 317500 h 1069975"/>
                    <a:gd name="connsiteX7" fmla="*/ 514350 w 811213"/>
                    <a:gd name="connsiteY7" fmla="*/ 317500 h 1069975"/>
                    <a:gd name="connsiteX8" fmla="*/ 457200 w 811213"/>
                    <a:gd name="connsiteY8" fmla="*/ 393700 h 1069975"/>
                    <a:gd name="connsiteX9" fmla="*/ 409575 w 811213"/>
                    <a:gd name="connsiteY9" fmla="*/ 508000 h 1069975"/>
                    <a:gd name="connsiteX10" fmla="*/ 428625 w 811213"/>
                    <a:gd name="connsiteY10" fmla="*/ 622300 h 1069975"/>
                    <a:gd name="connsiteX11" fmla="*/ 485775 w 811213"/>
                    <a:gd name="connsiteY11" fmla="*/ 679450 h 1069975"/>
                    <a:gd name="connsiteX12" fmla="*/ 485775 w 811213"/>
                    <a:gd name="connsiteY12" fmla="*/ 736600 h 1069975"/>
                    <a:gd name="connsiteX13" fmla="*/ 390525 w 811213"/>
                    <a:gd name="connsiteY13" fmla="*/ 774700 h 1069975"/>
                    <a:gd name="connsiteX14" fmla="*/ 304800 w 811213"/>
                    <a:gd name="connsiteY14" fmla="*/ 812800 h 1069975"/>
                    <a:gd name="connsiteX15" fmla="*/ 209550 w 811213"/>
                    <a:gd name="connsiteY15" fmla="*/ 822325 h 1069975"/>
                    <a:gd name="connsiteX16" fmla="*/ 171450 w 811213"/>
                    <a:gd name="connsiteY16" fmla="*/ 746125 h 1069975"/>
                    <a:gd name="connsiteX17" fmla="*/ 190500 w 811213"/>
                    <a:gd name="connsiteY17" fmla="*/ 574675 h 1069975"/>
                    <a:gd name="connsiteX18" fmla="*/ 247650 w 811213"/>
                    <a:gd name="connsiteY18" fmla="*/ 403225 h 1069975"/>
                    <a:gd name="connsiteX19" fmla="*/ 266700 w 811213"/>
                    <a:gd name="connsiteY19" fmla="*/ 241300 h 1069975"/>
                    <a:gd name="connsiteX20" fmla="*/ 180975 w 811213"/>
                    <a:gd name="connsiteY20" fmla="*/ 127000 h 1069975"/>
                    <a:gd name="connsiteX21" fmla="*/ 171450 w 811213"/>
                    <a:gd name="connsiteY21" fmla="*/ 3175 h 1069975"/>
                    <a:gd name="connsiteX22" fmla="*/ 95250 w 811213"/>
                    <a:gd name="connsiteY22" fmla="*/ 107950 h 1069975"/>
                    <a:gd name="connsiteX23" fmla="*/ 114300 w 811213"/>
                    <a:gd name="connsiteY23" fmla="*/ 269875 h 1069975"/>
                    <a:gd name="connsiteX24" fmla="*/ 161925 w 811213"/>
                    <a:gd name="connsiteY24" fmla="*/ 336550 h 1069975"/>
                    <a:gd name="connsiteX25" fmla="*/ 85725 w 811213"/>
                    <a:gd name="connsiteY25" fmla="*/ 488950 h 1069975"/>
                    <a:gd name="connsiteX26" fmla="*/ 28575 w 811213"/>
                    <a:gd name="connsiteY26" fmla="*/ 593725 h 1069975"/>
                    <a:gd name="connsiteX27" fmla="*/ 28575 w 811213"/>
                    <a:gd name="connsiteY27" fmla="*/ 717550 h 1069975"/>
                    <a:gd name="connsiteX28" fmla="*/ 28575 w 811213"/>
                    <a:gd name="connsiteY28" fmla="*/ 831850 h 1069975"/>
                    <a:gd name="connsiteX29" fmla="*/ 0 w 811213"/>
                    <a:gd name="connsiteY29" fmla="*/ 908050 h 1069975"/>
                    <a:gd name="connsiteX30" fmla="*/ 28575 w 811213"/>
                    <a:gd name="connsiteY30" fmla="*/ 1012825 h 1069975"/>
                    <a:gd name="connsiteX31" fmla="*/ 57150 w 811213"/>
                    <a:gd name="connsiteY31" fmla="*/ 1069975 h 10699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</a:cxnLst>
                  <a:rect l="l" t="t" r="r" b="b"/>
                  <a:pathLst>
                    <a:path w="811213" h="1069975">
                      <a:moveTo>
                        <a:pt x="752475" y="736600"/>
                      </a:moveTo>
                      <a:cubicBezTo>
                        <a:pt x="740568" y="719931"/>
                        <a:pt x="728662" y="703263"/>
                        <a:pt x="733425" y="688975"/>
                      </a:cubicBezTo>
                      <a:cubicBezTo>
                        <a:pt x="738188" y="674687"/>
                        <a:pt x="768350" y="677862"/>
                        <a:pt x="781050" y="650875"/>
                      </a:cubicBezTo>
                      <a:cubicBezTo>
                        <a:pt x="793750" y="623888"/>
                        <a:pt x="808037" y="565150"/>
                        <a:pt x="809625" y="527050"/>
                      </a:cubicBezTo>
                      <a:cubicBezTo>
                        <a:pt x="811213" y="488950"/>
                        <a:pt x="798512" y="449262"/>
                        <a:pt x="790575" y="422275"/>
                      </a:cubicBezTo>
                      <a:cubicBezTo>
                        <a:pt x="782638" y="395288"/>
                        <a:pt x="790575" y="382587"/>
                        <a:pt x="762000" y="365125"/>
                      </a:cubicBezTo>
                      <a:cubicBezTo>
                        <a:pt x="733425" y="347663"/>
                        <a:pt x="660400" y="325437"/>
                        <a:pt x="619125" y="317500"/>
                      </a:cubicBezTo>
                      <a:cubicBezTo>
                        <a:pt x="577850" y="309563"/>
                        <a:pt x="541337" y="304800"/>
                        <a:pt x="514350" y="317500"/>
                      </a:cubicBezTo>
                      <a:cubicBezTo>
                        <a:pt x="487363" y="330200"/>
                        <a:pt x="474662" y="361950"/>
                        <a:pt x="457200" y="393700"/>
                      </a:cubicBezTo>
                      <a:cubicBezTo>
                        <a:pt x="439738" y="425450"/>
                        <a:pt x="414338" y="469900"/>
                        <a:pt x="409575" y="508000"/>
                      </a:cubicBezTo>
                      <a:cubicBezTo>
                        <a:pt x="404813" y="546100"/>
                        <a:pt x="415925" y="593725"/>
                        <a:pt x="428625" y="622300"/>
                      </a:cubicBezTo>
                      <a:cubicBezTo>
                        <a:pt x="441325" y="650875"/>
                        <a:pt x="476250" y="660400"/>
                        <a:pt x="485775" y="679450"/>
                      </a:cubicBezTo>
                      <a:cubicBezTo>
                        <a:pt x="495300" y="698500"/>
                        <a:pt x="501650" y="720725"/>
                        <a:pt x="485775" y="736600"/>
                      </a:cubicBezTo>
                      <a:cubicBezTo>
                        <a:pt x="469900" y="752475"/>
                        <a:pt x="420688" y="762000"/>
                        <a:pt x="390525" y="774700"/>
                      </a:cubicBezTo>
                      <a:cubicBezTo>
                        <a:pt x="360363" y="787400"/>
                        <a:pt x="334963" y="804862"/>
                        <a:pt x="304800" y="812800"/>
                      </a:cubicBezTo>
                      <a:cubicBezTo>
                        <a:pt x="274637" y="820738"/>
                        <a:pt x="231775" y="833437"/>
                        <a:pt x="209550" y="822325"/>
                      </a:cubicBezTo>
                      <a:cubicBezTo>
                        <a:pt x="187325" y="811213"/>
                        <a:pt x="174625" y="787400"/>
                        <a:pt x="171450" y="746125"/>
                      </a:cubicBezTo>
                      <a:cubicBezTo>
                        <a:pt x="168275" y="704850"/>
                        <a:pt x="177800" y="631825"/>
                        <a:pt x="190500" y="574675"/>
                      </a:cubicBezTo>
                      <a:cubicBezTo>
                        <a:pt x="203200" y="517525"/>
                        <a:pt x="234950" y="458788"/>
                        <a:pt x="247650" y="403225"/>
                      </a:cubicBezTo>
                      <a:cubicBezTo>
                        <a:pt x="260350" y="347662"/>
                        <a:pt x="277812" y="287337"/>
                        <a:pt x="266700" y="241300"/>
                      </a:cubicBezTo>
                      <a:cubicBezTo>
                        <a:pt x="255588" y="195263"/>
                        <a:pt x="196850" y="166687"/>
                        <a:pt x="180975" y="127000"/>
                      </a:cubicBezTo>
                      <a:cubicBezTo>
                        <a:pt x="165100" y="87313"/>
                        <a:pt x="185737" y="6350"/>
                        <a:pt x="171450" y="3175"/>
                      </a:cubicBezTo>
                      <a:cubicBezTo>
                        <a:pt x="157163" y="0"/>
                        <a:pt x="104775" y="63500"/>
                        <a:pt x="95250" y="107950"/>
                      </a:cubicBezTo>
                      <a:cubicBezTo>
                        <a:pt x="85725" y="152400"/>
                        <a:pt x="103188" y="231775"/>
                        <a:pt x="114300" y="269875"/>
                      </a:cubicBezTo>
                      <a:cubicBezTo>
                        <a:pt x="125412" y="307975"/>
                        <a:pt x="166688" y="300038"/>
                        <a:pt x="161925" y="336550"/>
                      </a:cubicBezTo>
                      <a:cubicBezTo>
                        <a:pt x="157163" y="373063"/>
                        <a:pt x="107950" y="446088"/>
                        <a:pt x="85725" y="488950"/>
                      </a:cubicBezTo>
                      <a:cubicBezTo>
                        <a:pt x="63500" y="531812"/>
                        <a:pt x="38100" y="555625"/>
                        <a:pt x="28575" y="593725"/>
                      </a:cubicBezTo>
                      <a:cubicBezTo>
                        <a:pt x="19050" y="631825"/>
                        <a:pt x="28575" y="717550"/>
                        <a:pt x="28575" y="717550"/>
                      </a:cubicBezTo>
                      <a:cubicBezTo>
                        <a:pt x="28575" y="757237"/>
                        <a:pt x="33337" y="800100"/>
                        <a:pt x="28575" y="831850"/>
                      </a:cubicBezTo>
                      <a:cubicBezTo>
                        <a:pt x="23813" y="863600"/>
                        <a:pt x="0" y="877888"/>
                        <a:pt x="0" y="908050"/>
                      </a:cubicBezTo>
                      <a:cubicBezTo>
                        <a:pt x="0" y="938212"/>
                        <a:pt x="19050" y="985838"/>
                        <a:pt x="28575" y="1012825"/>
                      </a:cubicBezTo>
                      <a:cubicBezTo>
                        <a:pt x="38100" y="1039812"/>
                        <a:pt x="47625" y="1054893"/>
                        <a:pt x="57150" y="1069975"/>
                      </a:cubicBezTo>
                    </a:path>
                  </a:pathLst>
                </a:custGeom>
                <a:solidFill>
                  <a:srgbClr val="FF0000"/>
                </a:solidFill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>
                  <a:lvl1pPr marL="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lang="es-ES" sz="1100"/>
                </a:p>
              </p:txBody>
            </p:sp>
          </p:grpSp>
        </p:grpSp>
        <p:grpSp>
          <p:nvGrpSpPr>
            <p:cNvPr id="519" name="Group 88"/>
            <p:cNvGrpSpPr>
              <a:grpSpLocks/>
            </p:cNvGrpSpPr>
            <p:nvPr/>
          </p:nvGrpSpPr>
          <p:grpSpPr bwMode="auto">
            <a:xfrm>
              <a:off x="1145721" y="0"/>
              <a:ext cx="77107" cy="86360"/>
              <a:chOff x="1145721" y="0"/>
              <a:chExt cx="41" cy="41"/>
            </a:xfrm>
          </p:grpSpPr>
          <p:sp>
            <p:nvSpPr>
              <p:cNvPr id="520" name="Freeform 89"/>
              <p:cNvSpPr>
                <a:spLocks/>
              </p:cNvSpPr>
              <p:nvPr/>
            </p:nvSpPr>
            <p:spPr bwMode="auto">
              <a:xfrm>
                <a:off x="1145721" y="0"/>
                <a:ext cx="41" cy="41"/>
              </a:xfrm>
              <a:custGeom>
                <a:avLst/>
                <a:gdLst/>
                <a:ahLst/>
                <a:cxnLst>
                  <a:cxn ang="0">
                    <a:pos x="165" y="75"/>
                  </a:cxn>
                  <a:cxn ang="0">
                    <a:pos x="162" y="61"/>
                  </a:cxn>
                  <a:cxn ang="0">
                    <a:pos x="157" y="47"/>
                  </a:cxn>
                  <a:cxn ang="0">
                    <a:pos x="150" y="36"/>
                  </a:cxn>
                  <a:cxn ang="0">
                    <a:pos x="141" y="24"/>
                  </a:cxn>
                  <a:cxn ang="0">
                    <a:pos x="129" y="15"/>
                  </a:cxn>
                  <a:cxn ang="0">
                    <a:pos x="118" y="8"/>
                  </a:cxn>
                  <a:cxn ang="0">
                    <a:pos x="104" y="2"/>
                  </a:cxn>
                  <a:cxn ang="0">
                    <a:pos x="90" y="0"/>
                  </a:cxn>
                  <a:cxn ang="0">
                    <a:pos x="75" y="0"/>
                  </a:cxn>
                  <a:cxn ang="0">
                    <a:pos x="61" y="2"/>
                  </a:cxn>
                  <a:cxn ang="0">
                    <a:pos x="47" y="8"/>
                  </a:cxn>
                  <a:cxn ang="0">
                    <a:pos x="35" y="14"/>
                  </a:cxn>
                  <a:cxn ang="0">
                    <a:pos x="24" y="23"/>
                  </a:cxn>
                  <a:cxn ang="0">
                    <a:pos x="14" y="34"/>
                  </a:cxn>
                  <a:cxn ang="0">
                    <a:pos x="8" y="47"/>
                  </a:cxn>
                  <a:cxn ang="0">
                    <a:pos x="3" y="60"/>
                  </a:cxn>
                  <a:cxn ang="0">
                    <a:pos x="0" y="74"/>
                  </a:cxn>
                  <a:cxn ang="0">
                    <a:pos x="0" y="89"/>
                  </a:cxn>
                  <a:cxn ang="0">
                    <a:pos x="1" y="104"/>
                  </a:cxn>
                  <a:cxn ang="0">
                    <a:pos x="6" y="116"/>
                  </a:cxn>
                  <a:cxn ang="0">
                    <a:pos x="14" y="129"/>
                  </a:cxn>
                  <a:cxn ang="0">
                    <a:pos x="23" y="141"/>
                  </a:cxn>
                  <a:cxn ang="0">
                    <a:pos x="35" y="150"/>
                  </a:cxn>
                  <a:cxn ang="0">
                    <a:pos x="46" y="157"/>
                  </a:cxn>
                  <a:cxn ang="0">
                    <a:pos x="60" y="162"/>
                  </a:cxn>
                  <a:cxn ang="0">
                    <a:pos x="74" y="165"/>
                  </a:cxn>
                  <a:cxn ang="0">
                    <a:pos x="88" y="165"/>
                  </a:cxn>
                  <a:cxn ang="0">
                    <a:pos x="102" y="162"/>
                  </a:cxn>
                  <a:cxn ang="0">
                    <a:pos x="116" y="157"/>
                  </a:cxn>
                  <a:cxn ang="0">
                    <a:pos x="129" y="151"/>
                  </a:cxn>
                  <a:cxn ang="0">
                    <a:pos x="139" y="142"/>
                  </a:cxn>
                  <a:cxn ang="0">
                    <a:pos x="150" y="132"/>
                  </a:cxn>
                  <a:cxn ang="0">
                    <a:pos x="156" y="119"/>
                  </a:cxn>
                  <a:cxn ang="0">
                    <a:pos x="161" y="105"/>
                  </a:cxn>
                  <a:cxn ang="0">
                    <a:pos x="165" y="91"/>
                  </a:cxn>
                  <a:cxn ang="0">
                    <a:pos x="165" y="83"/>
                  </a:cxn>
                </a:cxnLst>
                <a:rect l="0" t="0" r="r" b="b"/>
                <a:pathLst>
                  <a:path w="165" h="165">
                    <a:moveTo>
                      <a:pt x="165" y="83"/>
                    </a:moveTo>
                    <a:lnTo>
                      <a:pt x="165" y="75"/>
                    </a:lnTo>
                    <a:lnTo>
                      <a:pt x="164" y="68"/>
                    </a:lnTo>
                    <a:lnTo>
                      <a:pt x="162" y="61"/>
                    </a:lnTo>
                    <a:lnTo>
                      <a:pt x="160" y="54"/>
                    </a:lnTo>
                    <a:lnTo>
                      <a:pt x="157" y="47"/>
                    </a:lnTo>
                    <a:lnTo>
                      <a:pt x="153" y="41"/>
                    </a:lnTo>
                    <a:lnTo>
                      <a:pt x="150" y="36"/>
                    </a:lnTo>
                    <a:lnTo>
                      <a:pt x="146" y="29"/>
                    </a:lnTo>
                    <a:lnTo>
                      <a:pt x="141" y="24"/>
                    </a:lnTo>
                    <a:lnTo>
                      <a:pt x="136" y="19"/>
                    </a:lnTo>
                    <a:lnTo>
                      <a:pt x="129" y="15"/>
                    </a:lnTo>
                    <a:lnTo>
                      <a:pt x="124" y="11"/>
                    </a:lnTo>
                    <a:lnTo>
                      <a:pt x="118" y="8"/>
                    </a:lnTo>
                    <a:lnTo>
                      <a:pt x="111" y="5"/>
                    </a:lnTo>
                    <a:lnTo>
                      <a:pt x="104" y="2"/>
                    </a:lnTo>
                    <a:lnTo>
                      <a:pt x="97" y="1"/>
                    </a:lnTo>
                    <a:lnTo>
                      <a:pt x="90" y="0"/>
                    </a:lnTo>
                    <a:lnTo>
                      <a:pt x="82" y="0"/>
                    </a:lnTo>
                    <a:lnTo>
                      <a:pt x="75" y="0"/>
                    </a:lnTo>
                    <a:lnTo>
                      <a:pt x="68" y="1"/>
                    </a:lnTo>
                    <a:lnTo>
                      <a:pt x="61" y="2"/>
                    </a:lnTo>
                    <a:lnTo>
                      <a:pt x="54" y="5"/>
                    </a:lnTo>
                    <a:lnTo>
                      <a:pt x="47" y="8"/>
                    </a:lnTo>
                    <a:lnTo>
                      <a:pt x="41" y="11"/>
                    </a:lnTo>
                    <a:lnTo>
                      <a:pt x="35" y="14"/>
                    </a:lnTo>
                    <a:lnTo>
                      <a:pt x="29" y="19"/>
                    </a:lnTo>
                    <a:lnTo>
                      <a:pt x="24" y="23"/>
                    </a:lnTo>
                    <a:lnTo>
                      <a:pt x="19" y="29"/>
                    </a:lnTo>
                    <a:lnTo>
                      <a:pt x="14" y="34"/>
                    </a:lnTo>
                    <a:lnTo>
                      <a:pt x="12" y="41"/>
                    </a:lnTo>
                    <a:lnTo>
                      <a:pt x="8" y="47"/>
                    </a:lnTo>
                    <a:lnTo>
                      <a:pt x="4" y="54"/>
                    </a:lnTo>
                    <a:lnTo>
                      <a:pt x="3" y="60"/>
                    </a:lnTo>
                    <a:lnTo>
                      <a:pt x="0" y="68"/>
                    </a:lnTo>
                    <a:lnTo>
                      <a:pt x="0" y="74"/>
                    </a:lnTo>
                    <a:lnTo>
                      <a:pt x="0" y="82"/>
                    </a:lnTo>
                    <a:lnTo>
                      <a:pt x="0" y="89"/>
                    </a:lnTo>
                    <a:lnTo>
                      <a:pt x="0" y="96"/>
                    </a:lnTo>
                    <a:lnTo>
                      <a:pt x="1" y="104"/>
                    </a:lnTo>
                    <a:lnTo>
                      <a:pt x="4" y="110"/>
                    </a:lnTo>
                    <a:lnTo>
                      <a:pt x="6" y="116"/>
                    </a:lnTo>
                    <a:lnTo>
                      <a:pt x="10" y="123"/>
                    </a:lnTo>
                    <a:lnTo>
                      <a:pt x="14" y="129"/>
                    </a:lnTo>
                    <a:lnTo>
                      <a:pt x="18" y="136"/>
                    </a:lnTo>
                    <a:lnTo>
                      <a:pt x="23" y="141"/>
                    </a:lnTo>
                    <a:lnTo>
                      <a:pt x="28" y="145"/>
                    </a:lnTo>
                    <a:lnTo>
                      <a:pt x="35" y="150"/>
                    </a:lnTo>
                    <a:lnTo>
                      <a:pt x="40" y="153"/>
                    </a:lnTo>
                    <a:lnTo>
                      <a:pt x="46" y="157"/>
                    </a:lnTo>
                    <a:lnTo>
                      <a:pt x="54" y="160"/>
                    </a:lnTo>
                    <a:lnTo>
                      <a:pt x="60" y="162"/>
                    </a:lnTo>
                    <a:lnTo>
                      <a:pt x="67" y="164"/>
                    </a:lnTo>
                    <a:lnTo>
                      <a:pt x="74" y="165"/>
                    </a:lnTo>
                    <a:lnTo>
                      <a:pt x="81" y="165"/>
                    </a:lnTo>
                    <a:lnTo>
                      <a:pt x="88" y="165"/>
                    </a:lnTo>
                    <a:lnTo>
                      <a:pt x="96" y="164"/>
                    </a:lnTo>
                    <a:lnTo>
                      <a:pt x="102" y="162"/>
                    </a:lnTo>
                    <a:lnTo>
                      <a:pt x="110" y="160"/>
                    </a:lnTo>
                    <a:lnTo>
                      <a:pt x="116" y="157"/>
                    </a:lnTo>
                    <a:lnTo>
                      <a:pt x="123" y="155"/>
                    </a:lnTo>
                    <a:lnTo>
                      <a:pt x="129" y="151"/>
                    </a:lnTo>
                    <a:lnTo>
                      <a:pt x="134" y="146"/>
                    </a:lnTo>
                    <a:lnTo>
                      <a:pt x="139" y="142"/>
                    </a:lnTo>
                    <a:lnTo>
                      <a:pt x="145" y="137"/>
                    </a:lnTo>
                    <a:lnTo>
                      <a:pt x="150" y="132"/>
                    </a:lnTo>
                    <a:lnTo>
                      <a:pt x="153" y="125"/>
                    </a:lnTo>
                    <a:lnTo>
                      <a:pt x="156" y="119"/>
                    </a:lnTo>
                    <a:lnTo>
                      <a:pt x="160" y="113"/>
                    </a:lnTo>
                    <a:lnTo>
                      <a:pt x="161" y="105"/>
                    </a:lnTo>
                    <a:lnTo>
                      <a:pt x="164" y="98"/>
                    </a:lnTo>
                    <a:lnTo>
                      <a:pt x="165" y="91"/>
                    </a:lnTo>
                    <a:lnTo>
                      <a:pt x="165" y="84"/>
                    </a:lnTo>
                    <a:lnTo>
                      <a:pt x="165" y="8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521" name="Freeform 90"/>
              <p:cNvSpPr>
                <a:spLocks/>
              </p:cNvSpPr>
              <p:nvPr/>
            </p:nvSpPr>
            <p:spPr bwMode="auto">
              <a:xfrm>
                <a:off x="1145722" y="1"/>
                <a:ext cx="39" cy="39"/>
              </a:xfrm>
              <a:custGeom>
                <a:avLst/>
                <a:gdLst/>
                <a:ahLst/>
                <a:cxnLst>
                  <a:cxn ang="0">
                    <a:pos x="156" y="71"/>
                  </a:cxn>
                  <a:cxn ang="0">
                    <a:pos x="153" y="57"/>
                  </a:cxn>
                  <a:cxn ang="0">
                    <a:pos x="149" y="45"/>
                  </a:cxn>
                  <a:cxn ang="0">
                    <a:pos x="142" y="33"/>
                  </a:cxn>
                  <a:cxn ang="0">
                    <a:pos x="133" y="22"/>
                  </a:cxn>
                  <a:cxn ang="0">
                    <a:pos x="123" y="13"/>
                  </a:cxn>
                  <a:cxn ang="0">
                    <a:pos x="110" y="6"/>
                  </a:cxn>
                  <a:cxn ang="0">
                    <a:pos x="96" y="2"/>
                  </a:cxn>
                  <a:cxn ang="0">
                    <a:pos x="82" y="0"/>
                  </a:cxn>
                  <a:cxn ang="0">
                    <a:pos x="68" y="1"/>
                  </a:cxn>
                  <a:cxn ang="0">
                    <a:pos x="55" y="4"/>
                  </a:cxn>
                  <a:cxn ang="0">
                    <a:pos x="42" y="9"/>
                  </a:cxn>
                  <a:cxn ang="0">
                    <a:pos x="29" y="16"/>
                  </a:cxn>
                  <a:cxn ang="0">
                    <a:pos x="20" y="25"/>
                  </a:cxn>
                  <a:cxn ang="0">
                    <a:pos x="11" y="37"/>
                  </a:cxn>
                  <a:cxn ang="0">
                    <a:pos x="5" y="50"/>
                  </a:cxn>
                  <a:cxn ang="0">
                    <a:pos x="1" y="64"/>
                  </a:cxn>
                  <a:cxn ang="0">
                    <a:pos x="0" y="78"/>
                  </a:cxn>
                  <a:cxn ang="0">
                    <a:pos x="0" y="91"/>
                  </a:cxn>
                  <a:cxn ang="0">
                    <a:pos x="4" y="105"/>
                  </a:cxn>
                  <a:cxn ang="0">
                    <a:pos x="9" y="117"/>
                  </a:cxn>
                  <a:cxn ang="0">
                    <a:pos x="18" y="129"/>
                  </a:cxn>
                  <a:cxn ang="0">
                    <a:pos x="28" y="139"/>
                  </a:cxn>
                  <a:cxn ang="0">
                    <a:pos x="38" y="147"/>
                  </a:cxn>
                  <a:cxn ang="0">
                    <a:pos x="52" y="152"/>
                  </a:cxn>
                  <a:cxn ang="0">
                    <a:pos x="65" y="156"/>
                  </a:cxn>
                  <a:cxn ang="0">
                    <a:pos x="79" y="157"/>
                  </a:cxn>
                  <a:cxn ang="0">
                    <a:pos x="93" y="156"/>
                  </a:cxn>
                  <a:cxn ang="0">
                    <a:pos x="107" y="152"/>
                  </a:cxn>
                  <a:cxn ang="0">
                    <a:pos x="119" y="146"/>
                  </a:cxn>
                  <a:cxn ang="0">
                    <a:pos x="130" y="137"/>
                  </a:cxn>
                  <a:cxn ang="0">
                    <a:pos x="141" y="128"/>
                  </a:cxn>
                  <a:cxn ang="0">
                    <a:pos x="148" y="115"/>
                  </a:cxn>
                  <a:cxn ang="0">
                    <a:pos x="153" y="102"/>
                  </a:cxn>
                  <a:cxn ang="0">
                    <a:pos x="156" y="88"/>
                  </a:cxn>
                  <a:cxn ang="0">
                    <a:pos x="157" y="79"/>
                  </a:cxn>
                </a:cxnLst>
                <a:rect l="0" t="0" r="r" b="b"/>
                <a:pathLst>
                  <a:path w="157" h="157">
                    <a:moveTo>
                      <a:pt x="157" y="79"/>
                    </a:moveTo>
                    <a:lnTo>
                      <a:pt x="156" y="71"/>
                    </a:lnTo>
                    <a:lnTo>
                      <a:pt x="156" y="65"/>
                    </a:lnTo>
                    <a:lnTo>
                      <a:pt x="153" y="57"/>
                    </a:lnTo>
                    <a:lnTo>
                      <a:pt x="152" y="51"/>
                    </a:lnTo>
                    <a:lnTo>
                      <a:pt x="149" y="45"/>
                    </a:lnTo>
                    <a:lnTo>
                      <a:pt x="146" y="38"/>
                    </a:lnTo>
                    <a:lnTo>
                      <a:pt x="142" y="33"/>
                    </a:lnTo>
                    <a:lnTo>
                      <a:pt x="138" y="27"/>
                    </a:lnTo>
                    <a:lnTo>
                      <a:pt x="133" y="22"/>
                    </a:lnTo>
                    <a:lnTo>
                      <a:pt x="128" y="18"/>
                    </a:lnTo>
                    <a:lnTo>
                      <a:pt x="123" y="13"/>
                    </a:lnTo>
                    <a:lnTo>
                      <a:pt x="116" y="9"/>
                    </a:lnTo>
                    <a:lnTo>
                      <a:pt x="110" y="6"/>
                    </a:lnTo>
                    <a:lnTo>
                      <a:pt x="103" y="4"/>
                    </a:lnTo>
                    <a:lnTo>
                      <a:pt x="96" y="2"/>
                    </a:lnTo>
                    <a:lnTo>
                      <a:pt x="89" y="1"/>
                    </a:lnTo>
                    <a:lnTo>
                      <a:pt x="82" y="0"/>
                    </a:lnTo>
                    <a:lnTo>
                      <a:pt x="75" y="0"/>
                    </a:lnTo>
                    <a:lnTo>
                      <a:pt x="68" y="1"/>
                    </a:lnTo>
                    <a:lnTo>
                      <a:pt x="61" y="1"/>
                    </a:lnTo>
                    <a:lnTo>
                      <a:pt x="55" y="4"/>
                    </a:lnTo>
                    <a:lnTo>
                      <a:pt x="48" y="6"/>
                    </a:lnTo>
                    <a:lnTo>
                      <a:pt x="42" y="9"/>
                    </a:lnTo>
                    <a:lnTo>
                      <a:pt x="36" y="13"/>
                    </a:lnTo>
                    <a:lnTo>
                      <a:pt x="29" y="16"/>
                    </a:lnTo>
                    <a:lnTo>
                      <a:pt x="24" y="20"/>
                    </a:lnTo>
                    <a:lnTo>
                      <a:pt x="20" y="25"/>
                    </a:lnTo>
                    <a:lnTo>
                      <a:pt x="15" y="32"/>
                    </a:lnTo>
                    <a:lnTo>
                      <a:pt x="11" y="37"/>
                    </a:lnTo>
                    <a:lnTo>
                      <a:pt x="8" y="43"/>
                    </a:lnTo>
                    <a:lnTo>
                      <a:pt x="5" y="50"/>
                    </a:lnTo>
                    <a:lnTo>
                      <a:pt x="2" y="56"/>
                    </a:lnTo>
                    <a:lnTo>
                      <a:pt x="1" y="64"/>
                    </a:lnTo>
                    <a:lnTo>
                      <a:pt x="0" y="70"/>
                    </a:lnTo>
                    <a:lnTo>
                      <a:pt x="0" y="78"/>
                    </a:lnTo>
                    <a:lnTo>
                      <a:pt x="0" y="84"/>
                    </a:lnTo>
                    <a:lnTo>
                      <a:pt x="0" y="91"/>
                    </a:lnTo>
                    <a:lnTo>
                      <a:pt x="2" y="98"/>
                    </a:lnTo>
                    <a:lnTo>
                      <a:pt x="4" y="105"/>
                    </a:lnTo>
                    <a:lnTo>
                      <a:pt x="6" y="111"/>
                    </a:lnTo>
                    <a:lnTo>
                      <a:pt x="9" y="117"/>
                    </a:lnTo>
                    <a:lnTo>
                      <a:pt x="13" y="123"/>
                    </a:lnTo>
                    <a:lnTo>
                      <a:pt x="18" y="129"/>
                    </a:lnTo>
                    <a:lnTo>
                      <a:pt x="23" y="134"/>
                    </a:lnTo>
                    <a:lnTo>
                      <a:pt x="28" y="139"/>
                    </a:lnTo>
                    <a:lnTo>
                      <a:pt x="33" y="143"/>
                    </a:lnTo>
                    <a:lnTo>
                      <a:pt x="38" y="147"/>
                    </a:lnTo>
                    <a:lnTo>
                      <a:pt x="46" y="149"/>
                    </a:lnTo>
                    <a:lnTo>
                      <a:pt x="52" y="152"/>
                    </a:lnTo>
                    <a:lnTo>
                      <a:pt x="59" y="155"/>
                    </a:lnTo>
                    <a:lnTo>
                      <a:pt x="65" y="156"/>
                    </a:lnTo>
                    <a:lnTo>
                      <a:pt x="73" y="157"/>
                    </a:lnTo>
                    <a:lnTo>
                      <a:pt x="79" y="157"/>
                    </a:lnTo>
                    <a:lnTo>
                      <a:pt x="87" y="157"/>
                    </a:lnTo>
                    <a:lnTo>
                      <a:pt x="93" y="156"/>
                    </a:lnTo>
                    <a:lnTo>
                      <a:pt x="101" y="153"/>
                    </a:lnTo>
                    <a:lnTo>
                      <a:pt x="107" y="152"/>
                    </a:lnTo>
                    <a:lnTo>
                      <a:pt x="112" y="149"/>
                    </a:lnTo>
                    <a:lnTo>
                      <a:pt x="119" y="146"/>
                    </a:lnTo>
                    <a:lnTo>
                      <a:pt x="125" y="142"/>
                    </a:lnTo>
                    <a:lnTo>
                      <a:pt x="130" y="137"/>
                    </a:lnTo>
                    <a:lnTo>
                      <a:pt x="135" y="133"/>
                    </a:lnTo>
                    <a:lnTo>
                      <a:pt x="141" y="128"/>
                    </a:lnTo>
                    <a:lnTo>
                      <a:pt x="144" y="121"/>
                    </a:lnTo>
                    <a:lnTo>
                      <a:pt x="148" y="115"/>
                    </a:lnTo>
                    <a:lnTo>
                      <a:pt x="151" y="109"/>
                    </a:lnTo>
                    <a:lnTo>
                      <a:pt x="153" y="102"/>
                    </a:lnTo>
                    <a:lnTo>
                      <a:pt x="155" y="96"/>
                    </a:lnTo>
                    <a:lnTo>
                      <a:pt x="156" y="88"/>
                    </a:lnTo>
                    <a:lnTo>
                      <a:pt x="157" y="82"/>
                    </a:lnTo>
                    <a:lnTo>
                      <a:pt x="157" y="79"/>
                    </a:lnTo>
                    <a:close/>
                  </a:path>
                </a:pathLst>
              </a:custGeom>
              <a:solidFill>
                <a:srgbClr val="010180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522" name="Freeform 91"/>
              <p:cNvSpPr>
                <a:spLocks/>
              </p:cNvSpPr>
              <p:nvPr/>
            </p:nvSpPr>
            <p:spPr bwMode="auto">
              <a:xfrm>
                <a:off x="1145725" y="15"/>
                <a:ext cx="12" cy="15"/>
              </a:xfrm>
              <a:custGeom>
                <a:avLst/>
                <a:gdLst/>
                <a:ahLst/>
                <a:cxnLst>
                  <a:cxn ang="0">
                    <a:pos x="48" y="37"/>
                  </a:cxn>
                  <a:cxn ang="0">
                    <a:pos x="44" y="29"/>
                  </a:cxn>
                  <a:cxn ang="0">
                    <a:pos x="43" y="20"/>
                  </a:cxn>
                  <a:cxn ang="0">
                    <a:pos x="41" y="12"/>
                  </a:cxn>
                  <a:cxn ang="0">
                    <a:pos x="39" y="9"/>
                  </a:cxn>
                  <a:cxn ang="0">
                    <a:pos x="36" y="7"/>
                  </a:cxn>
                  <a:cxn ang="0">
                    <a:pos x="34" y="7"/>
                  </a:cxn>
                  <a:cxn ang="0">
                    <a:pos x="30" y="6"/>
                  </a:cxn>
                  <a:cxn ang="0">
                    <a:pos x="27" y="5"/>
                  </a:cxn>
                  <a:cxn ang="0">
                    <a:pos x="23" y="3"/>
                  </a:cxn>
                  <a:cxn ang="0">
                    <a:pos x="21" y="2"/>
                  </a:cxn>
                  <a:cxn ang="0">
                    <a:pos x="18" y="1"/>
                  </a:cxn>
                  <a:cxn ang="0">
                    <a:pos x="13" y="2"/>
                  </a:cxn>
                  <a:cxn ang="0">
                    <a:pos x="9" y="7"/>
                  </a:cxn>
                  <a:cxn ang="0">
                    <a:pos x="5" y="11"/>
                  </a:cxn>
                  <a:cxn ang="0">
                    <a:pos x="2" y="18"/>
                  </a:cxn>
                  <a:cxn ang="0">
                    <a:pos x="2" y="25"/>
                  </a:cxn>
                  <a:cxn ang="0">
                    <a:pos x="3" y="33"/>
                  </a:cxn>
                  <a:cxn ang="0">
                    <a:pos x="5" y="41"/>
                  </a:cxn>
                  <a:cxn ang="0">
                    <a:pos x="9" y="48"/>
                  </a:cxn>
                  <a:cxn ang="0">
                    <a:pos x="13" y="52"/>
                  </a:cxn>
                  <a:cxn ang="0">
                    <a:pos x="16" y="55"/>
                  </a:cxn>
                  <a:cxn ang="0">
                    <a:pos x="18" y="56"/>
                  </a:cxn>
                  <a:cxn ang="0">
                    <a:pos x="22" y="57"/>
                  </a:cxn>
                  <a:cxn ang="0">
                    <a:pos x="25" y="57"/>
                  </a:cxn>
                  <a:cxn ang="0">
                    <a:pos x="27" y="58"/>
                  </a:cxn>
                  <a:cxn ang="0">
                    <a:pos x="31" y="58"/>
                  </a:cxn>
                  <a:cxn ang="0">
                    <a:pos x="34" y="58"/>
                  </a:cxn>
                  <a:cxn ang="0">
                    <a:pos x="37" y="56"/>
                  </a:cxn>
                  <a:cxn ang="0">
                    <a:pos x="41" y="52"/>
                  </a:cxn>
                  <a:cxn ang="0">
                    <a:pos x="44" y="48"/>
                  </a:cxn>
                  <a:cxn ang="0">
                    <a:pos x="48" y="43"/>
                  </a:cxn>
                </a:cxnLst>
                <a:rect l="0" t="0" r="r" b="b"/>
                <a:pathLst>
                  <a:path w="50" h="58">
                    <a:moveTo>
                      <a:pt x="50" y="42"/>
                    </a:moveTo>
                    <a:lnTo>
                      <a:pt x="48" y="37"/>
                    </a:lnTo>
                    <a:lnTo>
                      <a:pt x="45" y="33"/>
                    </a:lnTo>
                    <a:lnTo>
                      <a:pt x="44" y="29"/>
                    </a:lnTo>
                    <a:lnTo>
                      <a:pt x="43" y="25"/>
                    </a:lnTo>
                    <a:lnTo>
                      <a:pt x="43" y="20"/>
                    </a:lnTo>
                    <a:lnTo>
                      <a:pt x="41" y="16"/>
                    </a:lnTo>
                    <a:lnTo>
                      <a:pt x="41" y="12"/>
                    </a:lnTo>
                    <a:lnTo>
                      <a:pt x="40" y="9"/>
                    </a:lnTo>
                    <a:lnTo>
                      <a:pt x="39" y="9"/>
                    </a:lnTo>
                    <a:lnTo>
                      <a:pt x="37" y="7"/>
                    </a:lnTo>
                    <a:lnTo>
                      <a:pt x="36" y="7"/>
                    </a:lnTo>
                    <a:lnTo>
                      <a:pt x="35" y="7"/>
                    </a:lnTo>
                    <a:lnTo>
                      <a:pt x="34" y="7"/>
                    </a:lnTo>
                    <a:lnTo>
                      <a:pt x="31" y="6"/>
                    </a:lnTo>
                    <a:lnTo>
                      <a:pt x="30" y="6"/>
                    </a:lnTo>
                    <a:lnTo>
                      <a:pt x="28" y="5"/>
                    </a:lnTo>
                    <a:lnTo>
                      <a:pt x="27" y="5"/>
                    </a:lnTo>
                    <a:lnTo>
                      <a:pt x="25" y="5"/>
                    </a:lnTo>
                    <a:lnTo>
                      <a:pt x="23" y="3"/>
                    </a:lnTo>
                    <a:lnTo>
                      <a:pt x="22" y="2"/>
                    </a:lnTo>
                    <a:lnTo>
                      <a:pt x="21" y="2"/>
                    </a:lnTo>
                    <a:lnTo>
                      <a:pt x="20" y="1"/>
                    </a:lnTo>
                    <a:lnTo>
                      <a:pt x="18" y="1"/>
                    </a:lnTo>
                    <a:lnTo>
                      <a:pt x="16" y="0"/>
                    </a:lnTo>
                    <a:lnTo>
                      <a:pt x="13" y="2"/>
                    </a:lnTo>
                    <a:lnTo>
                      <a:pt x="12" y="5"/>
                    </a:lnTo>
                    <a:lnTo>
                      <a:pt x="9" y="7"/>
                    </a:lnTo>
                    <a:lnTo>
                      <a:pt x="8" y="9"/>
                    </a:lnTo>
                    <a:lnTo>
                      <a:pt x="5" y="11"/>
                    </a:lnTo>
                    <a:lnTo>
                      <a:pt x="4" y="15"/>
                    </a:lnTo>
                    <a:lnTo>
                      <a:pt x="2" y="18"/>
                    </a:lnTo>
                    <a:lnTo>
                      <a:pt x="0" y="20"/>
                    </a:lnTo>
                    <a:lnTo>
                      <a:pt x="2" y="25"/>
                    </a:lnTo>
                    <a:lnTo>
                      <a:pt x="2" y="29"/>
                    </a:lnTo>
                    <a:lnTo>
                      <a:pt x="3" y="33"/>
                    </a:lnTo>
                    <a:lnTo>
                      <a:pt x="4" y="37"/>
                    </a:lnTo>
                    <a:lnTo>
                      <a:pt x="5" y="41"/>
                    </a:lnTo>
                    <a:lnTo>
                      <a:pt x="8" y="44"/>
                    </a:lnTo>
                    <a:lnTo>
                      <a:pt x="9" y="48"/>
                    </a:lnTo>
                    <a:lnTo>
                      <a:pt x="12" y="52"/>
                    </a:lnTo>
                    <a:lnTo>
                      <a:pt x="13" y="52"/>
                    </a:lnTo>
                    <a:lnTo>
                      <a:pt x="14" y="53"/>
                    </a:lnTo>
                    <a:lnTo>
                      <a:pt x="16" y="55"/>
                    </a:lnTo>
                    <a:lnTo>
                      <a:pt x="17" y="55"/>
                    </a:lnTo>
                    <a:lnTo>
                      <a:pt x="18" y="56"/>
                    </a:lnTo>
                    <a:lnTo>
                      <a:pt x="21" y="56"/>
                    </a:lnTo>
                    <a:lnTo>
                      <a:pt x="22" y="57"/>
                    </a:lnTo>
                    <a:lnTo>
                      <a:pt x="23" y="57"/>
                    </a:lnTo>
                    <a:lnTo>
                      <a:pt x="25" y="57"/>
                    </a:lnTo>
                    <a:lnTo>
                      <a:pt x="26" y="58"/>
                    </a:lnTo>
                    <a:lnTo>
                      <a:pt x="27" y="58"/>
                    </a:lnTo>
                    <a:lnTo>
                      <a:pt x="30" y="58"/>
                    </a:lnTo>
                    <a:lnTo>
                      <a:pt x="31" y="58"/>
                    </a:lnTo>
                    <a:lnTo>
                      <a:pt x="32" y="58"/>
                    </a:lnTo>
                    <a:lnTo>
                      <a:pt x="34" y="58"/>
                    </a:lnTo>
                    <a:lnTo>
                      <a:pt x="36" y="58"/>
                    </a:lnTo>
                    <a:lnTo>
                      <a:pt x="37" y="56"/>
                    </a:lnTo>
                    <a:lnTo>
                      <a:pt x="39" y="55"/>
                    </a:lnTo>
                    <a:lnTo>
                      <a:pt x="41" y="52"/>
                    </a:lnTo>
                    <a:lnTo>
                      <a:pt x="43" y="50"/>
                    </a:lnTo>
                    <a:lnTo>
                      <a:pt x="44" y="48"/>
                    </a:lnTo>
                    <a:lnTo>
                      <a:pt x="46" y="46"/>
                    </a:lnTo>
                    <a:lnTo>
                      <a:pt x="48" y="43"/>
                    </a:lnTo>
                    <a:lnTo>
                      <a:pt x="50" y="42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523" name="Freeform 92"/>
              <p:cNvSpPr>
                <a:spLocks/>
              </p:cNvSpPr>
              <p:nvPr/>
            </p:nvSpPr>
            <p:spPr bwMode="auto">
              <a:xfrm>
                <a:off x="1145728" y="5"/>
                <a:ext cx="14" cy="12"/>
              </a:xfrm>
              <a:custGeom>
                <a:avLst/>
                <a:gdLst/>
                <a:ahLst/>
                <a:cxnLst>
                  <a:cxn ang="0">
                    <a:pos x="24" y="50"/>
                  </a:cxn>
                  <a:cxn ang="0">
                    <a:pos x="21" y="49"/>
                  </a:cxn>
                  <a:cxn ang="0">
                    <a:pos x="18" y="48"/>
                  </a:cxn>
                  <a:cxn ang="0">
                    <a:pos x="14" y="48"/>
                  </a:cxn>
                  <a:cxn ang="0">
                    <a:pos x="11" y="45"/>
                  </a:cxn>
                  <a:cxn ang="0">
                    <a:pos x="9" y="44"/>
                  </a:cxn>
                  <a:cxn ang="0">
                    <a:pos x="5" y="44"/>
                  </a:cxn>
                  <a:cxn ang="0">
                    <a:pos x="2" y="43"/>
                  </a:cxn>
                  <a:cxn ang="0">
                    <a:pos x="1" y="38"/>
                  </a:cxn>
                  <a:cxn ang="0">
                    <a:pos x="0" y="31"/>
                  </a:cxn>
                  <a:cxn ang="0">
                    <a:pos x="0" y="25"/>
                  </a:cxn>
                  <a:cxn ang="0">
                    <a:pos x="2" y="18"/>
                  </a:cxn>
                  <a:cxn ang="0">
                    <a:pos x="6" y="13"/>
                  </a:cxn>
                  <a:cxn ang="0">
                    <a:pos x="11" y="9"/>
                  </a:cxn>
                  <a:cxn ang="0">
                    <a:pos x="16" y="6"/>
                  </a:cxn>
                  <a:cxn ang="0">
                    <a:pos x="23" y="2"/>
                  </a:cxn>
                  <a:cxn ang="0">
                    <a:pos x="27" y="2"/>
                  </a:cxn>
                  <a:cxn ang="0">
                    <a:pos x="29" y="2"/>
                  </a:cxn>
                  <a:cxn ang="0">
                    <a:pos x="33" y="3"/>
                  </a:cxn>
                  <a:cxn ang="0">
                    <a:pos x="36" y="4"/>
                  </a:cxn>
                  <a:cxn ang="0">
                    <a:pos x="39" y="6"/>
                  </a:cxn>
                  <a:cxn ang="0">
                    <a:pos x="43" y="7"/>
                  </a:cxn>
                  <a:cxn ang="0">
                    <a:pos x="46" y="9"/>
                  </a:cxn>
                  <a:cxn ang="0">
                    <a:pos x="50" y="11"/>
                  </a:cxn>
                  <a:cxn ang="0">
                    <a:pos x="52" y="17"/>
                  </a:cxn>
                  <a:cxn ang="0">
                    <a:pos x="51" y="26"/>
                  </a:cxn>
                  <a:cxn ang="0">
                    <a:pos x="50" y="32"/>
                  </a:cxn>
                  <a:cxn ang="0">
                    <a:pos x="46" y="34"/>
                  </a:cxn>
                  <a:cxn ang="0">
                    <a:pos x="42" y="36"/>
                  </a:cxn>
                  <a:cxn ang="0">
                    <a:pos x="39" y="39"/>
                  </a:cxn>
                  <a:cxn ang="0">
                    <a:pos x="36" y="41"/>
                  </a:cxn>
                  <a:cxn ang="0">
                    <a:pos x="33" y="44"/>
                  </a:cxn>
                  <a:cxn ang="0">
                    <a:pos x="30" y="46"/>
                  </a:cxn>
                  <a:cxn ang="0">
                    <a:pos x="27" y="49"/>
                  </a:cxn>
                </a:cxnLst>
                <a:rect l="0" t="0" r="r" b="b"/>
                <a:pathLst>
                  <a:path w="52" h="50">
                    <a:moveTo>
                      <a:pt x="25" y="50"/>
                    </a:moveTo>
                    <a:lnTo>
                      <a:pt x="24" y="50"/>
                    </a:lnTo>
                    <a:lnTo>
                      <a:pt x="23" y="49"/>
                    </a:lnTo>
                    <a:lnTo>
                      <a:pt x="21" y="49"/>
                    </a:lnTo>
                    <a:lnTo>
                      <a:pt x="19" y="49"/>
                    </a:lnTo>
                    <a:lnTo>
                      <a:pt x="18" y="48"/>
                    </a:lnTo>
                    <a:lnTo>
                      <a:pt x="15" y="48"/>
                    </a:lnTo>
                    <a:lnTo>
                      <a:pt x="14" y="48"/>
                    </a:lnTo>
                    <a:lnTo>
                      <a:pt x="12" y="46"/>
                    </a:lnTo>
                    <a:lnTo>
                      <a:pt x="11" y="45"/>
                    </a:lnTo>
                    <a:lnTo>
                      <a:pt x="10" y="45"/>
                    </a:lnTo>
                    <a:lnTo>
                      <a:pt x="9" y="44"/>
                    </a:lnTo>
                    <a:lnTo>
                      <a:pt x="6" y="44"/>
                    </a:lnTo>
                    <a:lnTo>
                      <a:pt x="5" y="44"/>
                    </a:lnTo>
                    <a:lnTo>
                      <a:pt x="4" y="43"/>
                    </a:lnTo>
                    <a:lnTo>
                      <a:pt x="2" y="43"/>
                    </a:lnTo>
                    <a:lnTo>
                      <a:pt x="1" y="41"/>
                    </a:lnTo>
                    <a:lnTo>
                      <a:pt x="1" y="38"/>
                    </a:lnTo>
                    <a:lnTo>
                      <a:pt x="0" y="34"/>
                    </a:lnTo>
                    <a:lnTo>
                      <a:pt x="0" y="31"/>
                    </a:lnTo>
                    <a:lnTo>
                      <a:pt x="0" y="27"/>
                    </a:lnTo>
                    <a:lnTo>
                      <a:pt x="0" y="25"/>
                    </a:lnTo>
                    <a:lnTo>
                      <a:pt x="1" y="21"/>
                    </a:lnTo>
                    <a:lnTo>
                      <a:pt x="2" y="18"/>
                    </a:lnTo>
                    <a:lnTo>
                      <a:pt x="4" y="16"/>
                    </a:lnTo>
                    <a:lnTo>
                      <a:pt x="6" y="13"/>
                    </a:lnTo>
                    <a:lnTo>
                      <a:pt x="9" y="11"/>
                    </a:lnTo>
                    <a:lnTo>
                      <a:pt x="11" y="9"/>
                    </a:lnTo>
                    <a:lnTo>
                      <a:pt x="14" y="7"/>
                    </a:lnTo>
                    <a:lnTo>
                      <a:pt x="16" y="6"/>
                    </a:lnTo>
                    <a:lnTo>
                      <a:pt x="19" y="3"/>
                    </a:lnTo>
                    <a:lnTo>
                      <a:pt x="23" y="2"/>
                    </a:lnTo>
                    <a:lnTo>
                      <a:pt x="25" y="0"/>
                    </a:lnTo>
                    <a:lnTo>
                      <a:pt x="27" y="2"/>
                    </a:lnTo>
                    <a:lnTo>
                      <a:pt x="28" y="2"/>
                    </a:lnTo>
                    <a:lnTo>
                      <a:pt x="29" y="2"/>
                    </a:lnTo>
                    <a:lnTo>
                      <a:pt x="32" y="2"/>
                    </a:lnTo>
                    <a:lnTo>
                      <a:pt x="33" y="3"/>
                    </a:lnTo>
                    <a:lnTo>
                      <a:pt x="34" y="3"/>
                    </a:lnTo>
                    <a:lnTo>
                      <a:pt x="36" y="4"/>
                    </a:lnTo>
                    <a:lnTo>
                      <a:pt x="38" y="4"/>
                    </a:lnTo>
                    <a:lnTo>
                      <a:pt x="39" y="6"/>
                    </a:lnTo>
                    <a:lnTo>
                      <a:pt x="41" y="6"/>
                    </a:lnTo>
                    <a:lnTo>
                      <a:pt x="43" y="7"/>
                    </a:lnTo>
                    <a:lnTo>
                      <a:pt x="44" y="8"/>
                    </a:lnTo>
                    <a:lnTo>
                      <a:pt x="46" y="9"/>
                    </a:lnTo>
                    <a:lnTo>
                      <a:pt x="48" y="9"/>
                    </a:lnTo>
                    <a:lnTo>
                      <a:pt x="50" y="11"/>
                    </a:lnTo>
                    <a:lnTo>
                      <a:pt x="52" y="12"/>
                    </a:lnTo>
                    <a:lnTo>
                      <a:pt x="52" y="17"/>
                    </a:lnTo>
                    <a:lnTo>
                      <a:pt x="52" y="21"/>
                    </a:lnTo>
                    <a:lnTo>
                      <a:pt x="51" y="26"/>
                    </a:lnTo>
                    <a:lnTo>
                      <a:pt x="51" y="31"/>
                    </a:lnTo>
                    <a:lnTo>
                      <a:pt x="50" y="32"/>
                    </a:lnTo>
                    <a:lnTo>
                      <a:pt x="48" y="34"/>
                    </a:lnTo>
                    <a:lnTo>
                      <a:pt x="46" y="34"/>
                    </a:lnTo>
                    <a:lnTo>
                      <a:pt x="44" y="35"/>
                    </a:lnTo>
                    <a:lnTo>
                      <a:pt x="42" y="36"/>
                    </a:lnTo>
                    <a:lnTo>
                      <a:pt x="41" y="38"/>
                    </a:lnTo>
                    <a:lnTo>
                      <a:pt x="39" y="39"/>
                    </a:lnTo>
                    <a:lnTo>
                      <a:pt x="38" y="40"/>
                    </a:lnTo>
                    <a:lnTo>
                      <a:pt x="36" y="41"/>
                    </a:lnTo>
                    <a:lnTo>
                      <a:pt x="34" y="43"/>
                    </a:lnTo>
                    <a:lnTo>
                      <a:pt x="33" y="44"/>
                    </a:lnTo>
                    <a:lnTo>
                      <a:pt x="32" y="45"/>
                    </a:lnTo>
                    <a:lnTo>
                      <a:pt x="30" y="46"/>
                    </a:lnTo>
                    <a:lnTo>
                      <a:pt x="28" y="48"/>
                    </a:lnTo>
                    <a:lnTo>
                      <a:pt x="27" y="49"/>
                    </a:lnTo>
                    <a:lnTo>
                      <a:pt x="25" y="5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524" name="Freeform 93"/>
              <p:cNvSpPr>
                <a:spLocks/>
              </p:cNvSpPr>
              <p:nvPr/>
            </p:nvSpPr>
            <p:spPr bwMode="auto">
              <a:xfrm>
                <a:off x="1145725" y="2"/>
                <a:ext cx="12" cy="8"/>
              </a:xfrm>
              <a:custGeom>
                <a:avLst/>
                <a:gdLst/>
                <a:ahLst/>
                <a:cxnLst>
                  <a:cxn ang="0">
                    <a:pos x="0" y="32"/>
                  </a:cxn>
                  <a:cxn ang="0">
                    <a:pos x="2" y="31"/>
                  </a:cxn>
                  <a:cxn ang="0">
                    <a:pos x="5" y="29"/>
                  </a:cxn>
                  <a:cxn ang="0">
                    <a:pos x="6" y="29"/>
                  </a:cxn>
                  <a:cxn ang="0">
                    <a:pos x="9" y="28"/>
                  </a:cxn>
                  <a:cxn ang="0">
                    <a:pos x="10" y="28"/>
                  </a:cxn>
                  <a:cxn ang="0">
                    <a:pos x="12" y="27"/>
                  </a:cxn>
                  <a:cxn ang="0">
                    <a:pos x="14" y="27"/>
                  </a:cxn>
                  <a:cxn ang="0">
                    <a:pos x="16" y="25"/>
                  </a:cxn>
                  <a:cxn ang="0">
                    <a:pos x="19" y="23"/>
                  </a:cxn>
                  <a:cxn ang="0">
                    <a:pos x="21" y="22"/>
                  </a:cxn>
                  <a:cxn ang="0">
                    <a:pos x="24" y="19"/>
                  </a:cxn>
                  <a:cxn ang="0">
                    <a:pos x="26" y="17"/>
                  </a:cxn>
                  <a:cxn ang="0">
                    <a:pos x="29" y="15"/>
                  </a:cxn>
                  <a:cxn ang="0">
                    <a:pos x="33" y="14"/>
                  </a:cxn>
                  <a:cxn ang="0">
                    <a:pos x="35" y="11"/>
                  </a:cxn>
                  <a:cxn ang="0">
                    <a:pos x="38" y="10"/>
                  </a:cxn>
                  <a:cxn ang="0">
                    <a:pos x="39" y="9"/>
                  </a:cxn>
                  <a:cxn ang="0">
                    <a:pos x="41" y="8"/>
                  </a:cxn>
                  <a:cxn ang="0">
                    <a:pos x="42" y="5"/>
                  </a:cxn>
                  <a:cxn ang="0">
                    <a:pos x="43" y="4"/>
                  </a:cxn>
                  <a:cxn ang="0">
                    <a:pos x="44" y="2"/>
                  </a:cxn>
                  <a:cxn ang="0">
                    <a:pos x="46" y="1"/>
                  </a:cxn>
                  <a:cxn ang="0">
                    <a:pos x="47" y="0"/>
                  </a:cxn>
                  <a:cxn ang="0">
                    <a:pos x="48" y="0"/>
                  </a:cxn>
                  <a:cxn ang="0">
                    <a:pos x="44" y="0"/>
                  </a:cxn>
                  <a:cxn ang="0">
                    <a:pos x="42" y="1"/>
                  </a:cxn>
                  <a:cxn ang="0">
                    <a:pos x="38" y="2"/>
                  </a:cxn>
                  <a:cxn ang="0">
                    <a:pos x="35" y="2"/>
                  </a:cxn>
                  <a:cxn ang="0">
                    <a:pos x="32" y="5"/>
                  </a:cxn>
                  <a:cxn ang="0">
                    <a:pos x="28" y="6"/>
                  </a:cxn>
                  <a:cxn ang="0">
                    <a:pos x="25" y="8"/>
                  </a:cxn>
                  <a:cxn ang="0">
                    <a:pos x="21" y="10"/>
                  </a:cxn>
                  <a:cxn ang="0">
                    <a:pos x="19" y="13"/>
                  </a:cxn>
                  <a:cxn ang="0">
                    <a:pos x="16" y="14"/>
                  </a:cxn>
                  <a:cxn ang="0">
                    <a:pos x="12" y="17"/>
                  </a:cxn>
                  <a:cxn ang="0">
                    <a:pos x="10" y="19"/>
                  </a:cxn>
                  <a:cxn ang="0">
                    <a:pos x="7" y="23"/>
                  </a:cxn>
                  <a:cxn ang="0">
                    <a:pos x="5" y="25"/>
                  </a:cxn>
                  <a:cxn ang="0">
                    <a:pos x="2" y="28"/>
                  </a:cxn>
                  <a:cxn ang="0">
                    <a:pos x="0" y="32"/>
                  </a:cxn>
                </a:cxnLst>
                <a:rect l="0" t="0" r="r" b="b"/>
                <a:pathLst>
                  <a:path w="48" h="32">
                    <a:moveTo>
                      <a:pt x="0" y="32"/>
                    </a:moveTo>
                    <a:lnTo>
                      <a:pt x="2" y="31"/>
                    </a:lnTo>
                    <a:lnTo>
                      <a:pt x="5" y="29"/>
                    </a:lnTo>
                    <a:lnTo>
                      <a:pt x="6" y="29"/>
                    </a:lnTo>
                    <a:lnTo>
                      <a:pt x="9" y="28"/>
                    </a:lnTo>
                    <a:lnTo>
                      <a:pt x="10" y="28"/>
                    </a:lnTo>
                    <a:lnTo>
                      <a:pt x="12" y="27"/>
                    </a:lnTo>
                    <a:lnTo>
                      <a:pt x="14" y="27"/>
                    </a:lnTo>
                    <a:lnTo>
                      <a:pt x="16" y="25"/>
                    </a:lnTo>
                    <a:lnTo>
                      <a:pt x="19" y="23"/>
                    </a:lnTo>
                    <a:lnTo>
                      <a:pt x="21" y="22"/>
                    </a:lnTo>
                    <a:lnTo>
                      <a:pt x="24" y="19"/>
                    </a:lnTo>
                    <a:lnTo>
                      <a:pt x="26" y="17"/>
                    </a:lnTo>
                    <a:lnTo>
                      <a:pt x="29" y="15"/>
                    </a:lnTo>
                    <a:lnTo>
                      <a:pt x="33" y="14"/>
                    </a:lnTo>
                    <a:lnTo>
                      <a:pt x="35" y="11"/>
                    </a:lnTo>
                    <a:lnTo>
                      <a:pt x="38" y="10"/>
                    </a:lnTo>
                    <a:lnTo>
                      <a:pt x="39" y="9"/>
                    </a:lnTo>
                    <a:lnTo>
                      <a:pt x="41" y="8"/>
                    </a:lnTo>
                    <a:lnTo>
                      <a:pt x="42" y="5"/>
                    </a:lnTo>
                    <a:lnTo>
                      <a:pt x="43" y="4"/>
                    </a:lnTo>
                    <a:lnTo>
                      <a:pt x="44" y="2"/>
                    </a:lnTo>
                    <a:lnTo>
                      <a:pt x="46" y="1"/>
                    </a:lnTo>
                    <a:lnTo>
                      <a:pt x="47" y="0"/>
                    </a:lnTo>
                    <a:lnTo>
                      <a:pt x="48" y="0"/>
                    </a:lnTo>
                    <a:lnTo>
                      <a:pt x="44" y="0"/>
                    </a:lnTo>
                    <a:lnTo>
                      <a:pt x="42" y="1"/>
                    </a:lnTo>
                    <a:lnTo>
                      <a:pt x="38" y="2"/>
                    </a:lnTo>
                    <a:lnTo>
                      <a:pt x="35" y="2"/>
                    </a:lnTo>
                    <a:lnTo>
                      <a:pt x="32" y="5"/>
                    </a:lnTo>
                    <a:lnTo>
                      <a:pt x="28" y="6"/>
                    </a:lnTo>
                    <a:lnTo>
                      <a:pt x="25" y="8"/>
                    </a:lnTo>
                    <a:lnTo>
                      <a:pt x="21" y="10"/>
                    </a:lnTo>
                    <a:lnTo>
                      <a:pt x="19" y="13"/>
                    </a:lnTo>
                    <a:lnTo>
                      <a:pt x="16" y="14"/>
                    </a:lnTo>
                    <a:lnTo>
                      <a:pt x="12" y="17"/>
                    </a:lnTo>
                    <a:lnTo>
                      <a:pt x="10" y="19"/>
                    </a:lnTo>
                    <a:lnTo>
                      <a:pt x="7" y="23"/>
                    </a:lnTo>
                    <a:lnTo>
                      <a:pt x="5" y="25"/>
                    </a:lnTo>
                    <a:lnTo>
                      <a:pt x="2" y="28"/>
                    </a:lnTo>
                    <a:lnTo>
                      <a:pt x="0" y="32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525" name="Freeform 94"/>
              <p:cNvSpPr>
                <a:spLocks/>
              </p:cNvSpPr>
              <p:nvPr/>
            </p:nvSpPr>
            <p:spPr bwMode="auto">
              <a:xfrm>
                <a:off x="1145742" y="5"/>
                <a:ext cx="13" cy="12"/>
              </a:xfrm>
              <a:custGeom>
                <a:avLst/>
                <a:gdLst/>
                <a:ahLst/>
                <a:cxnLst>
                  <a:cxn ang="0">
                    <a:pos x="0" y="24"/>
                  </a:cxn>
                  <a:cxn ang="0">
                    <a:pos x="0" y="15"/>
                  </a:cxn>
                  <a:cxn ang="0">
                    <a:pos x="2" y="9"/>
                  </a:cxn>
                  <a:cxn ang="0">
                    <a:pos x="4" y="6"/>
                  </a:cxn>
                  <a:cxn ang="0">
                    <a:pos x="7" y="5"/>
                  </a:cxn>
                  <a:cxn ang="0">
                    <a:pos x="11" y="4"/>
                  </a:cxn>
                  <a:cxn ang="0">
                    <a:pos x="13" y="2"/>
                  </a:cxn>
                  <a:cxn ang="0">
                    <a:pos x="16" y="1"/>
                  </a:cxn>
                  <a:cxn ang="0">
                    <a:pos x="18" y="1"/>
                  </a:cxn>
                  <a:cxn ang="0">
                    <a:pos x="22" y="0"/>
                  </a:cxn>
                  <a:cxn ang="0">
                    <a:pos x="26" y="1"/>
                  </a:cxn>
                  <a:cxn ang="0">
                    <a:pos x="29" y="2"/>
                  </a:cxn>
                  <a:cxn ang="0">
                    <a:pos x="32" y="4"/>
                  </a:cxn>
                  <a:cxn ang="0">
                    <a:pos x="36" y="6"/>
                  </a:cxn>
                  <a:cxn ang="0">
                    <a:pos x="39" y="9"/>
                  </a:cxn>
                  <a:cxn ang="0">
                    <a:pos x="43" y="11"/>
                  </a:cxn>
                  <a:cxn ang="0">
                    <a:pos x="45" y="14"/>
                  </a:cxn>
                  <a:cxn ang="0">
                    <a:pos x="48" y="15"/>
                  </a:cxn>
                  <a:cxn ang="0">
                    <a:pos x="50" y="23"/>
                  </a:cxn>
                  <a:cxn ang="0">
                    <a:pos x="52" y="36"/>
                  </a:cxn>
                  <a:cxn ang="0">
                    <a:pos x="48" y="43"/>
                  </a:cxn>
                  <a:cxn ang="0">
                    <a:pos x="45" y="44"/>
                  </a:cxn>
                  <a:cxn ang="0">
                    <a:pos x="43" y="46"/>
                  </a:cxn>
                  <a:cxn ang="0">
                    <a:pos x="39" y="46"/>
                  </a:cxn>
                  <a:cxn ang="0">
                    <a:pos x="36" y="47"/>
                  </a:cxn>
                  <a:cxn ang="0">
                    <a:pos x="32" y="47"/>
                  </a:cxn>
                  <a:cxn ang="0">
                    <a:pos x="30" y="48"/>
                  </a:cxn>
                  <a:cxn ang="0">
                    <a:pos x="27" y="48"/>
                  </a:cxn>
                  <a:cxn ang="0">
                    <a:pos x="23" y="47"/>
                  </a:cxn>
                  <a:cxn ang="0">
                    <a:pos x="21" y="44"/>
                  </a:cxn>
                  <a:cxn ang="0">
                    <a:pos x="18" y="42"/>
                  </a:cxn>
                  <a:cxn ang="0">
                    <a:pos x="14" y="39"/>
                  </a:cxn>
                  <a:cxn ang="0">
                    <a:pos x="11" y="37"/>
                  </a:cxn>
                  <a:cxn ang="0">
                    <a:pos x="8" y="34"/>
                  </a:cxn>
                  <a:cxn ang="0">
                    <a:pos x="6" y="33"/>
                  </a:cxn>
                  <a:cxn ang="0">
                    <a:pos x="2" y="30"/>
                  </a:cxn>
                </a:cxnLst>
                <a:rect l="0" t="0" r="r" b="b"/>
                <a:pathLst>
                  <a:path w="52" h="48">
                    <a:moveTo>
                      <a:pt x="0" y="29"/>
                    </a:moveTo>
                    <a:lnTo>
                      <a:pt x="0" y="24"/>
                    </a:lnTo>
                    <a:lnTo>
                      <a:pt x="0" y="19"/>
                    </a:lnTo>
                    <a:lnTo>
                      <a:pt x="0" y="15"/>
                    </a:lnTo>
                    <a:lnTo>
                      <a:pt x="0" y="10"/>
                    </a:lnTo>
                    <a:lnTo>
                      <a:pt x="2" y="9"/>
                    </a:lnTo>
                    <a:lnTo>
                      <a:pt x="3" y="7"/>
                    </a:lnTo>
                    <a:lnTo>
                      <a:pt x="4" y="6"/>
                    </a:lnTo>
                    <a:lnTo>
                      <a:pt x="6" y="6"/>
                    </a:lnTo>
                    <a:lnTo>
                      <a:pt x="7" y="5"/>
                    </a:lnTo>
                    <a:lnTo>
                      <a:pt x="8" y="4"/>
                    </a:lnTo>
                    <a:lnTo>
                      <a:pt x="11" y="4"/>
                    </a:lnTo>
                    <a:lnTo>
                      <a:pt x="12" y="2"/>
                    </a:lnTo>
                    <a:lnTo>
                      <a:pt x="13" y="2"/>
                    </a:lnTo>
                    <a:lnTo>
                      <a:pt x="14" y="2"/>
                    </a:lnTo>
                    <a:lnTo>
                      <a:pt x="16" y="1"/>
                    </a:lnTo>
                    <a:lnTo>
                      <a:pt x="17" y="1"/>
                    </a:lnTo>
                    <a:lnTo>
                      <a:pt x="18" y="1"/>
                    </a:lnTo>
                    <a:lnTo>
                      <a:pt x="21" y="0"/>
                    </a:lnTo>
                    <a:lnTo>
                      <a:pt x="22" y="0"/>
                    </a:lnTo>
                    <a:lnTo>
                      <a:pt x="23" y="0"/>
                    </a:lnTo>
                    <a:lnTo>
                      <a:pt x="26" y="1"/>
                    </a:lnTo>
                    <a:lnTo>
                      <a:pt x="27" y="1"/>
                    </a:lnTo>
                    <a:lnTo>
                      <a:pt x="29" y="2"/>
                    </a:lnTo>
                    <a:lnTo>
                      <a:pt x="31" y="4"/>
                    </a:lnTo>
                    <a:lnTo>
                      <a:pt x="32" y="4"/>
                    </a:lnTo>
                    <a:lnTo>
                      <a:pt x="34" y="5"/>
                    </a:lnTo>
                    <a:lnTo>
                      <a:pt x="36" y="6"/>
                    </a:lnTo>
                    <a:lnTo>
                      <a:pt x="38" y="7"/>
                    </a:lnTo>
                    <a:lnTo>
                      <a:pt x="39" y="9"/>
                    </a:lnTo>
                    <a:lnTo>
                      <a:pt x="41" y="10"/>
                    </a:lnTo>
                    <a:lnTo>
                      <a:pt x="43" y="11"/>
                    </a:lnTo>
                    <a:lnTo>
                      <a:pt x="44" y="12"/>
                    </a:lnTo>
                    <a:lnTo>
                      <a:pt x="45" y="14"/>
                    </a:lnTo>
                    <a:lnTo>
                      <a:pt x="46" y="15"/>
                    </a:lnTo>
                    <a:lnTo>
                      <a:pt x="48" y="15"/>
                    </a:lnTo>
                    <a:lnTo>
                      <a:pt x="49" y="18"/>
                    </a:lnTo>
                    <a:lnTo>
                      <a:pt x="50" y="23"/>
                    </a:lnTo>
                    <a:lnTo>
                      <a:pt x="52" y="29"/>
                    </a:lnTo>
                    <a:lnTo>
                      <a:pt x="52" y="36"/>
                    </a:lnTo>
                    <a:lnTo>
                      <a:pt x="49" y="42"/>
                    </a:lnTo>
                    <a:lnTo>
                      <a:pt x="48" y="43"/>
                    </a:lnTo>
                    <a:lnTo>
                      <a:pt x="46" y="43"/>
                    </a:lnTo>
                    <a:lnTo>
                      <a:pt x="45" y="44"/>
                    </a:lnTo>
                    <a:lnTo>
                      <a:pt x="44" y="44"/>
                    </a:lnTo>
                    <a:lnTo>
                      <a:pt x="43" y="46"/>
                    </a:lnTo>
                    <a:lnTo>
                      <a:pt x="40" y="46"/>
                    </a:lnTo>
                    <a:lnTo>
                      <a:pt x="39" y="46"/>
                    </a:lnTo>
                    <a:lnTo>
                      <a:pt x="38" y="46"/>
                    </a:lnTo>
                    <a:lnTo>
                      <a:pt x="36" y="47"/>
                    </a:lnTo>
                    <a:lnTo>
                      <a:pt x="35" y="47"/>
                    </a:lnTo>
                    <a:lnTo>
                      <a:pt x="32" y="47"/>
                    </a:lnTo>
                    <a:lnTo>
                      <a:pt x="31" y="48"/>
                    </a:lnTo>
                    <a:lnTo>
                      <a:pt x="30" y="48"/>
                    </a:lnTo>
                    <a:lnTo>
                      <a:pt x="29" y="48"/>
                    </a:lnTo>
                    <a:lnTo>
                      <a:pt x="27" y="48"/>
                    </a:lnTo>
                    <a:lnTo>
                      <a:pt x="26" y="48"/>
                    </a:lnTo>
                    <a:lnTo>
                      <a:pt x="23" y="47"/>
                    </a:lnTo>
                    <a:lnTo>
                      <a:pt x="22" y="46"/>
                    </a:lnTo>
                    <a:lnTo>
                      <a:pt x="21" y="44"/>
                    </a:lnTo>
                    <a:lnTo>
                      <a:pt x="20" y="43"/>
                    </a:lnTo>
                    <a:lnTo>
                      <a:pt x="18" y="42"/>
                    </a:lnTo>
                    <a:lnTo>
                      <a:pt x="16" y="41"/>
                    </a:lnTo>
                    <a:lnTo>
                      <a:pt x="14" y="39"/>
                    </a:lnTo>
                    <a:lnTo>
                      <a:pt x="13" y="38"/>
                    </a:lnTo>
                    <a:lnTo>
                      <a:pt x="11" y="37"/>
                    </a:lnTo>
                    <a:lnTo>
                      <a:pt x="9" y="36"/>
                    </a:lnTo>
                    <a:lnTo>
                      <a:pt x="8" y="34"/>
                    </a:lnTo>
                    <a:lnTo>
                      <a:pt x="7" y="34"/>
                    </a:lnTo>
                    <a:lnTo>
                      <a:pt x="6" y="33"/>
                    </a:lnTo>
                    <a:lnTo>
                      <a:pt x="4" y="32"/>
                    </a:lnTo>
                    <a:lnTo>
                      <a:pt x="2" y="30"/>
                    </a:lnTo>
                    <a:lnTo>
                      <a:pt x="0" y="29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526" name="Freeform 95"/>
              <p:cNvSpPr>
                <a:spLocks/>
              </p:cNvSpPr>
              <p:nvPr/>
            </p:nvSpPr>
            <p:spPr bwMode="auto">
              <a:xfrm>
                <a:off x="1145745" y="2"/>
                <a:ext cx="13" cy="9"/>
              </a:xfrm>
              <a:custGeom>
                <a:avLst/>
                <a:gdLst/>
                <a:ahLst/>
                <a:cxnLst>
                  <a:cxn ang="0">
                    <a:pos x="12" y="12"/>
                  </a:cxn>
                  <a:cxn ang="0">
                    <a:pos x="13" y="12"/>
                  </a:cxn>
                  <a:cxn ang="0">
                    <a:pos x="16" y="14"/>
                  </a:cxn>
                  <a:cxn ang="0">
                    <a:pos x="17" y="14"/>
                  </a:cxn>
                  <a:cxn ang="0">
                    <a:pos x="18" y="15"/>
                  </a:cxn>
                  <a:cxn ang="0">
                    <a:pos x="19" y="15"/>
                  </a:cxn>
                  <a:cxn ang="0">
                    <a:pos x="22" y="16"/>
                  </a:cxn>
                  <a:cxn ang="0">
                    <a:pos x="23" y="18"/>
                  </a:cxn>
                  <a:cxn ang="0">
                    <a:pos x="25" y="19"/>
                  </a:cxn>
                  <a:cxn ang="0">
                    <a:pos x="27" y="20"/>
                  </a:cxn>
                  <a:cxn ang="0">
                    <a:pos x="28" y="21"/>
                  </a:cxn>
                  <a:cxn ang="0">
                    <a:pos x="30" y="23"/>
                  </a:cxn>
                  <a:cxn ang="0">
                    <a:pos x="32" y="24"/>
                  </a:cxn>
                  <a:cxn ang="0">
                    <a:pos x="33" y="25"/>
                  </a:cxn>
                  <a:cxn ang="0">
                    <a:pos x="35" y="26"/>
                  </a:cxn>
                  <a:cxn ang="0">
                    <a:pos x="36" y="28"/>
                  </a:cxn>
                  <a:cxn ang="0">
                    <a:pos x="39" y="30"/>
                  </a:cxn>
                  <a:cxn ang="0">
                    <a:pos x="40" y="30"/>
                  </a:cxn>
                  <a:cxn ang="0">
                    <a:pos x="41" y="30"/>
                  </a:cxn>
                  <a:cxn ang="0">
                    <a:pos x="44" y="32"/>
                  </a:cxn>
                  <a:cxn ang="0">
                    <a:pos x="45" y="32"/>
                  </a:cxn>
                  <a:cxn ang="0">
                    <a:pos x="46" y="33"/>
                  </a:cxn>
                  <a:cxn ang="0">
                    <a:pos x="48" y="34"/>
                  </a:cxn>
                  <a:cxn ang="0">
                    <a:pos x="50" y="35"/>
                  </a:cxn>
                  <a:cxn ang="0">
                    <a:pos x="51" y="37"/>
                  </a:cxn>
                  <a:cxn ang="0">
                    <a:pos x="49" y="32"/>
                  </a:cxn>
                  <a:cxn ang="0">
                    <a:pos x="46" y="29"/>
                  </a:cxn>
                  <a:cxn ang="0">
                    <a:pos x="44" y="25"/>
                  </a:cxn>
                  <a:cxn ang="0">
                    <a:pos x="41" y="21"/>
                  </a:cxn>
                  <a:cxn ang="0">
                    <a:pos x="37" y="18"/>
                  </a:cxn>
                  <a:cxn ang="0">
                    <a:pos x="33" y="15"/>
                  </a:cxn>
                  <a:cxn ang="0">
                    <a:pos x="31" y="12"/>
                  </a:cxn>
                  <a:cxn ang="0">
                    <a:pos x="27" y="10"/>
                  </a:cxn>
                  <a:cxn ang="0">
                    <a:pos x="23" y="9"/>
                  </a:cxn>
                  <a:cxn ang="0">
                    <a:pos x="19" y="6"/>
                  </a:cxn>
                  <a:cxn ang="0">
                    <a:pos x="17" y="5"/>
                  </a:cxn>
                  <a:cxn ang="0">
                    <a:pos x="13" y="3"/>
                  </a:cxn>
                  <a:cxn ang="0">
                    <a:pos x="9" y="2"/>
                  </a:cxn>
                  <a:cxn ang="0">
                    <a:pos x="7" y="1"/>
                  </a:cxn>
                  <a:cxn ang="0">
                    <a:pos x="4" y="0"/>
                  </a:cxn>
                  <a:cxn ang="0">
                    <a:pos x="0" y="0"/>
                  </a:cxn>
                  <a:cxn ang="0">
                    <a:pos x="3" y="1"/>
                  </a:cxn>
                  <a:cxn ang="0">
                    <a:pos x="4" y="2"/>
                  </a:cxn>
                  <a:cxn ang="0">
                    <a:pos x="5" y="3"/>
                  </a:cxn>
                  <a:cxn ang="0">
                    <a:pos x="7" y="5"/>
                  </a:cxn>
                  <a:cxn ang="0">
                    <a:pos x="8" y="6"/>
                  </a:cxn>
                  <a:cxn ang="0">
                    <a:pos x="9" y="9"/>
                  </a:cxn>
                  <a:cxn ang="0">
                    <a:pos x="10" y="10"/>
                  </a:cxn>
                  <a:cxn ang="0">
                    <a:pos x="12" y="12"/>
                  </a:cxn>
                </a:cxnLst>
                <a:rect l="0" t="0" r="r" b="b"/>
                <a:pathLst>
                  <a:path w="51" h="37">
                    <a:moveTo>
                      <a:pt x="12" y="12"/>
                    </a:moveTo>
                    <a:lnTo>
                      <a:pt x="13" y="12"/>
                    </a:lnTo>
                    <a:lnTo>
                      <a:pt x="16" y="14"/>
                    </a:lnTo>
                    <a:lnTo>
                      <a:pt x="17" y="14"/>
                    </a:lnTo>
                    <a:lnTo>
                      <a:pt x="18" y="15"/>
                    </a:lnTo>
                    <a:lnTo>
                      <a:pt x="19" y="15"/>
                    </a:lnTo>
                    <a:lnTo>
                      <a:pt x="22" y="16"/>
                    </a:lnTo>
                    <a:lnTo>
                      <a:pt x="23" y="18"/>
                    </a:lnTo>
                    <a:lnTo>
                      <a:pt x="25" y="19"/>
                    </a:lnTo>
                    <a:lnTo>
                      <a:pt x="27" y="20"/>
                    </a:lnTo>
                    <a:lnTo>
                      <a:pt x="28" y="21"/>
                    </a:lnTo>
                    <a:lnTo>
                      <a:pt x="30" y="23"/>
                    </a:lnTo>
                    <a:lnTo>
                      <a:pt x="32" y="24"/>
                    </a:lnTo>
                    <a:lnTo>
                      <a:pt x="33" y="25"/>
                    </a:lnTo>
                    <a:lnTo>
                      <a:pt x="35" y="26"/>
                    </a:lnTo>
                    <a:lnTo>
                      <a:pt x="36" y="28"/>
                    </a:lnTo>
                    <a:lnTo>
                      <a:pt x="39" y="30"/>
                    </a:lnTo>
                    <a:lnTo>
                      <a:pt x="40" y="30"/>
                    </a:lnTo>
                    <a:lnTo>
                      <a:pt x="41" y="30"/>
                    </a:lnTo>
                    <a:lnTo>
                      <a:pt x="44" y="32"/>
                    </a:lnTo>
                    <a:lnTo>
                      <a:pt x="45" y="32"/>
                    </a:lnTo>
                    <a:lnTo>
                      <a:pt x="46" y="33"/>
                    </a:lnTo>
                    <a:lnTo>
                      <a:pt x="48" y="34"/>
                    </a:lnTo>
                    <a:lnTo>
                      <a:pt x="50" y="35"/>
                    </a:lnTo>
                    <a:lnTo>
                      <a:pt x="51" y="37"/>
                    </a:lnTo>
                    <a:lnTo>
                      <a:pt x="49" y="32"/>
                    </a:lnTo>
                    <a:lnTo>
                      <a:pt x="46" y="29"/>
                    </a:lnTo>
                    <a:lnTo>
                      <a:pt x="44" y="25"/>
                    </a:lnTo>
                    <a:lnTo>
                      <a:pt x="41" y="21"/>
                    </a:lnTo>
                    <a:lnTo>
                      <a:pt x="37" y="18"/>
                    </a:lnTo>
                    <a:lnTo>
                      <a:pt x="33" y="15"/>
                    </a:lnTo>
                    <a:lnTo>
                      <a:pt x="31" y="12"/>
                    </a:lnTo>
                    <a:lnTo>
                      <a:pt x="27" y="10"/>
                    </a:lnTo>
                    <a:lnTo>
                      <a:pt x="23" y="9"/>
                    </a:lnTo>
                    <a:lnTo>
                      <a:pt x="19" y="6"/>
                    </a:lnTo>
                    <a:lnTo>
                      <a:pt x="17" y="5"/>
                    </a:lnTo>
                    <a:lnTo>
                      <a:pt x="13" y="3"/>
                    </a:lnTo>
                    <a:lnTo>
                      <a:pt x="9" y="2"/>
                    </a:lnTo>
                    <a:lnTo>
                      <a:pt x="7" y="1"/>
                    </a:lnTo>
                    <a:lnTo>
                      <a:pt x="4" y="0"/>
                    </a:lnTo>
                    <a:lnTo>
                      <a:pt x="0" y="0"/>
                    </a:lnTo>
                    <a:lnTo>
                      <a:pt x="3" y="1"/>
                    </a:lnTo>
                    <a:lnTo>
                      <a:pt x="4" y="2"/>
                    </a:lnTo>
                    <a:lnTo>
                      <a:pt x="5" y="3"/>
                    </a:lnTo>
                    <a:lnTo>
                      <a:pt x="7" y="5"/>
                    </a:lnTo>
                    <a:lnTo>
                      <a:pt x="8" y="6"/>
                    </a:lnTo>
                    <a:lnTo>
                      <a:pt x="9" y="9"/>
                    </a:lnTo>
                    <a:lnTo>
                      <a:pt x="10" y="10"/>
                    </a:lnTo>
                    <a:lnTo>
                      <a:pt x="12" y="12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527" name="Freeform 96"/>
              <p:cNvSpPr>
                <a:spLocks/>
              </p:cNvSpPr>
              <p:nvPr/>
            </p:nvSpPr>
            <p:spPr bwMode="auto">
              <a:xfrm>
                <a:off x="1145746" y="16"/>
                <a:ext cx="12" cy="15"/>
              </a:xfrm>
              <a:custGeom>
                <a:avLst/>
                <a:gdLst/>
                <a:ahLst/>
                <a:cxnLst>
                  <a:cxn ang="0">
                    <a:pos x="1" y="34"/>
                  </a:cxn>
                  <a:cxn ang="0">
                    <a:pos x="4" y="26"/>
                  </a:cxn>
                  <a:cxn ang="0">
                    <a:pos x="6" y="18"/>
                  </a:cxn>
                  <a:cxn ang="0">
                    <a:pos x="8" y="11"/>
                  </a:cxn>
                  <a:cxn ang="0">
                    <a:pos x="10" y="7"/>
                  </a:cxn>
                  <a:cxn ang="0">
                    <a:pos x="13" y="6"/>
                  </a:cxn>
                  <a:cxn ang="0">
                    <a:pos x="17" y="6"/>
                  </a:cxn>
                  <a:cxn ang="0">
                    <a:pos x="19" y="4"/>
                  </a:cxn>
                  <a:cxn ang="0">
                    <a:pos x="23" y="3"/>
                  </a:cxn>
                  <a:cxn ang="0">
                    <a:pos x="26" y="3"/>
                  </a:cxn>
                  <a:cxn ang="0">
                    <a:pos x="28" y="2"/>
                  </a:cxn>
                  <a:cxn ang="0">
                    <a:pos x="32" y="0"/>
                  </a:cxn>
                  <a:cxn ang="0">
                    <a:pos x="36" y="3"/>
                  </a:cxn>
                  <a:cxn ang="0">
                    <a:pos x="40" y="8"/>
                  </a:cxn>
                  <a:cxn ang="0">
                    <a:pos x="44" y="15"/>
                  </a:cxn>
                  <a:cxn ang="0">
                    <a:pos x="46" y="21"/>
                  </a:cxn>
                  <a:cxn ang="0">
                    <a:pos x="47" y="27"/>
                  </a:cxn>
                  <a:cxn ang="0">
                    <a:pos x="47" y="34"/>
                  </a:cxn>
                  <a:cxn ang="0">
                    <a:pos x="45" y="41"/>
                  </a:cxn>
                  <a:cxn ang="0">
                    <a:pos x="42" y="48"/>
                  </a:cxn>
                  <a:cxn ang="0">
                    <a:pos x="38" y="53"/>
                  </a:cxn>
                  <a:cxn ang="0">
                    <a:pos x="35" y="54"/>
                  </a:cxn>
                  <a:cxn ang="0">
                    <a:pos x="32" y="55"/>
                  </a:cxn>
                  <a:cxn ang="0">
                    <a:pos x="28" y="57"/>
                  </a:cxn>
                  <a:cxn ang="0">
                    <a:pos x="26" y="58"/>
                  </a:cxn>
                  <a:cxn ang="0">
                    <a:pos x="22" y="58"/>
                  </a:cxn>
                  <a:cxn ang="0">
                    <a:pos x="18" y="59"/>
                  </a:cxn>
                  <a:cxn ang="0">
                    <a:pos x="14" y="59"/>
                  </a:cxn>
                  <a:cxn ang="0">
                    <a:pos x="12" y="57"/>
                  </a:cxn>
                  <a:cxn ang="0">
                    <a:pos x="9" y="52"/>
                  </a:cxn>
                  <a:cxn ang="0">
                    <a:pos x="5" y="45"/>
                  </a:cxn>
                  <a:cxn ang="0">
                    <a:pos x="1" y="40"/>
                  </a:cxn>
                </a:cxnLst>
                <a:rect l="0" t="0" r="r" b="b"/>
                <a:pathLst>
                  <a:path w="47" h="59">
                    <a:moveTo>
                      <a:pt x="0" y="38"/>
                    </a:moveTo>
                    <a:lnTo>
                      <a:pt x="1" y="34"/>
                    </a:lnTo>
                    <a:lnTo>
                      <a:pt x="3" y="30"/>
                    </a:lnTo>
                    <a:lnTo>
                      <a:pt x="4" y="26"/>
                    </a:lnTo>
                    <a:lnTo>
                      <a:pt x="5" y="22"/>
                    </a:lnTo>
                    <a:lnTo>
                      <a:pt x="6" y="18"/>
                    </a:lnTo>
                    <a:lnTo>
                      <a:pt x="6" y="15"/>
                    </a:lnTo>
                    <a:lnTo>
                      <a:pt x="8" y="11"/>
                    </a:lnTo>
                    <a:lnTo>
                      <a:pt x="9" y="7"/>
                    </a:lnTo>
                    <a:lnTo>
                      <a:pt x="10" y="7"/>
                    </a:lnTo>
                    <a:lnTo>
                      <a:pt x="12" y="6"/>
                    </a:lnTo>
                    <a:lnTo>
                      <a:pt x="13" y="6"/>
                    </a:lnTo>
                    <a:lnTo>
                      <a:pt x="14" y="6"/>
                    </a:lnTo>
                    <a:lnTo>
                      <a:pt x="17" y="6"/>
                    </a:lnTo>
                    <a:lnTo>
                      <a:pt x="18" y="4"/>
                    </a:lnTo>
                    <a:lnTo>
                      <a:pt x="19" y="4"/>
                    </a:lnTo>
                    <a:lnTo>
                      <a:pt x="21" y="4"/>
                    </a:lnTo>
                    <a:lnTo>
                      <a:pt x="23" y="3"/>
                    </a:lnTo>
                    <a:lnTo>
                      <a:pt x="24" y="3"/>
                    </a:lnTo>
                    <a:lnTo>
                      <a:pt x="26" y="3"/>
                    </a:lnTo>
                    <a:lnTo>
                      <a:pt x="27" y="2"/>
                    </a:lnTo>
                    <a:lnTo>
                      <a:pt x="28" y="2"/>
                    </a:lnTo>
                    <a:lnTo>
                      <a:pt x="31" y="2"/>
                    </a:lnTo>
                    <a:lnTo>
                      <a:pt x="32" y="0"/>
                    </a:lnTo>
                    <a:lnTo>
                      <a:pt x="33" y="0"/>
                    </a:lnTo>
                    <a:lnTo>
                      <a:pt x="36" y="3"/>
                    </a:lnTo>
                    <a:lnTo>
                      <a:pt x="38" y="6"/>
                    </a:lnTo>
                    <a:lnTo>
                      <a:pt x="40" y="8"/>
                    </a:lnTo>
                    <a:lnTo>
                      <a:pt x="41" y="12"/>
                    </a:lnTo>
                    <a:lnTo>
                      <a:pt x="44" y="15"/>
                    </a:lnTo>
                    <a:lnTo>
                      <a:pt x="45" y="17"/>
                    </a:lnTo>
                    <a:lnTo>
                      <a:pt x="46" y="21"/>
                    </a:lnTo>
                    <a:lnTo>
                      <a:pt x="47" y="23"/>
                    </a:lnTo>
                    <a:lnTo>
                      <a:pt x="47" y="27"/>
                    </a:lnTo>
                    <a:lnTo>
                      <a:pt x="47" y="31"/>
                    </a:lnTo>
                    <a:lnTo>
                      <a:pt x="47" y="34"/>
                    </a:lnTo>
                    <a:lnTo>
                      <a:pt x="46" y="38"/>
                    </a:lnTo>
                    <a:lnTo>
                      <a:pt x="45" y="41"/>
                    </a:lnTo>
                    <a:lnTo>
                      <a:pt x="44" y="44"/>
                    </a:lnTo>
                    <a:lnTo>
                      <a:pt x="42" y="48"/>
                    </a:lnTo>
                    <a:lnTo>
                      <a:pt x="40" y="52"/>
                    </a:lnTo>
                    <a:lnTo>
                      <a:pt x="38" y="53"/>
                    </a:lnTo>
                    <a:lnTo>
                      <a:pt x="37" y="53"/>
                    </a:lnTo>
                    <a:lnTo>
                      <a:pt x="35" y="54"/>
                    </a:lnTo>
                    <a:lnTo>
                      <a:pt x="33" y="55"/>
                    </a:lnTo>
                    <a:lnTo>
                      <a:pt x="32" y="55"/>
                    </a:lnTo>
                    <a:lnTo>
                      <a:pt x="31" y="57"/>
                    </a:lnTo>
                    <a:lnTo>
                      <a:pt x="28" y="57"/>
                    </a:lnTo>
                    <a:lnTo>
                      <a:pt x="27" y="58"/>
                    </a:lnTo>
                    <a:lnTo>
                      <a:pt x="26" y="58"/>
                    </a:lnTo>
                    <a:lnTo>
                      <a:pt x="24" y="58"/>
                    </a:lnTo>
                    <a:lnTo>
                      <a:pt x="22" y="58"/>
                    </a:lnTo>
                    <a:lnTo>
                      <a:pt x="21" y="58"/>
                    </a:lnTo>
                    <a:lnTo>
                      <a:pt x="18" y="59"/>
                    </a:lnTo>
                    <a:lnTo>
                      <a:pt x="17" y="59"/>
                    </a:lnTo>
                    <a:lnTo>
                      <a:pt x="14" y="59"/>
                    </a:lnTo>
                    <a:lnTo>
                      <a:pt x="13" y="59"/>
                    </a:lnTo>
                    <a:lnTo>
                      <a:pt x="12" y="57"/>
                    </a:lnTo>
                    <a:lnTo>
                      <a:pt x="12" y="54"/>
                    </a:lnTo>
                    <a:lnTo>
                      <a:pt x="9" y="52"/>
                    </a:lnTo>
                    <a:lnTo>
                      <a:pt x="8" y="48"/>
                    </a:lnTo>
                    <a:lnTo>
                      <a:pt x="5" y="45"/>
                    </a:lnTo>
                    <a:lnTo>
                      <a:pt x="4" y="43"/>
                    </a:lnTo>
                    <a:lnTo>
                      <a:pt x="1" y="40"/>
                    </a:lnTo>
                    <a:lnTo>
                      <a:pt x="0" y="38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528" name="Freeform 97"/>
              <p:cNvSpPr>
                <a:spLocks/>
              </p:cNvSpPr>
              <p:nvPr/>
            </p:nvSpPr>
            <p:spPr bwMode="auto">
              <a:xfrm>
                <a:off x="1145734" y="26"/>
                <a:ext cx="15" cy="11"/>
              </a:xfrm>
              <a:custGeom>
                <a:avLst/>
                <a:gdLst/>
                <a:ahLst/>
                <a:cxnLst>
                  <a:cxn ang="0">
                    <a:pos x="58" y="19"/>
                  </a:cxn>
                  <a:cxn ang="0">
                    <a:pos x="55" y="13"/>
                  </a:cxn>
                  <a:cxn ang="0">
                    <a:pos x="53" y="8"/>
                  </a:cxn>
                  <a:cxn ang="0">
                    <a:pos x="49" y="2"/>
                  </a:cxn>
                  <a:cxn ang="0">
                    <a:pos x="45" y="0"/>
                  </a:cxn>
                  <a:cxn ang="0">
                    <a:pos x="41" y="0"/>
                  </a:cxn>
                  <a:cxn ang="0">
                    <a:pos x="38" y="1"/>
                  </a:cxn>
                  <a:cxn ang="0">
                    <a:pos x="34" y="1"/>
                  </a:cxn>
                  <a:cxn ang="0">
                    <a:pos x="29" y="1"/>
                  </a:cxn>
                  <a:cxn ang="0">
                    <a:pos x="25" y="1"/>
                  </a:cxn>
                  <a:cxn ang="0">
                    <a:pos x="21" y="1"/>
                  </a:cxn>
                  <a:cxn ang="0">
                    <a:pos x="16" y="1"/>
                  </a:cxn>
                  <a:cxn ang="0">
                    <a:pos x="12" y="2"/>
                  </a:cxn>
                  <a:cxn ang="0">
                    <a:pos x="9" y="8"/>
                  </a:cxn>
                  <a:cxn ang="0">
                    <a:pos x="6" y="10"/>
                  </a:cxn>
                  <a:cxn ang="0">
                    <a:pos x="3" y="15"/>
                  </a:cxn>
                  <a:cxn ang="0">
                    <a:pos x="2" y="20"/>
                  </a:cxn>
                  <a:cxn ang="0">
                    <a:pos x="6" y="28"/>
                  </a:cxn>
                  <a:cxn ang="0">
                    <a:pos x="8" y="34"/>
                  </a:cxn>
                  <a:cxn ang="0">
                    <a:pos x="13" y="40"/>
                  </a:cxn>
                  <a:cxn ang="0">
                    <a:pos x="17" y="43"/>
                  </a:cxn>
                  <a:cxn ang="0">
                    <a:pos x="21" y="43"/>
                  </a:cxn>
                  <a:cxn ang="0">
                    <a:pos x="25" y="45"/>
                  </a:cxn>
                  <a:cxn ang="0">
                    <a:pos x="29" y="45"/>
                  </a:cxn>
                  <a:cxn ang="0">
                    <a:pos x="32" y="45"/>
                  </a:cxn>
                  <a:cxn ang="0">
                    <a:pos x="36" y="43"/>
                  </a:cxn>
                  <a:cxn ang="0">
                    <a:pos x="40" y="43"/>
                  </a:cxn>
                  <a:cxn ang="0">
                    <a:pos x="45" y="43"/>
                  </a:cxn>
                  <a:cxn ang="0">
                    <a:pos x="49" y="40"/>
                  </a:cxn>
                  <a:cxn ang="0">
                    <a:pos x="53" y="34"/>
                  </a:cxn>
                  <a:cxn ang="0">
                    <a:pos x="55" y="31"/>
                  </a:cxn>
                  <a:cxn ang="0">
                    <a:pos x="58" y="25"/>
                  </a:cxn>
                </a:cxnLst>
                <a:rect l="0" t="0" r="r" b="b"/>
                <a:pathLst>
                  <a:path w="59" h="45">
                    <a:moveTo>
                      <a:pt x="59" y="22"/>
                    </a:moveTo>
                    <a:lnTo>
                      <a:pt x="58" y="19"/>
                    </a:lnTo>
                    <a:lnTo>
                      <a:pt x="57" y="16"/>
                    </a:lnTo>
                    <a:lnTo>
                      <a:pt x="55" y="13"/>
                    </a:lnTo>
                    <a:lnTo>
                      <a:pt x="54" y="10"/>
                    </a:lnTo>
                    <a:lnTo>
                      <a:pt x="53" y="8"/>
                    </a:lnTo>
                    <a:lnTo>
                      <a:pt x="50" y="5"/>
                    </a:lnTo>
                    <a:lnTo>
                      <a:pt x="49" y="2"/>
                    </a:lnTo>
                    <a:lnTo>
                      <a:pt x="46" y="0"/>
                    </a:lnTo>
                    <a:lnTo>
                      <a:pt x="45" y="0"/>
                    </a:lnTo>
                    <a:lnTo>
                      <a:pt x="43" y="0"/>
                    </a:lnTo>
                    <a:lnTo>
                      <a:pt x="41" y="0"/>
                    </a:lnTo>
                    <a:lnTo>
                      <a:pt x="39" y="1"/>
                    </a:lnTo>
                    <a:lnTo>
                      <a:pt x="38" y="1"/>
                    </a:lnTo>
                    <a:lnTo>
                      <a:pt x="35" y="1"/>
                    </a:lnTo>
                    <a:lnTo>
                      <a:pt x="34" y="1"/>
                    </a:lnTo>
                    <a:lnTo>
                      <a:pt x="31" y="1"/>
                    </a:lnTo>
                    <a:lnTo>
                      <a:pt x="29" y="1"/>
                    </a:lnTo>
                    <a:lnTo>
                      <a:pt x="27" y="1"/>
                    </a:lnTo>
                    <a:lnTo>
                      <a:pt x="25" y="1"/>
                    </a:lnTo>
                    <a:lnTo>
                      <a:pt x="23" y="1"/>
                    </a:lnTo>
                    <a:lnTo>
                      <a:pt x="21" y="1"/>
                    </a:lnTo>
                    <a:lnTo>
                      <a:pt x="18" y="1"/>
                    </a:lnTo>
                    <a:lnTo>
                      <a:pt x="16" y="1"/>
                    </a:lnTo>
                    <a:lnTo>
                      <a:pt x="15" y="0"/>
                    </a:lnTo>
                    <a:lnTo>
                      <a:pt x="12" y="2"/>
                    </a:lnTo>
                    <a:lnTo>
                      <a:pt x="11" y="5"/>
                    </a:lnTo>
                    <a:lnTo>
                      <a:pt x="9" y="8"/>
                    </a:lnTo>
                    <a:lnTo>
                      <a:pt x="7" y="9"/>
                    </a:lnTo>
                    <a:lnTo>
                      <a:pt x="6" y="10"/>
                    </a:lnTo>
                    <a:lnTo>
                      <a:pt x="4" y="13"/>
                    </a:lnTo>
                    <a:lnTo>
                      <a:pt x="3" y="15"/>
                    </a:lnTo>
                    <a:lnTo>
                      <a:pt x="0" y="18"/>
                    </a:lnTo>
                    <a:lnTo>
                      <a:pt x="2" y="20"/>
                    </a:lnTo>
                    <a:lnTo>
                      <a:pt x="4" y="24"/>
                    </a:lnTo>
                    <a:lnTo>
                      <a:pt x="6" y="28"/>
                    </a:lnTo>
                    <a:lnTo>
                      <a:pt x="7" y="31"/>
                    </a:lnTo>
                    <a:lnTo>
                      <a:pt x="8" y="34"/>
                    </a:lnTo>
                    <a:lnTo>
                      <a:pt x="11" y="37"/>
                    </a:lnTo>
                    <a:lnTo>
                      <a:pt x="13" y="40"/>
                    </a:lnTo>
                    <a:lnTo>
                      <a:pt x="15" y="43"/>
                    </a:lnTo>
                    <a:lnTo>
                      <a:pt x="17" y="43"/>
                    </a:lnTo>
                    <a:lnTo>
                      <a:pt x="18" y="43"/>
                    </a:lnTo>
                    <a:lnTo>
                      <a:pt x="21" y="43"/>
                    </a:lnTo>
                    <a:lnTo>
                      <a:pt x="23" y="43"/>
                    </a:lnTo>
                    <a:lnTo>
                      <a:pt x="25" y="45"/>
                    </a:lnTo>
                    <a:lnTo>
                      <a:pt x="27" y="45"/>
                    </a:lnTo>
                    <a:lnTo>
                      <a:pt x="29" y="45"/>
                    </a:lnTo>
                    <a:lnTo>
                      <a:pt x="31" y="45"/>
                    </a:lnTo>
                    <a:lnTo>
                      <a:pt x="32" y="45"/>
                    </a:lnTo>
                    <a:lnTo>
                      <a:pt x="35" y="45"/>
                    </a:lnTo>
                    <a:lnTo>
                      <a:pt x="36" y="43"/>
                    </a:lnTo>
                    <a:lnTo>
                      <a:pt x="39" y="43"/>
                    </a:lnTo>
                    <a:lnTo>
                      <a:pt x="40" y="43"/>
                    </a:lnTo>
                    <a:lnTo>
                      <a:pt x="43" y="43"/>
                    </a:lnTo>
                    <a:lnTo>
                      <a:pt x="45" y="43"/>
                    </a:lnTo>
                    <a:lnTo>
                      <a:pt x="46" y="42"/>
                    </a:lnTo>
                    <a:lnTo>
                      <a:pt x="49" y="40"/>
                    </a:lnTo>
                    <a:lnTo>
                      <a:pt x="52" y="37"/>
                    </a:lnTo>
                    <a:lnTo>
                      <a:pt x="53" y="34"/>
                    </a:lnTo>
                    <a:lnTo>
                      <a:pt x="54" y="33"/>
                    </a:lnTo>
                    <a:lnTo>
                      <a:pt x="55" y="31"/>
                    </a:lnTo>
                    <a:lnTo>
                      <a:pt x="57" y="28"/>
                    </a:lnTo>
                    <a:lnTo>
                      <a:pt x="58" y="25"/>
                    </a:lnTo>
                    <a:lnTo>
                      <a:pt x="59" y="22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529" name="Freeform 98"/>
              <p:cNvSpPr>
                <a:spLocks/>
              </p:cNvSpPr>
              <p:nvPr/>
            </p:nvSpPr>
            <p:spPr bwMode="auto">
              <a:xfrm>
                <a:off x="1145722" y="18"/>
                <a:ext cx="5" cy="16"/>
              </a:xfrm>
              <a:custGeom>
                <a:avLst/>
                <a:gdLst/>
                <a:ahLst/>
                <a:cxnLst>
                  <a:cxn ang="0">
                    <a:pos x="19" y="41"/>
                  </a:cxn>
                  <a:cxn ang="0">
                    <a:pos x="17" y="37"/>
                  </a:cxn>
                  <a:cxn ang="0">
                    <a:pos x="15" y="33"/>
                  </a:cxn>
                  <a:cxn ang="0">
                    <a:pos x="14" y="30"/>
                  </a:cxn>
                  <a:cxn ang="0">
                    <a:pos x="12" y="26"/>
                  </a:cxn>
                  <a:cxn ang="0">
                    <a:pos x="10" y="22"/>
                  </a:cxn>
                  <a:cxn ang="0">
                    <a:pos x="9" y="18"/>
                  </a:cxn>
                  <a:cxn ang="0">
                    <a:pos x="9" y="14"/>
                  </a:cxn>
                  <a:cxn ang="0">
                    <a:pos x="8" y="10"/>
                  </a:cxn>
                  <a:cxn ang="0">
                    <a:pos x="7" y="9"/>
                  </a:cxn>
                  <a:cxn ang="0">
                    <a:pos x="5" y="8"/>
                  </a:cxn>
                  <a:cxn ang="0">
                    <a:pos x="5" y="7"/>
                  </a:cxn>
                  <a:cxn ang="0">
                    <a:pos x="4" y="5"/>
                  </a:cxn>
                  <a:cxn ang="0">
                    <a:pos x="3" y="4"/>
                  </a:cxn>
                  <a:cxn ang="0">
                    <a:pos x="3" y="4"/>
                  </a:cxn>
                  <a:cxn ang="0">
                    <a:pos x="1" y="1"/>
                  </a:cxn>
                  <a:cxn ang="0">
                    <a:pos x="0" y="0"/>
                  </a:cxn>
                  <a:cxn ang="0">
                    <a:pos x="0" y="5"/>
                  </a:cxn>
                  <a:cxn ang="0">
                    <a:pos x="0" y="9"/>
                  </a:cxn>
                  <a:cxn ang="0">
                    <a:pos x="0" y="14"/>
                  </a:cxn>
                  <a:cxn ang="0">
                    <a:pos x="0" y="18"/>
                  </a:cxn>
                  <a:cxn ang="0">
                    <a:pos x="1" y="22"/>
                  </a:cxn>
                  <a:cxn ang="0">
                    <a:pos x="3" y="26"/>
                  </a:cxn>
                  <a:cxn ang="0">
                    <a:pos x="3" y="30"/>
                  </a:cxn>
                  <a:cxn ang="0">
                    <a:pos x="4" y="35"/>
                  </a:cxn>
                  <a:cxn ang="0">
                    <a:pos x="5" y="37"/>
                  </a:cxn>
                  <a:cxn ang="0">
                    <a:pos x="8" y="41"/>
                  </a:cxn>
                  <a:cxn ang="0">
                    <a:pos x="9" y="45"/>
                  </a:cxn>
                  <a:cxn ang="0">
                    <a:pos x="10" y="49"/>
                  </a:cxn>
                  <a:cxn ang="0">
                    <a:pos x="13" y="51"/>
                  </a:cxn>
                  <a:cxn ang="0">
                    <a:pos x="15" y="55"/>
                  </a:cxn>
                  <a:cxn ang="0">
                    <a:pos x="18" y="59"/>
                  </a:cxn>
                  <a:cxn ang="0">
                    <a:pos x="22" y="63"/>
                  </a:cxn>
                  <a:cxn ang="0">
                    <a:pos x="21" y="56"/>
                  </a:cxn>
                  <a:cxn ang="0">
                    <a:pos x="21" y="51"/>
                  </a:cxn>
                  <a:cxn ang="0">
                    <a:pos x="19" y="46"/>
                  </a:cxn>
                  <a:cxn ang="0">
                    <a:pos x="19" y="41"/>
                  </a:cxn>
                </a:cxnLst>
                <a:rect l="0" t="0" r="r" b="b"/>
                <a:pathLst>
                  <a:path w="22" h="63">
                    <a:moveTo>
                      <a:pt x="19" y="41"/>
                    </a:moveTo>
                    <a:lnTo>
                      <a:pt x="17" y="37"/>
                    </a:lnTo>
                    <a:lnTo>
                      <a:pt x="15" y="33"/>
                    </a:lnTo>
                    <a:lnTo>
                      <a:pt x="14" y="30"/>
                    </a:lnTo>
                    <a:lnTo>
                      <a:pt x="12" y="26"/>
                    </a:lnTo>
                    <a:lnTo>
                      <a:pt x="10" y="22"/>
                    </a:lnTo>
                    <a:lnTo>
                      <a:pt x="9" y="18"/>
                    </a:lnTo>
                    <a:lnTo>
                      <a:pt x="9" y="14"/>
                    </a:lnTo>
                    <a:lnTo>
                      <a:pt x="8" y="10"/>
                    </a:lnTo>
                    <a:lnTo>
                      <a:pt x="7" y="9"/>
                    </a:lnTo>
                    <a:lnTo>
                      <a:pt x="5" y="8"/>
                    </a:lnTo>
                    <a:lnTo>
                      <a:pt x="5" y="7"/>
                    </a:lnTo>
                    <a:lnTo>
                      <a:pt x="4" y="5"/>
                    </a:lnTo>
                    <a:lnTo>
                      <a:pt x="3" y="4"/>
                    </a:lnTo>
                    <a:lnTo>
                      <a:pt x="3" y="4"/>
                    </a:lnTo>
                    <a:lnTo>
                      <a:pt x="1" y="1"/>
                    </a:lnTo>
                    <a:lnTo>
                      <a:pt x="0" y="0"/>
                    </a:lnTo>
                    <a:lnTo>
                      <a:pt x="0" y="5"/>
                    </a:lnTo>
                    <a:lnTo>
                      <a:pt x="0" y="9"/>
                    </a:lnTo>
                    <a:lnTo>
                      <a:pt x="0" y="14"/>
                    </a:lnTo>
                    <a:lnTo>
                      <a:pt x="0" y="18"/>
                    </a:lnTo>
                    <a:lnTo>
                      <a:pt x="1" y="22"/>
                    </a:lnTo>
                    <a:lnTo>
                      <a:pt x="3" y="26"/>
                    </a:lnTo>
                    <a:lnTo>
                      <a:pt x="3" y="30"/>
                    </a:lnTo>
                    <a:lnTo>
                      <a:pt x="4" y="35"/>
                    </a:lnTo>
                    <a:lnTo>
                      <a:pt x="5" y="37"/>
                    </a:lnTo>
                    <a:lnTo>
                      <a:pt x="8" y="41"/>
                    </a:lnTo>
                    <a:lnTo>
                      <a:pt x="9" y="45"/>
                    </a:lnTo>
                    <a:lnTo>
                      <a:pt x="10" y="49"/>
                    </a:lnTo>
                    <a:lnTo>
                      <a:pt x="13" y="51"/>
                    </a:lnTo>
                    <a:lnTo>
                      <a:pt x="15" y="55"/>
                    </a:lnTo>
                    <a:lnTo>
                      <a:pt x="18" y="59"/>
                    </a:lnTo>
                    <a:lnTo>
                      <a:pt x="22" y="63"/>
                    </a:lnTo>
                    <a:lnTo>
                      <a:pt x="21" y="56"/>
                    </a:lnTo>
                    <a:lnTo>
                      <a:pt x="21" y="51"/>
                    </a:lnTo>
                    <a:lnTo>
                      <a:pt x="19" y="46"/>
                    </a:lnTo>
                    <a:lnTo>
                      <a:pt x="19" y="41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530" name="Freeform 99"/>
              <p:cNvSpPr>
                <a:spLocks/>
              </p:cNvSpPr>
              <p:nvPr/>
            </p:nvSpPr>
            <p:spPr bwMode="auto">
              <a:xfrm>
                <a:off x="1145735" y="37"/>
                <a:ext cx="12" cy="3"/>
              </a:xfrm>
              <a:custGeom>
                <a:avLst/>
                <a:gdLst/>
                <a:ahLst/>
                <a:cxnLst>
                  <a:cxn ang="0">
                    <a:pos x="7" y="0"/>
                  </a:cxn>
                  <a:cxn ang="0">
                    <a:pos x="10" y="0"/>
                  </a:cxn>
                  <a:cxn ang="0">
                    <a:pos x="12" y="1"/>
                  </a:cxn>
                  <a:cxn ang="0">
                    <a:pos x="14" y="1"/>
                  </a:cxn>
                  <a:cxn ang="0">
                    <a:pos x="16" y="1"/>
                  </a:cxn>
                  <a:cxn ang="0">
                    <a:pos x="19" y="1"/>
                  </a:cxn>
                  <a:cxn ang="0">
                    <a:pos x="21" y="1"/>
                  </a:cxn>
                  <a:cxn ang="0">
                    <a:pos x="23" y="1"/>
                  </a:cxn>
                  <a:cxn ang="0">
                    <a:pos x="25" y="1"/>
                  </a:cxn>
                  <a:cxn ang="0">
                    <a:pos x="28" y="1"/>
                  </a:cxn>
                  <a:cxn ang="0">
                    <a:pos x="30" y="1"/>
                  </a:cxn>
                  <a:cxn ang="0">
                    <a:pos x="32" y="1"/>
                  </a:cxn>
                  <a:cxn ang="0">
                    <a:pos x="34" y="1"/>
                  </a:cxn>
                  <a:cxn ang="0">
                    <a:pos x="35" y="1"/>
                  </a:cxn>
                  <a:cxn ang="0">
                    <a:pos x="38" y="0"/>
                  </a:cxn>
                  <a:cxn ang="0">
                    <a:pos x="40" y="0"/>
                  </a:cxn>
                  <a:cxn ang="0">
                    <a:pos x="42" y="0"/>
                  </a:cxn>
                  <a:cxn ang="0">
                    <a:pos x="48" y="6"/>
                  </a:cxn>
                  <a:cxn ang="0">
                    <a:pos x="46" y="7"/>
                  </a:cxn>
                  <a:cxn ang="0">
                    <a:pos x="42" y="9"/>
                  </a:cxn>
                  <a:cxn ang="0">
                    <a:pos x="39" y="9"/>
                  </a:cxn>
                  <a:cxn ang="0">
                    <a:pos x="35" y="10"/>
                  </a:cxn>
                  <a:cxn ang="0">
                    <a:pos x="32" y="10"/>
                  </a:cxn>
                  <a:cxn ang="0">
                    <a:pos x="28" y="10"/>
                  </a:cxn>
                  <a:cxn ang="0">
                    <a:pos x="25" y="10"/>
                  </a:cxn>
                  <a:cxn ang="0">
                    <a:pos x="21" y="10"/>
                  </a:cxn>
                  <a:cxn ang="0">
                    <a:pos x="19" y="10"/>
                  </a:cxn>
                  <a:cxn ang="0">
                    <a:pos x="15" y="10"/>
                  </a:cxn>
                  <a:cxn ang="0">
                    <a:pos x="12" y="10"/>
                  </a:cxn>
                  <a:cxn ang="0">
                    <a:pos x="9" y="9"/>
                  </a:cxn>
                  <a:cxn ang="0">
                    <a:pos x="6" y="9"/>
                  </a:cxn>
                  <a:cxn ang="0">
                    <a:pos x="5" y="7"/>
                  </a:cxn>
                  <a:cxn ang="0">
                    <a:pos x="2" y="7"/>
                  </a:cxn>
                  <a:cxn ang="0">
                    <a:pos x="0" y="6"/>
                  </a:cxn>
                  <a:cxn ang="0">
                    <a:pos x="7" y="0"/>
                  </a:cxn>
                </a:cxnLst>
                <a:rect l="0" t="0" r="r" b="b"/>
                <a:pathLst>
                  <a:path w="48" h="10">
                    <a:moveTo>
                      <a:pt x="7" y="0"/>
                    </a:moveTo>
                    <a:lnTo>
                      <a:pt x="10" y="0"/>
                    </a:lnTo>
                    <a:lnTo>
                      <a:pt x="12" y="1"/>
                    </a:lnTo>
                    <a:lnTo>
                      <a:pt x="14" y="1"/>
                    </a:lnTo>
                    <a:lnTo>
                      <a:pt x="16" y="1"/>
                    </a:lnTo>
                    <a:lnTo>
                      <a:pt x="19" y="1"/>
                    </a:lnTo>
                    <a:lnTo>
                      <a:pt x="21" y="1"/>
                    </a:lnTo>
                    <a:lnTo>
                      <a:pt x="23" y="1"/>
                    </a:lnTo>
                    <a:lnTo>
                      <a:pt x="25" y="1"/>
                    </a:lnTo>
                    <a:lnTo>
                      <a:pt x="28" y="1"/>
                    </a:lnTo>
                    <a:lnTo>
                      <a:pt x="30" y="1"/>
                    </a:lnTo>
                    <a:lnTo>
                      <a:pt x="32" y="1"/>
                    </a:lnTo>
                    <a:lnTo>
                      <a:pt x="34" y="1"/>
                    </a:lnTo>
                    <a:lnTo>
                      <a:pt x="35" y="1"/>
                    </a:lnTo>
                    <a:lnTo>
                      <a:pt x="38" y="0"/>
                    </a:lnTo>
                    <a:lnTo>
                      <a:pt x="40" y="0"/>
                    </a:lnTo>
                    <a:lnTo>
                      <a:pt x="42" y="0"/>
                    </a:lnTo>
                    <a:lnTo>
                      <a:pt x="48" y="6"/>
                    </a:lnTo>
                    <a:lnTo>
                      <a:pt x="46" y="7"/>
                    </a:lnTo>
                    <a:lnTo>
                      <a:pt x="42" y="9"/>
                    </a:lnTo>
                    <a:lnTo>
                      <a:pt x="39" y="9"/>
                    </a:lnTo>
                    <a:lnTo>
                      <a:pt x="35" y="10"/>
                    </a:lnTo>
                    <a:lnTo>
                      <a:pt x="32" y="10"/>
                    </a:lnTo>
                    <a:lnTo>
                      <a:pt x="28" y="10"/>
                    </a:lnTo>
                    <a:lnTo>
                      <a:pt x="25" y="10"/>
                    </a:lnTo>
                    <a:lnTo>
                      <a:pt x="21" y="10"/>
                    </a:lnTo>
                    <a:lnTo>
                      <a:pt x="19" y="10"/>
                    </a:lnTo>
                    <a:lnTo>
                      <a:pt x="15" y="10"/>
                    </a:lnTo>
                    <a:lnTo>
                      <a:pt x="12" y="10"/>
                    </a:lnTo>
                    <a:lnTo>
                      <a:pt x="9" y="9"/>
                    </a:lnTo>
                    <a:lnTo>
                      <a:pt x="6" y="9"/>
                    </a:lnTo>
                    <a:lnTo>
                      <a:pt x="5" y="7"/>
                    </a:lnTo>
                    <a:lnTo>
                      <a:pt x="2" y="7"/>
                    </a:lnTo>
                    <a:lnTo>
                      <a:pt x="0" y="6"/>
                    </a:lnTo>
                    <a:lnTo>
                      <a:pt x="7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531" name="Freeform 100"/>
              <p:cNvSpPr>
                <a:spLocks/>
              </p:cNvSpPr>
              <p:nvPr/>
            </p:nvSpPr>
            <p:spPr bwMode="auto">
              <a:xfrm>
                <a:off x="1145756" y="20"/>
                <a:ext cx="4" cy="13"/>
              </a:xfrm>
              <a:custGeom>
                <a:avLst/>
                <a:gdLst/>
                <a:ahLst/>
                <a:cxnLst>
                  <a:cxn ang="0">
                    <a:pos x="0" y="39"/>
                  </a:cxn>
                  <a:cxn ang="0">
                    <a:pos x="3" y="36"/>
                  </a:cxn>
                  <a:cxn ang="0">
                    <a:pos x="4" y="32"/>
                  </a:cxn>
                  <a:cxn ang="0">
                    <a:pos x="5" y="28"/>
                  </a:cxn>
                  <a:cxn ang="0">
                    <a:pos x="6" y="25"/>
                  </a:cxn>
                  <a:cxn ang="0">
                    <a:pos x="8" y="21"/>
                  </a:cxn>
                  <a:cxn ang="0">
                    <a:pos x="8" y="17"/>
                  </a:cxn>
                  <a:cxn ang="0">
                    <a:pos x="9" y="14"/>
                  </a:cxn>
                  <a:cxn ang="0">
                    <a:pos x="9" y="10"/>
                  </a:cxn>
                  <a:cxn ang="0">
                    <a:pos x="10" y="9"/>
                  </a:cxn>
                  <a:cxn ang="0">
                    <a:pos x="11" y="8"/>
                  </a:cxn>
                  <a:cxn ang="0">
                    <a:pos x="13" y="7"/>
                  </a:cxn>
                  <a:cxn ang="0">
                    <a:pos x="14" y="5"/>
                  </a:cxn>
                  <a:cxn ang="0">
                    <a:pos x="14" y="4"/>
                  </a:cxn>
                  <a:cxn ang="0">
                    <a:pos x="15" y="3"/>
                  </a:cxn>
                  <a:cxn ang="0">
                    <a:pos x="17" y="2"/>
                  </a:cxn>
                  <a:cxn ang="0">
                    <a:pos x="17" y="0"/>
                  </a:cxn>
                  <a:cxn ang="0">
                    <a:pos x="17" y="7"/>
                  </a:cxn>
                  <a:cxn ang="0">
                    <a:pos x="17" y="13"/>
                  </a:cxn>
                  <a:cxn ang="0">
                    <a:pos x="15" y="21"/>
                  </a:cxn>
                  <a:cxn ang="0">
                    <a:pos x="14" y="27"/>
                  </a:cxn>
                  <a:cxn ang="0">
                    <a:pos x="11" y="34"/>
                  </a:cxn>
                  <a:cxn ang="0">
                    <a:pos x="9" y="40"/>
                  </a:cxn>
                  <a:cxn ang="0">
                    <a:pos x="5" y="46"/>
                  </a:cxn>
                  <a:cxn ang="0">
                    <a:pos x="0" y="53"/>
                  </a:cxn>
                  <a:cxn ang="0">
                    <a:pos x="1" y="49"/>
                  </a:cxn>
                  <a:cxn ang="0">
                    <a:pos x="1" y="45"/>
                  </a:cxn>
                  <a:cxn ang="0">
                    <a:pos x="0" y="42"/>
                  </a:cxn>
                  <a:cxn ang="0">
                    <a:pos x="0" y="39"/>
                  </a:cxn>
                </a:cxnLst>
                <a:rect l="0" t="0" r="r" b="b"/>
                <a:pathLst>
                  <a:path w="17" h="53">
                    <a:moveTo>
                      <a:pt x="0" y="39"/>
                    </a:moveTo>
                    <a:lnTo>
                      <a:pt x="3" y="36"/>
                    </a:lnTo>
                    <a:lnTo>
                      <a:pt x="4" y="32"/>
                    </a:lnTo>
                    <a:lnTo>
                      <a:pt x="5" y="28"/>
                    </a:lnTo>
                    <a:lnTo>
                      <a:pt x="6" y="25"/>
                    </a:lnTo>
                    <a:lnTo>
                      <a:pt x="8" y="21"/>
                    </a:lnTo>
                    <a:lnTo>
                      <a:pt x="8" y="17"/>
                    </a:lnTo>
                    <a:lnTo>
                      <a:pt x="9" y="14"/>
                    </a:lnTo>
                    <a:lnTo>
                      <a:pt x="9" y="10"/>
                    </a:lnTo>
                    <a:lnTo>
                      <a:pt x="10" y="9"/>
                    </a:lnTo>
                    <a:lnTo>
                      <a:pt x="11" y="8"/>
                    </a:lnTo>
                    <a:lnTo>
                      <a:pt x="13" y="7"/>
                    </a:lnTo>
                    <a:lnTo>
                      <a:pt x="14" y="5"/>
                    </a:lnTo>
                    <a:lnTo>
                      <a:pt x="14" y="4"/>
                    </a:lnTo>
                    <a:lnTo>
                      <a:pt x="15" y="3"/>
                    </a:lnTo>
                    <a:lnTo>
                      <a:pt x="17" y="2"/>
                    </a:lnTo>
                    <a:lnTo>
                      <a:pt x="17" y="0"/>
                    </a:lnTo>
                    <a:lnTo>
                      <a:pt x="17" y="7"/>
                    </a:lnTo>
                    <a:lnTo>
                      <a:pt x="17" y="13"/>
                    </a:lnTo>
                    <a:lnTo>
                      <a:pt x="15" y="21"/>
                    </a:lnTo>
                    <a:lnTo>
                      <a:pt x="14" y="27"/>
                    </a:lnTo>
                    <a:lnTo>
                      <a:pt x="11" y="34"/>
                    </a:lnTo>
                    <a:lnTo>
                      <a:pt x="9" y="40"/>
                    </a:lnTo>
                    <a:lnTo>
                      <a:pt x="5" y="46"/>
                    </a:lnTo>
                    <a:lnTo>
                      <a:pt x="0" y="53"/>
                    </a:lnTo>
                    <a:lnTo>
                      <a:pt x="1" y="49"/>
                    </a:lnTo>
                    <a:lnTo>
                      <a:pt x="1" y="45"/>
                    </a:lnTo>
                    <a:lnTo>
                      <a:pt x="0" y="42"/>
                    </a:lnTo>
                    <a:lnTo>
                      <a:pt x="0" y="39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</p:grpSp>
      </p:grpSp>
      <p:grpSp>
        <p:nvGrpSpPr>
          <p:cNvPr id="536" name="150 Grupo"/>
          <p:cNvGrpSpPr/>
          <p:nvPr/>
        </p:nvGrpSpPr>
        <p:grpSpPr>
          <a:xfrm>
            <a:off x="3071802" y="785794"/>
            <a:ext cx="216000" cy="540000"/>
            <a:chOff x="0" y="0"/>
            <a:chExt cx="180000" cy="562611"/>
          </a:xfrm>
        </p:grpSpPr>
        <p:grpSp>
          <p:nvGrpSpPr>
            <p:cNvPr id="537" name="4 Grupo"/>
            <p:cNvGrpSpPr/>
            <p:nvPr/>
          </p:nvGrpSpPr>
          <p:grpSpPr>
            <a:xfrm>
              <a:off x="0" y="0"/>
              <a:ext cx="180000" cy="540000"/>
              <a:chOff x="0" y="0"/>
              <a:chExt cx="1173162" cy="3562350"/>
            </a:xfrm>
          </p:grpSpPr>
          <p:sp>
            <p:nvSpPr>
              <p:cNvPr id="551" name="2 Forma libre"/>
              <p:cNvSpPr/>
              <p:nvPr/>
            </p:nvSpPr>
            <p:spPr>
              <a:xfrm>
                <a:off x="0" y="0"/>
                <a:ext cx="1173162" cy="3132137"/>
              </a:xfrm>
              <a:custGeom>
                <a:avLst/>
                <a:gdLst>
                  <a:gd name="connsiteX0" fmla="*/ 658812 w 1428750"/>
                  <a:gd name="connsiteY0" fmla="*/ 400050 h 3132137"/>
                  <a:gd name="connsiteX1" fmla="*/ 649287 w 1428750"/>
                  <a:gd name="connsiteY1" fmla="*/ 257175 h 3132137"/>
                  <a:gd name="connsiteX2" fmla="*/ 649287 w 1428750"/>
                  <a:gd name="connsiteY2" fmla="*/ 152400 h 3132137"/>
                  <a:gd name="connsiteX3" fmla="*/ 687387 w 1428750"/>
                  <a:gd name="connsiteY3" fmla="*/ 47625 h 3132137"/>
                  <a:gd name="connsiteX4" fmla="*/ 763587 w 1428750"/>
                  <a:gd name="connsiteY4" fmla="*/ 19050 h 3132137"/>
                  <a:gd name="connsiteX5" fmla="*/ 868362 w 1428750"/>
                  <a:gd name="connsiteY5" fmla="*/ 0 h 3132137"/>
                  <a:gd name="connsiteX6" fmla="*/ 944562 w 1428750"/>
                  <a:gd name="connsiteY6" fmla="*/ 19050 h 3132137"/>
                  <a:gd name="connsiteX7" fmla="*/ 1049337 w 1428750"/>
                  <a:gd name="connsiteY7" fmla="*/ 76200 h 3132137"/>
                  <a:gd name="connsiteX8" fmla="*/ 1068387 w 1428750"/>
                  <a:gd name="connsiteY8" fmla="*/ 276225 h 3132137"/>
                  <a:gd name="connsiteX9" fmla="*/ 1039812 w 1428750"/>
                  <a:gd name="connsiteY9" fmla="*/ 400050 h 3132137"/>
                  <a:gd name="connsiteX10" fmla="*/ 1068387 w 1428750"/>
                  <a:gd name="connsiteY10" fmla="*/ 438150 h 3132137"/>
                  <a:gd name="connsiteX11" fmla="*/ 1258887 w 1428750"/>
                  <a:gd name="connsiteY11" fmla="*/ 523875 h 3132137"/>
                  <a:gd name="connsiteX12" fmla="*/ 1325562 w 1428750"/>
                  <a:gd name="connsiteY12" fmla="*/ 647700 h 3132137"/>
                  <a:gd name="connsiteX13" fmla="*/ 1373187 w 1428750"/>
                  <a:gd name="connsiteY13" fmla="*/ 819150 h 3132137"/>
                  <a:gd name="connsiteX14" fmla="*/ 1401762 w 1428750"/>
                  <a:gd name="connsiteY14" fmla="*/ 1076325 h 3132137"/>
                  <a:gd name="connsiteX15" fmla="*/ 1420812 w 1428750"/>
                  <a:gd name="connsiteY15" fmla="*/ 1514475 h 3132137"/>
                  <a:gd name="connsiteX16" fmla="*/ 1354137 w 1428750"/>
                  <a:gd name="connsiteY16" fmla="*/ 1581150 h 3132137"/>
                  <a:gd name="connsiteX17" fmla="*/ 1182687 w 1428750"/>
                  <a:gd name="connsiteY17" fmla="*/ 1724025 h 3132137"/>
                  <a:gd name="connsiteX18" fmla="*/ 1154112 w 1428750"/>
                  <a:gd name="connsiteY18" fmla="*/ 1819275 h 3132137"/>
                  <a:gd name="connsiteX19" fmla="*/ 1192212 w 1428750"/>
                  <a:gd name="connsiteY19" fmla="*/ 2324100 h 3132137"/>
                  <a:gd name="connsiteX20" fmla="*/ 1116012 w 1428750"/>
                  <a:gd name="connsiteY20" fmla="*/ 2343150 h 3132137"/>
                  <a:gd name="connsiteX21" fmla="*/ 1116012 w 1428750"/>
                  <a:gd name="connsiteY21" fmla="*/ 2343150 h 3132137"/>
                  <a:gd name="connsiteX22" fmla="*/ 1087437 w 1428750"/>
                  <a:gd name="connsiteY22" fmla="*/ 2638425 h 3132137"/>
                  <a:gd name="connsiteX23" fmla="*/ 1096962 w 1428750"/>
                  <a:gd name="connsiteY23" fmla="*/ 2743200 h 3132137"/>
                  <a:gd name="connsiteX24" fmla="*/ 1068387 w 1428750"/>
                  <a:gd name="connsiteY24" fmla="*/ 2847975 h 3132137"/>
                  <a:gd name="connsiteX25" fmla="*/ 973137 w 1428750"/>
                  <a:gd name="connsiteY25" fmla="*/ 2914650 h 3132137"/>
                  <a:gd name="connsiteX26" fmla="*/ 954087 w 1428750"/>
                  <a:gd name="connsiteY26" fmla="*/ 3009900 h 3132137"/>
                  <a:gd name="connsiteX27" fmla="*/ 839787 w 1428750"/>
                  <a:gd name="connsiteY27" fmla="*/ 3114675 h 3132137"/>
                  <a:gd name="connsiteX28" fmla="*/ 782637 w 1428750"/>
                  <a:gd name="connsiteY28" fmla="*/ 3114675 h 3132137"/>
                  <a:gd name="connsiteX29" fmla="*/ 773112 w 1428750"/>
                  <a:gd name="connsiteY29" fmla="*/ 3086100 h 3132137"/>
                  <a:gd name="connsiteX30" fmla="*/ 744537 w 1428750"/>
                  <a:gd name="connsiteY30" fmla="*/ 2962275 h 3132137"/>
                  <a:gd name="connsiteX31" fmla="*/ 744537 w 1428750"/>
                  <a:gd name="connsiteY31" fmla="*/ 2752725 h 3132137"/>
                  <a:gd name="connsiteX32" fmla="*/ 754062 w 1428750"/>
                  <a:gd name="connsiteY32" fmla="*/ 2676525 h 3132137"/>
                  <a:gd name="connsiteX33" fmla="*/ 773112 w 1428750"/>
                  <a:gd name="connsiteY33" fmla="*/ 2647950 h 3132137"/>
                  <a:gd name="connsiteX34" fmla="*/ 811212 w 1428750"/>
                  <a:gd name="connsiteY34" fmla="*/ 2581275 h 3132137"/>
                  <a:gd name="connsiteX35" fmla="*/ 830262 w 1428750"/>
                  <a:gd name="connsiteY35" fmla="*/ 2505075 h 3132137"/>
                  <a:gd name="connsiteX36" fmla="*/ 839787 w 1428750"/>
                  <a:gd name="connsiteY36" fmla="*/ 2343150 h 3132137"/>
                  <a:gd name="connsiteX37" fmla="*/ 830262 w 1428750"/>
                  <a:gd name="connsiteY37" fmla="*/ 2238375 h 3132137"/>
                  <a:gd name="connsiteX38" fmla="*/ 782637 w 1428750"/>
                  <a:gd name="connsiteY38" fmla="*/ 2200275 h 3132137"/>
                  <a:gd name="connsiteX39" fmla="*/ 735012 w 1428750"/>
                  <a:gd name="connsiteY39" fmla="*/ 2228850 h 3132137"/>
                  <a:gd name="connsiteX40" fmla="*/ 696912 w 1428750"/>
                  <a:gd name="connsiteY40" fmla="*/ 2286000 h 3132137"/>
                  <a:gd name="connsiteX41" fmla="*/ 668337 w 1428750"/>
                  <a:gd name="connsiteY41" fmla="*/ 2505075 h 3132137"/>
                  <a:gd name="connsiteX42" fmla="*/ 668337 w 1428750"/>
                  <a:gd name="connsiteY42" fmla="*/ 2619375 h 3132137"/>
                  <a:gd name="connsiteX43" fmla="*/ 696912 w 1428750"/>
                  <a:gd name="connsiteY43" fmla="*/ 2676525 h 3132137"/>
                  <a:gd name="connsiteX44" fmla="*/ 668337 w 1428750"/>
                  <a:gd name="connsiteY44" fmla="*/ 2790825 h 3132137"/>
                  <a:gd name="connsiteX45" fmla="*/ 639762 w 1428750"/>
                  <a:gd name="connsiteY45" fmla="*/ 2962275 h 3132137"/>
                  <a:gd name="connsiteX46" fmla="*/ 630237 w 1428750"/>
                  <a:gd name="connsiteY46" fmla="*/ 3019425 h 3132137"/>
                  <a:gd name="connsiteX47" fmla="*/ 563562 w 1428750"/>
                  <a:gd name="connsiteY47" fmla="*/ 3067050 h 3132137"/>
                  <a:gd name="connsiteX48" fmla="*/ 506412 w 1428750"/>
                  <a:gd name="connsiteY48" fmla="*/ 3067050 h 3132137"/>
                  <a:gd name="connsiteX49" fmla="*/ 458787 w 1428750"/>
                  <a:gd name="connsiteY49" fmla="*/ 2962275 h 3132137"/>
                  <a:gd name="connsiteX50" fmla="*/ 477837 w 1428750"/>
                  <a:gd name="connsiteY50" fmla="*/ 2752725 h 3132137"/>
                  <a:gd name="connsiteX51" fmla="*/ 496887 w 1428750"/>
                  <a:gd name="connsiteY51" fmla="*/ 2571750 h 3132137"/>
                  <a:gd name="connsiteX52" fmla="*/ 420687 w 1428750"/>
                  <a:gd name="connsiteY52" fmla="*/ 2438400 h 3132137"/>
                  <a:gd name="connsiteX53" fmla="*/ 458787 w 1428750"/>
                  <a:gd name="connsiteY53" fmla="*/ 2257425 h 3132137"/>
                  <a:gd name="connsiteX54" fmla="*/ 430212 w 1428750"/>
                  <a:gd name="connsiteY54" fmla="*/ 2238375 h 3132137"/>
                  <a:gd name="connsiteX55" fmla="*/ 363537 w 1428750"/>
                  <a:gd name="connsiteY55" fmla="*/ 2190750 h 3132137"/>
                  <a:gd name="connsiteX56" fmla="*/ 363537 w 1428750"/>
                  <a:gd name="connsiteY56" fmla="*/ 2181225 h 3132137"/>
                  <a:gd name="connsiteX57" fmla="*/ 363537 w 1428750"/>
                  <a:gd name="connsiteY57" fmla="*/ 1838325 h 3132137"/>
                  <a:gd name="connsiteX58" fmla="*/ 373062 w 1428750"/>
                  <a:gd name="connsiteY58" fmla="*/ 1552575 h 3132137"/>
                  <a:gd name="connsiteX59" fmla="*/ 392112 w 1428750"/>
                  <a:gd name="connsiteY59" fmla="*/ 1285875 h 3132137"/>
                  <a:gd name="connsiteX60" fmla="*/ 392112 w 1428750"/>
                  <a:gd name="connsiteY60" fmla="*/ 1123950 h 3132137"/>
                  <a:gd name="connsiteX61" fmla="*/ 411162 w 1428750"/>
                  <a:gd name="connsiteY61" fmla="*/ 1057275 h 3132137"/>
                  <a:gd name="connsiteX62" fmla="*/ 411162 w 1428750"/>
                  <a:gd name="connsiteY62" fmla="*/ 933450 h 3132137"/>
                  <a:gd name="connsiteX63" fmla="*/ 373062 w 1428750"/>
                  <a:gd name="connsiteY63" fmla="*/ 895350 h 3132137"/>
                  <a:gd name="connsiteX64" fmla="*/ 344487 w 1428750"/>
                  <a:gd name="connsiteY64" fmla="*/ 942975 h 3132137"/>
                  <a:gd name="connsiteX65" fmla="*/ 325437 w 1428750"/>
                  <a:gd name="connsiteY65" fmla="*/ 1047750 h 3132137"/>
                  <a:gd name="connsiteX66" fmla="*/ 325437 w 1428750"/>
                  <a:gd name="connsiteY66" fmla="*/ 1190625 h 3132137"/>
                  <a:gd name="connsiteX67" fmla="*/ 315912 w 1428750"/>
                  <a:gd name="connsiteY67" fmla="*/ 1343025 h 3132137"/>
                  <a:gd name="connsiteX68" fmla="*/ 306387 w 1428750"/>
                  <a:gd name="connsiteY68" fmla="*/ 1428750 h 3132137"/>
                  <a:gd name="connsiteX69" fmla="*/ 249237 w 1428750"/>
                  <a:gd name="connsiteY69" fmla="*/ 1495425 h 3132137"/>
                  <a:gd name="connsiteX70" fmla="*/ 249237 w 1428750"/>
                  <a:gd name="connsiteY70" fmla="*/ 1666875 h 3132137"/>
                  <a:gd name="connsiteX71" fmla="*/ 173037 w 1428750"/>
                  <a:gd name="connsiteY71" fmla="*/ 1724025 h 3132137"/>
                  <a:gd name="connsiteX72" fmla="*/ 77787 w 1428750"/>
                  <a:gd name="connsiteY72" fmla="*/ 1724025 h 3132137"/>
                  <a:gd name="connsiteX73" fmla="*/ 39687 w 1428750"/>
                  <a:gd name="connsiteY73" fmla="*/ 1695450 h 3132137"/>
                  <a:gd name="connsiteX74" fmla="*/ 20637 w 1428750"/>
                  <a:gd name="connsiteY74" fmla="*/ 1562100 h 3132137"/>
                  <a:gd name="connsiteX75" fmla="*/ 11112 w 1428750"/>
                  <a:gd name="connsiteY75" fmla="*/ 1476375 h 3132137"/>
                  <a:gd name="connsiteX76" fmla="*/ 11112 w 1428750"/>
                  <a:gd name="connsiteY76" fmla="*/ 1466850 h 3132137"/>
                  <a:gd name="connsiteX77" fmla="*/ 77787 w 1428750"/>
                  <a:gd name="connsiteY77" fmla="*/ 1428750 h 3132137"/>
                  <a:gd name="connsiteX78" fmla="*/ 96837 w 1428750"/>
                  <a:gd name="connsiteY78" fmla="*/ 1390650 h 3132137"/>
                  <a:gd name="connsiteX79" fmla="*/ 106362 w 1428750"/>
                  <a:gd name="connsiteY79" fmla="*/ 1247775 h 3132137"/>
                  <a:gd name="connsiteX80" fmla="*/ 96837 w 1428750"/>
                  <a:gd name="connsiteY80" fmla="*/ 1019175 h 3132137"/>
                  <a:gd name="connsiteX81" fmla="*/ 96837 w 1428750"/>
                  <a:gd name="connsiteY81" fmla="*/ 838200 h 3132137"/>
                  <a:gd name="connsiteX82" fmla="*/ 96837 w 1428750"/>
                  <a:gd name="connsiteY82" fmla="*/ 828675 h 3132137"/>
                  <a:gd name="connsiteX83" fmla="*/ 134937 w 1428750"/>
                  <a:gd name="connsiteY83" fmla="*/ 781050 h 3132137"/>
                  <a:gd name="connsiteX84" fmla="*/ 173037 w 1428750"/>
                  <a:gd name="connsiteY84" fmla="*/ 666750 h 3132137"/>
                  <a:gd name="connsiteX85" fmla="*/ 239712 w 1428750"/>
                  <a:gd name="connsiteY85" fmla="*/ 581025 h 3132137"/>
                  <a:gd name="connsiteX86" fmla="*/ 306387 w 1428750"/>
                  <a:gd name="connsiteY86" fmla="*/ 466725 h 3132137"/>
                  <a:gd name="connsiteX87" fmla="*/ 315912 w 1428750"/>
                  <a:gd name="connsiteY87" fmla="*/ 457200 h 3132137"/>
                  <a:gd name="connsiteX88" fmla="*/ 334962 w 1428750"/>
                  <a:gd name="connsiteY88" fmla="*/ 457200 h 3132137"/>
                  <a:gd name="connsiteX89" fmla="*/ 658812 w 1428750"/>
                  <a:gd name="connsiteY89" fmla="*/ 400050 h 31321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</a:cxnLst>
                <a:rect l="l" t="t" r="r" b="b"/>
                <a:pathLst>
                  <a:path w="1428750" h="3132137">
                    <a:moveTo>
                      <a:pt x="658812" y="400050"/>
                    </a:moveTo>
                    <a:cubicBezTo>
                      <a:pt x="654843" y="349250"/>
                      <a:pt x="650874" y="298450"/>
                      <a:pt x="649287" y="257175"/>
                    </a:cubicBezTo>
                    <a:cubicBezTo>
                      <a:pt x="647700" y="215900"/>
                      <a:pt x="642937" y="187325"/>
                      <a:pt x="649287" y="152400"/>
                    </a:cubicBezTo>
                    <a:cubicBezTo>
                      <a:pt x="655637" y="117475"/>
                      <a:pt x="668337" y="69850"/>
                      <a:pt x="687387" y="47625"/>
                    </a:cubicBezTo>
                    <a:cubicBezTo>
                      <a:pt x="706437" y="25400"/>
                      <a:pt x="733424" y="26988"/>
                      <a:pt x="763587" y="19050"/>
                    </a:cubicBezTo>
                    <a:cubicBezTo>
                      <a:pt x="793750" y="11112"/>
                      <a:pt x="838200" y="0"/>
                      <a:pt x="868362" y="0"/>
                    </a:cubicBezTo>
                    <a:cubicBezTo>
                      <a:pt x="898524" y="0"/>
                      <a:pt x="914400" y="6350"/>
                      <a:pt x="944562" y="19050"/>
                    </a:cubicBezTo>
                    <a:cubicBezTo>
                      <a:pt x="974725" y="31750"/>
                      <a:pt x="1028700" y="33338"/>
                      <a:pt x="1049337" y="76200"/>
                    </a:cubicBezTo>
                    <a:cubicBezTo>
                      <a:pt x="1069974" y="119062"/>
                      <a:pt x="1069975" y="222250"/>
                      <a:pt x="1068387" y="276225"/>
                    </a:cubicBezTo>
                    <a:cubicBezTo>
                      <a:pt x="1066800" y="330200"/>
                      <a:pt x="1039812" y="373063"/>
                      <a:pt x="1039812" y="400050"/>
                    </a:cubicBezTo>
                    <a:cubicBezTo>
                      <a:pt x="1039812" y="427037"/>
                      <a:pt x="1031875" y="417513"/>
                      <a:pt x="1068387" y="438150"/>
                    </a:cubicBezTo>
                    <a:cubicBezTo>
                      <a:pt x="1104900" y="458788"/>
                      <a:pt x="1216025" y="488950"/>
                      <a:pt x="1258887" y="523875"/>
                    </a:cubicBezTo>
                    <a:cubicBezTo>
                      <a:pt x="1301749" y="558800"/>
                      <a:pt x="1306512" y="598488"/>
                      <a:pt x="1325562" y="647700"/>
                    </a:cubicBezTo>
                    <a:cubicBezTo>
                      <a:pt x="1344612" y="696913"/>
                      <a:pt x="1360487" y="747713"/>
                      <a:pt x="1373187" y="819150"/>
                    </a:cubicBezTo>
                    <a:cubicBezTo>
                      <a:pt x="1385887" y="890587"/>
                      <a:pt x="1393825" y="960438"/>
                      <a:pt x="1401762" y="1076325"/>
                    </a:cubicBezTo>
                    <a:cubicBezTo>
                      <a:pt x="1409699" y="1192212"/>
                      <a:pt x="1428750" y="1430338"/>
                      <a:pt x="1420812" y="1514475"/>
                    </a:cubicBezTo>
                    <a:cubicBezTo>
                      <a:pt x="1412875" y="1598613"/>
                      <a:pt x="1393824" y="1546225"/>
                      <a:pt x="1354137" y="1581150"/>
                    </a:cubicBezTo>
                    <a:cubicBezTo>
                      <a:pt x="1314450" y="1616075"/>
                      <a:pt x="1216024" y="1684338"/>
                      <a:pt x="1182687" y="1724025"/>
                    </a:cubicBezTo>
                    <a:cubicBezTo>
                      <a:pt x="1149350" y="1763712"/>
                      <a:pt x="1152525" y="1719263"/>
                      <a:pt x="1154112" y="1819275"/>
                    </a:cubicBezTo>
                    <a:cubicBezTo>
                      <a:pt x="1155699" y="1919287"/>
                      <a:pt x="1198562" y="2236788"/>
                      <a:pt x="1192212" y="2324100"/>
                    </a:cubicBezTo>
                    <a:cubicBezTo>
                      <a:pt x="1185862" y="2411413"/>
                      <a:pt x="1116012" y="2343150"/>
                      <a:pt x="1116012" y="2343150"/>
                    </a:cubicBezTo>
                    <a:lnTo>
                      <a:pt x="1116012" y="2343150"/>
                    </a:lnTo>
                    <a:cubicBezTo>
                      <a:pt x="1111250" y="2392363"/>
                      <a:pt x="1090612" y="2571750"/>
                      <a:pt x="1087437" y="2638425"/>
                    </a:cubicBezTo>
                    <a:cubicBezTo>
                      <a:pt x="1084262" y="2705100"/>
                      <a:pt x="1100137" y="2708275"/>
                      <a:pt x="1096962" y="2743200"/>
                    </a:cubicBezTo>
                    <a:cubicBezTo>
                      <a:pt x="1093787" y="2778125"/>
                      <a:pt x="1089024" y="2819400"/>
                      <a:pt x="1068387" y="2847975"/>
                    </a:cubicBezTo>
                    <a:cubicBezTo>
                      <a:pt x="1047750" y="2876550"/>
                      <a:pt x="992187" y="2887663"/>
                      <a:pt x="973137" y="2914650"/>
                    </a:cubicBezTo>
                    <a:cubicBezTo>
                      <a:pt x="954087" y="2941637"/>
                      <a:pt x="976312" y="2976563"/>
                      <a:pt x="954087" y="3009900"/>
                    </a:cubicBezTo>
                    <a:cubicBezTo>
                      <a:pt x="931862" y="3043237"/>
                      <a:pt x="868362" y="3097213"/>
                      <a:pt x="839787" y="3114675"/>
                    </a:cubicBezTo>
                    <a:cubicBezTo>
                      <a:pt x="811212" y="3132137"/>
                      <a:pt x="793749" y="3119437"/>
                      <a:pt x="782637" y="3114675"/>
                    </a:cubicBezTo>
                    <a:cubicBezTo>
                      <a:pt x="771525" y="3109913"/>
                      <a:pt x="779462" y="3111500"/>
                      <a:pt x="773112" y="3086100"/>
                    </a:cubicBezTo>
                    <a:cubicBezTo>
                      <a:pt x="766762" y="3060700"/>
                      <a:pt x="749300" y="3017838"/>
                      <a:pt x="744537" y="2962275"/>
                    </a:cubicBezTo>
                    <a:cubicBezTo>
                      <a:pt x="739775" y="2906713"/>
                      <a:pt x="742950" y="2800350"/>
                      <a:pt x="744537" y="2752725"/>
                    </a:cubicBezTo>
                    <a:cubicBezTo>
                      <a:pt x="746124" y="2705100"/>
                      <a:pt x="749299" y="2693988"/>
                      <a:pt x="754062" y="2676525"/>
                    </a:cubicBezTo>
                    <a:cubicBezTo>
                      <a:pt x="758825" y="2659062"/>
                      <a:pt x="763587" y="2663825"/>
                      <a:pt x="773112" y="2647950"/>
                    </a:cubicBezTo>
                    <a:cubicBezTo>
                      <a:pt x="782637" y="2632075"/>
                      <a:pt x="801687" y="2605088"/>
                      <a:pt x="811212" y="2581275"/>
                    </a:cubicBezTo>
                    <a:cubicBezTo>
                      <a:pt x="820737" y="2557463"/>
                      <a:pt x="825500" y="2544763"/>
                      <a:pt x="830262" y="2505075"/>
                    </a:cubicBezTo>
                    <a:cubicBezTo>
                      <a:pt x="835025" y="2465388"/>
                      <a:pt x="839787" y="2387600"/>
                      <a:pt x="839787" y="2343150"/>
                    </a:cubicBezTo>
                    <a:cubicBezTo>
                      <a:pt x="839787" y="2298700"/>
                      <a:pt x="839787" y="2262188"/>
                      <a:pt x="830262" y="2238375"/>
                    </a:cubicBezTo>
                    <a:cubicBezTo>
                      <a:pt x="820737" y="2214563"/>
                      <a:pt x="798512" y="2201863"/>
                      <a:pt x="782637" y="2200275"/>
                    </a:cubicBezTo>
                    <a:cubicBezTo>
                      <a:pt x="766762" y="2198688"/>
                      <a:pt x="749299" y="2214563"/>
                      <a:pt x="735012" y="2228850"/>
                    </a:cubicBezTo>
                    <a:cubicBezTo>
                      <a:pt x="720725" y="2243137"/>
                      <a:pt x="708024" y="2239963"/>
                      <a:pt x="696912" y="2286000"/>
                    </a:cubicBezTo>
                    <a:cubicBezTo>
                      <a:pt x="685800" y="2332037"/>
                      <a:pt x="673100" y="2449513"/>
                      <a:pt x="668337" y="2505075"/>
                    </a:cubicBezTo>
                    <a:cubicBezTo>
                      <a:pt x="663575" y="2560638"/>
                      <a:pt x="663575" y="2590800"/>
                      <a:pt x="668337" y="2619375"/>
                    </a:cubicBezTo>
                    <a:cubicBezTo>
                      <a:pt x="673099" y="2647950"/>
                      <a:pt x="696912" y="2647950"/>
                      <a:pt x="696912" y="2676525"/>
                    </a:cubicBezTo>
                    <a:cubicBezTo>
                      <a:pt x="696912" y="2705100"/>
                      <a:pt x="677862" y="2743200"/>
                      <a:pt x="668337" y="2790825"/>
                    </a:cubicBezTo>
                    <a:cubicBezTo>
                      <a:pt x="658812" y="2838450"/>
                      <a:pt x="639762" y="2962275"/>
                      <a:pt x="639762" y="2962275"/>
                    </a:cubicBezTo>
                    <a:cubicBezTo>
                      <a:pt x="633412" y="3000375"/>
                      <a:pt x="642937" y="3001963"/>
                      <a:pt x="630237" y="3019425"/>
                    </a:cubicBezTo>
                    <a:cubicBezTo>
                      <a:pt x="617537" y="3036888"/>
                      <a:pt x="584200" y="3059113"/>
                      <a:pt x="563562" y="3067050"/>
                    </a:cubicBezTo>
                    <a:cubicBezTo>
                      <a:pt x="542925" y="3074988"/>
                      <a:pt x="523874" y="3084512"/>
                      <a:pt x="506412" y="3067050"/>
                    </a:cubicBezTo>
                    <a:cubicBezTo>
                      <a:pt x="488950" y="3049588"/>
                      <a:pt x="463549" y="3014662"/>
                      <a:pt x="458787" y="2962275"/>
                    </a:cubicBezTo>
                    <a:cubicBezTo>
                      <a:pt x="454025" y="2909888"/>
                      <a:pt x="471487" y="2817812"/>
                      <a:pt x="477837" y="2752725"/>
                    </a:cubicBezTo>
                    <a:cubicBezTo>
                      <a:pt x="484187" y="2687638"/>
                      <a:pt x="506412" y="2624137"/>
                      <a:pt x="496887" y="2571750"/>
                    </a:cubicBezTo>
                    <a:cubicBezTo>
                      <a:pt x="487362" y="2519363"/>
                      <a:pt x="427037" y="2490787"/>
                      <a:pt x="420687" y="2438400"/>
                    </a:cubicBezTo>
                    <a:cubicBezTo>
                      <a:pt x="414337" y="2386013"/>
                      <a:pt x="457200" y="2290762"/>
                      <a:pt x="458787" y="2257425"/>
                    </a:cubicBezTo>
                    <a:cubicBezTo>
                      <a:pt x="460374" y="2224088"/>
                      <a:pt x="446087" y="2249488"/>
                      <a:pt x="430212" y="2238375"/>
                    </a:cubicBezTo>
                    <a:cubicBezTo>
                      <a:pt x="414337" y="2227263"/>
                      <a:pt x="374650" y="2200275"/>
                      <a:pt x="363537" y="2190750"/>
                    </a:cubicBezTo>
                    <a:cubicBezTo>
                      <a:pt x="352425" y="2181225"/>
                      <a:pt x="363537" y="2181225"/>
                      <a:pt x="363537" y="2181225"/>
                    </a:cubicBezTo>
                    <a:cubicBezTo>
                      <a:pt x="363537" y="2122488"/>
                      <a:pt x="361950" y="1943100"/>
                      <a:pt x="363537" y="1838325"/>
                    </a:cubicBezTo>
                    <a:cubicBezTo>
                      <a:pt x="365125" y="1733550"/>
                      <a:pt x="368300" y="1644650"/>
                      <a:pt x="373062" y="1552575"/>
                    </a:cubicBezTo>
                    <a:cubicBezTo>
                      <a:pt x="377824" y="1460500"/>
                      <a:pt x="388937" y="1357312"/>
                      <a:pt x="392112" y="1285875"/>
                    </a:cubicBezTo>
                    <a:cubicBezTo>
                      <a:pt x="395287" y="1214438"/>
                      <a:pt x="388937" y="1162050"/>
                      <a:pt x="392112" y="1123950"/>
                    </a:cubicBezTo>
                    <a:cubicBezTo>
                      <a:pt x="395287" y="1085850"/>
                      <a:pt x="407987" y="1089025"/>
                      <a:pt x="411162" y="1057275"/>
                    </a:cubicBezTo>
                    <a:cubicBezTo>
                      <a:pt x="414337" y="1025525"/>
                      <a:pt x="417512" y="960437"/>
                      <a:pt x="411162" y="933450"/>
                    </a:cubicBezTo>
                    <a:cubicBezTo>
                      <a:pt x="404812" y="906463"/>
                      <a:pt x="384174" y="893763"/>
                      <a:pt x="373062" y="895350"/>
                    </a:cubicBezTo>
                    <a:cubicBezTo>
                      <a:pt x="361950" y="896937"/>
                      <a:pt x="352424" y="917575"/>
                      <a:pt x="344487" y="942975"/>
                    </a:cubicBezTo>
                    <a:cubicBezTo>
                      <a:pt x="336550" y="968375"/>
                      <a:pt x="328612" y="1006475"/>
                      <a:pt x="325437" y="1047750"/>
                    </a:cubicBezTo>
                    <a:cubicBezTo>
                      <a:pt x="322262" y="1089025"/>
                      <a:pt x="327024" y="1141413"/>
                      <a:pt x="325437" y="1190625"/>
                    </a:cubicBezTo>
                    <a:cubicBezTo>
                      <a:pt x="323850" y="1239837"/>
                      <a:pt x="319087" y="1303338"/>
                      <a:pt x="315912" y="1343025"/>
                    </a:cubicBezTo>
                    <a:cubicBezTo>
                      <a:pt x="312737" y="1382712"/>
                      <a:pt x="317499" y="1403350"/>
                      <a:pt x="306387" y="1428750"/>
                    </a:cubicBezTo>
                    <a:cubicBezTo>
                      <a:pt x="295275" y="1454150"/>
                      <a:pt x="258762" y="1455738"/>
                      <a:pt x="249237" y="1495425"/>
                    </a:cubicBezTo>
                    <a:cubicBezTo>
                      <a:pt x="239712" y="1535113"/>
                      <a:pt x="261937" y="1628775"/>
                      <a:pt x="249237" y="1666875"/>
                    </a:cubicBezTo>
                    <a:cubicBezTo>
                      <a:pt x="236537" y="1704975"/>
                      <a:pt x="201612" y="1714500"/>
                      <a:pt x="173037" y="1724025"/>
                    </a:cubicBezTo>
                    <a:cubicBezTo>
                      <a:pt x="144462" y="1733550"/>
                      <a:pt x="100012" y="1728788"/>
                      <a:pt x="77787" y="1724025"/>
                    </a:cubicBezTo>
                    <a:cubicBezTo>
                      <a:pt x="55562" y="1719263"/>
                      <a:pt x="49212" y="1722437"/>
                      <a:pt x="39687" y="1695450"/>
                    </a:cubicBezTo>
                    <a:cubicBezTo>
                      <a:pt x="30162" y="1668463"/>
                      <a:pt x="25400" y="1598613"/>
                      <a:pt x="20637" y="1562100"/>
                    </a:cubicBezTo>
                    <a:cubicBezTo>
                      <a:pt x="15875" y="1525588"/>
                      <a:pt x="12700" y="1492250"/>
                      <a:pt x="11112" y="1476375"/>
                    </a:cubicBezTo>
                    <a:cubicBezTo>
                      <a:pt x="9525" y="1460500"/>
                      <a:pt x="0" y="1474788"/>
                      <a:pt x="11112" y="1466850"/>
                    </a:cubicBezTo>
                    <a:cubicBezTo>
                      <a:pt x="22225" y="1458913"/>
                      <a:pt x="63500" y="1441450"/>
                      <a:pt x="77787" y="1428750"/>
                    </a:cubicBezTo>
                    <a:cubicBezTo>
                      <a:pt x="92075" y="1416050"/>
                      <a:pt x="92075" y="1420813"/>
                      <a:pt x="96837" y="1390650"/>
                    </a:cubicBezTo>
                    <a:cubicBezTo>
                      <a:pt x="101600" y="1360488"/>
                      <a:pt x="106362" y="1309687"/>
                      <a:pt x="106362" y="1247775"/>
                    </a:cubicBezTo>
                    <a:cubicBezTo>
                      <a:pt x="106362" y="1185863"/>
                      <a:pt x="98424" y="1087437"/>
                      <a:pt x="96837" y="1019175"/>
                    </a:cubicBezTo>
                    <a:cubicBezTo>
                      <a:pt x="95250" y="950913"/>
                      <a:pt x="96837" y="838200"/>
                      <a:pt x="96837" y="838200"/>
                    </a:cubicBezTo>
                    <a:cubicBezTo>
                      <a:pt x="96837" y="806450"/>
                      <a:pt x="90487" y="838200"/>
                      <a:pt x="96837" y="828675"/>
                    </a:cubicBezTo>
                    <a:cubicBezTo>
                      <a:pt x="103187" y="819150"/>
                      <a:pt x="122237" y="808037"/>
                      <a:pt x="134937" y="781050"/>
                    </a:cubicBezTo>
                    <a:cubicBezTo>
                      <a:pt x="147637" y="754063"/>
                      <a:pt x="155575" y="700087"/>
                      <a:pt x="173037" y="666750"/>
                    </a:cubicBezTo>
                    <a:cubicBezTo>
                      <a:pt x="190499" y="633413"/>
                      <a:pt x="217487" y="614362"/>
                      <a:pt x="239712" y="581025"/>
                    </a:cubicBezTo>
                    <a:cubicBezTo>
                      <a:pt x="261937" y="547688"/>
                      <a:pt x="293687" y="487362"/>
                      <a:pt x="306387" y="466725"/>
                    </a:cubicBezTo>
                    <a:cubicBezTo>
                      <a:pt x="319087" y="446088"/>
                      <a:pt x="311150" y="458787"/>
                      <a:pt x="315912" y="457200"/>
                    </a:cubicBezTo>
                    <a:cubicBezTo>
                      <a:pt x="320674" y="455613"/>
                      <a:pt x="334962" y="457200"/>
                      <a:pt x="334962" y="457200"/>
                    </a:cubicBezTo>
                    <a:lnTo>
                      <a:pt x="658812" y="400050"/>
                    </a:lnTo>
                    <a:close/>
                  </a:path>
                </a:pathLst>
              </a:custGeom>
              <a:solidFill>
                <a:srgbClr val="FF0000"/>
              </a:solidFill>
              <a:ln w="127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lvl1pPr marL="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s-ES" sz="1100"/>
              </a:p>
            </p:txBody>
          </p:sp>
          <p:sp>
            <p:nvSpPr>
              <p:cNvPr id="552" name="3 Elipse"/>
              <p:cNvSpPr/>
              <p:nvPr/>
            </p:nvSpPr>
            <p:spPr>
              <a:xfrm>
                <a:off x="554037" y="3114675"/>
                <a:ext cx="390525" cy="447675"/>
              </a:xfrm>
              <a:prstGeom prst="ellipse">
                <a:avLst/>
              </a:prstGeom>
              <a:solidFill>
                <a:srgbClr val="FF0000"/>
              </a:solidFill>
              <a:ln w="127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lvl1pPr marL="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s-ES" sz="1100"/>
              </a:p>
            </p:txBody>
          </p:sp>
        </p:grpSp>
        <p:grpSp>
          <p:nvGrpSpPr>
            <p:cNvPr id="538" name="Group 88"/>
            <p:cNvGrpSpPr>
              <a:grpSpLocks/>
            </p:cNvGrpSpPr>
            <p:nvPr/>
          </p:nvGrpSpPr>
          <p:grpSpPr bwMode="auto">
            <a:xfrm>
              <a:off x="90033" y="476251"/>
              <a:ext cx="77107" cy="86360"/>
              <a:chOff x="90033" y="476251"/>
              <a:chExt cx="41" cy="41"/>
            </a:xfrm>
          </p:grpSpPr>
          <p:sp>
            <p:nvSpPr>
              <p:cNvPr id="539" name="Freeform 89"/>
              <p:cNvSpPr>
                <a:spLocks/>
              </p:cNvSpPr>
              <p:nvPr/>
            </p:nvSpPr>
            <p:spPr bwMode="auto">
              <a:xfrm>
                <a:off x="90033" y="476251"/>
                <a:ext cx="41" cy="41"/>
              </a:xfrm>
              <a:custGeom>
                <a:avLst/>
                <a:gdLst/>
                <a:ahLst/>
                <a:cxnLst>
                  <a:cxn ang="0">
                    <a:pos x="165" y="75"/>
                  </a:cxn>
                  <a:cxn ang="0">
                    <a:pos x="162" y="61"/>
                  </a:cxn>
                  <a:cxn ang="0">
                    <a:pos x="157" y="47"/>
                  </a:cxn>
                  <a:cxn ang="0">
                    <a:pos x="150" y="36"/>
                  </a:cxn>
                  <a:cxn ang="0">
                    <a:pos x="141" y="24"/>
                  </a:cxn>
                  <a:cxn ang="0">
                    <a:pos x="129" y="15"/>
                  </a:cxn>
                  <a:cxn ang="0">
                    <a:pos x="118" y="8"/>
                  </a:cxn>
                  <a:cxn ang="0">
                    <a:pos x="104" y="2"/>
                  </a:cxn>
                  <a:cxn ang="0">
                    <a:pos x="90" y="0"/>
                  </a:cxn>
                  <a:cxn ang="0">
                    <a:pos x="75" y="0"/>
                  </a:cxn>
                  <a:cxn ang="0">
                    <a:pos x="61" y="2"/>
                  </a:cxn>
                  <a:cxn ang="0">
                    <a:pos x="47" y="8"/>
                  </a:cxn>
                  <a:cxn ang="0">
                    <a:pos x="35" y="14"/>
                  </a:cxn>
                  <a:cxn ang="0">
                    <a:pos x="24" y="23"/>
                  </a:cxn>
                  <a:cxn ang="0">
                    <a:pos x="14" y="34"/>
                  </a:cxn>
                  <a:cxn ang="0">
                    <a:pos x="8" y="47"/>
                  </a:cxn>
                  <a:cxn ang="0">
                    <a:pos x="3" y="60"/>
                  </a:cxn>
                  <a:cxn ang="0">
                    <a:pos x="0" y="74"/>
                  </a:cxn>
                  <a:cxn ang="0">
                    <a:pos x="0" y="89"/>
                  </a:cxn>
                  <a:cxn ang="0">
                    <a:pos x="1" y="104"/>
                  </a:cxn>
                  <a:cxn ang="0">
                    <a:pos x="6" y="116"/>
                  </a:cxn>
                  <a:cxn ang="0">
                    <a:pos x="14" y="129"/>
                  </a:cxn>
                  <a:cxn ang="0">
                    <a:pos x="23" y="141"/>
                  </a:cxn>
                  <a:cxn ang="0">
                    <a:pos x="35" y="150"/>
                  </a:cxn>
                  <a:cxn ang="0">
                    <a:pos x="46" y="157"/>
                  </a:cxn>
                  <a:cxn ang="0">
                    <a:pos x="60" y="162"/>
                  </a:cxn>
                  <a:cxn ang="0">
                    <a:pos x="74" y="165"/>
                  </a:cxn>
                  <a:cxn ang="0">
                    <a:pos x="88" y="165"/>
                  </a:cxn>
                  <a:cxn ang="0">
                    <a:pos x="102" y="162"/>
                  </a:cxn>
                  <a:cxn ang="0">
                    <a:pos x="116" y="157"/>
                  </a:cxn>
                  <a:cxn ang="0">
                    <a:pos x="129" y="151"/>
                  </a:cxn>
                  <a:cxn ang="0">
                    <a:pos x="139" y="142"/>
                  </a:cxn>
                  <a:cxn ang="0">
                    <a:pos x="150" y="132"/>
                  </a:cxn>
                  <a:cxn ang="0">
                    <a:pos x="156" y="119"/>
                  </a:cxn>
                  <a:cxn ang="0">
                    <a:pos x="161" y="105"/>
                  </a:cxn>
                  <a:cxn ang="0">
                    <a:pos x="165" y="91"/>
                  </a:cxn>
                  <a:cxn ang="0">
                    <a:pos x="165" y="83"/>
                  </a:cxn>
                </a:cxnLst>
                <a:rect l="0" t="0" r="r" b="b"/>
                <a:pathLst>
                  <a:path w="165" h="165">
                    <a:moveTo>
                      <a:pt x="165" y="83"/>
                    </a:moveTo>
                    <a:lnTo>
                      <a:pt x="165" y="75"/>
                    </a:lnTo>
                    <a:lnTo>
                      <a:pt x="164" y="68"/>
                    </a:lnTo>
                    <a:lnTo>
                      <a:pt x="162" y="61"/>
                    </a:lnTo>
                    <a:lnTo>
                      <a:pt x="160" y="54"/>
                    </a:lnTo>
                    <a:lnTo>
                      <a:pt x="157" y="47"/>
                    </a:lnTo>
                    <a:lnTo>
                      <a:pt x="153" y="41"/>
                    </a:lnTo>
                    <a:lnTo>
                      <a:pt x="150" y="36"/>
                    </a:lnTo>
                    <a:lnTo>
                      <a:pt x="146" y="29"/>
                    </a:lnTo>
                    <a:lnTo>
                      <a:pt x="141" y="24"/>
                    </a:lnTo>
                    <a:lnTo>
                      <a:pt x="136" y="19"/>
                    </a:lnTo>
                    <a:lnTo>
                      <a:pt x="129" y="15"/>
                    </a:lnTo>
                    <a:lnTo>
                      <a:pt x="124" y="11"/>
                    </a:lnTo>
                    <a:lnTo>
                      <a:pt x="118" y="8"/>
                    </a:lnTo>
                    <a:lnTo>
                      <a:pt x="111" y="5"/>
                    </a:lnTo>
                    <a:lnTo>
                      <a:pt x="104" y="2"/>
                    </a:lnTo>
                    <a:lnTo>
                      <a:pt x="97" y="1"/>
                    </a:lnTo>
                    <a:lnTo>
                      <a:pt x="90" y="0"/>
                    </a:lnTo>
                    <a:lnTo>
                      <a:pt x="82" y="0"/>
                    </a:lnTo>
                    <a:lnTo>
                      <a:pt x="75" y="0"/>
                    </a:lnTo>
                    <a:lnTo>
                      <a:pt x="68" y="1"/>
                    </a:lnTo>
                    <a:lnTo>
                      <a:pt x="61" y="2"/>
                    </a:lnTo>
                    <a:lnTo>
                      <a:pt x="54" y="5"/>
                    </a:lnTo>
                    <a:lnTo>
                      <a:pt x="47" y="8"/>
                    </a:lnTo>
                    <a:lnTo>
                      <a:pt x="41" y="11"/>
                    </a:lnTo>
                    <a:lnTo>
                      <a:pt x="35" y="14"/>
                    </a:lnTo>
                    <a:lnTo>
                      <a:pt x="29" y="19"/>
                    </a:lnTo>
                    <a:lnTo>
                      <a:pt x="24" y="23"/>
                    </a:lnTo>
                    <a:lnTo>
                      <a:pt x="19" y="29"/>
                    </a:lnTo>
                    <a:lnTo>
                      <a:pt x="14" y="34"/>
                    </a:lnTo>
                    <a:lnTo>
                      <a:pt x="12" y="41"/>
                    </a:lnTo>
                    <a:lnTo>
                      <a:pt x="8" y="47"/>
                    </a:lnTo>
                    <a:lnTo>
                      <a:pt x="4" y="54"/>
                    </a:lnTo>
                    <a:lnTo>
                      <a:pt x="3" y="60"/>
                    </a:lnTo>
                    <a:lnTo>
                      <a:pt x="0" y="68"/>
                    </a:lnTo>
                    <a:lnTo>
                      <a:pt x="0" y="74"/>
                    </a:lnTo>
                    <a:lnTo>
                      <a:pt x="0" y="82"/>
                    </a:lnTo>
                    <a:lnTo>
                      <a:pt x="0" y="89"/>
                    </a:lnTo>
                    <a:lnTo>
                      <a:pt x="0" y="96"/>
                    </a:lnTo>
                    <a:lnTo>
                      <a:pt x="1" y="104"/>
                    </a:lnTo>
                    <a:lnTo>
                      <a:pt x="4" y="110"/>
                    </a:lnTo>
                    <a:lnTo>
                      <a:pt x="6" y="116"/>
                    </a:lnTo>
                    <a:lnTo>
                      <a:pt x="10" y="123"/>
                    </a:lnTo>
                    <a:lnTo>
                      <a:pt x="14" y="129"/>
                    </a:lnTo>
                    <a:lnTo>
                      <a:pt x="18" y="136"/>
                    </a:lnTo>
                    <a:lnTo>
                      <a:pt x="23" y="141"/>
                    </a:lnTo>
                    <a:lnTo>
                      <a:pt x="28" y="145"/>
                    </a:lnTo>
                    <a:lnTo>
                      <a:pt x="35" y="150"/>
                    </a:lnTo>
                    <a:lnTo>
                      <a:pt x="40" y="153"/>
                    </a:lnTo>
                    <a:lnTo>
                      <a:pt x="46" y="157"/>
                    </a:lnTo>
                    <a:lnTo>
                      <a:pt x="54" y="160"/>
                    </a:lnTo>
                    <a:lnTo>
                      <a:pt x="60" y="162"/>
                    </a:lnTo>
                    <a:lnTo>
                      <a:pt x="67" y="164"/>
                    </a:lnTo>
                    <a:lnTo>
                      <a:pt x="74" y="165"/>
                    </a:lnTo>
                    <a:lnTo>
                      <a:pt x="81" y="165"/>
                    </a:lnTo>
                    <a:lnTo>
                      <a:pt x="88" y="165"/>
                    </a:lnTo>
                    <a:lnTo>
                      <a:pt x="96" y="164"/>
                    </a:lnTo>
                    <a:lnTo>
                      <a:pt x="102" y="162"/>
                    </a:lnTo>
                    <a:lnTo>
                      <a:pt x="110" y="160"/>
                    </a:lnTo>
                    <a:lnTo>
                      <a:pt x="116" y="157"/>
                    </a:lnTo>
                    <a:lnTo>
                      <a:pt x="123" y="155"/>
                    </a:lnTo>
                    <a:lnTo>
                      <a:pt x="129" y="151"/>
                    </a:lnTo>
                    <a:lnTo>
                      <a:pt x="134" y="146"/>
                    </a:lnTo>
                    <a:lnTo>
                      <a:pt x="139" y="142"/>
                    </a:lnTo>
                    <a:lnTo>
                      <a:pt x="145" y="137"/>
                    </a:lnTo>
                    <a:lnTo>
                      <a:pt x="150" y="132"/>
                    </a:lnTo>
                    <a:lnTo>
                      <a:pt x="153" y="125"/>
                    </a:lnTo>
                    <a:lnTo>
                      <a:pt x="156" y="119"/>
                    </a:lnTo>
                    <a:lnTo>
                      <a:pt x="160" y="113"/>
                    </a:lnTo>
                    <a:lnTo>
                      <a:pt x="161" y="105"/>
                    </a:lnTo>
                    <a:lnTo>
                      <a:pt x="164" y="98"/>
                    </a:lnTo>
                    <a:lnTo>
                      <a:pt x="165" y="91"/>
                    </a:lnTo>
                    <a:lnTo>
                      <a:pt x="165" y="84"/>
                    </a:lnTo>
                    <a:lnTo>
                      <a:pt x="165" y="8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540" name="Freeform 90"/>
              <p:cNvSpPr>
                <a:spLocks/>
              </p:cNvSpPr>
              <p:nvPr/>
            </p:nvSpPr>
            <p:spPr bwMode="auto">
              <a:xfrm>
                <a:off x="90034" y="476252"/>
                <a:ext cx="39" cy="39"/>
              </a:xfrm>
              <a:custGeom>
                <a:avLst/>
                <a:gdLst/>
                <a:ahLst/>
                <a:cxnLst>
                  <a:cxn ang="0">
                    <a:pos x="156" y="71"/>
                  </a:cxn>
                  <a:cxn ang="0">
                    <a:pos x="153" y="57"/>
                  </a:cxn>
                  <a:cxn ang="0">
                    <a:pos x="149" y="45"/>
                  </a:cxn>
                  <a:cxn ang="0">
                    <a:pos x="142" y="33"/>
                  </a:cxn>
                  <a:cxn ang="0">
                    <a:pos x="133" y="22"/>
                  </a:cxn>
                  <a:cxn ang="0">
                    <a:pos x="123" y="13"/>
                  </a:cxn>
                  <a:cxn ang="0">
                    <a:pos x="110" y="6"/>
                  </a:cxn>
                  <a:cxn ang="0">
                    <a:pos x="96" y="2"/>
                  </a:cxn>
                  <a:cxn ang="0">
                    <a:pos x="82" y="0"/>
                  </a:cxn>
                  <a:cxn ang="0">
                    <a:pos x="68" y="1"/>
                  </a:cxn>
                  <a:cxn ang="0">
                    <a:pos x="55" y="4"/>
                  </a:cxn>
                  <a:cxn ang="0">
                    <a:pos x="42" y="9"/>
                  </a:cxn>
                  <a:cxn ang="0">
                    <a:pos x="29" y="16"/>
                  </a:cxn>
                  <a:cxn ang="0">
                    <a:pos x="20" y="25"/>
                  </a:cxn>
                  <a:cxn ang="0">
                    <a:pos x="11" y="37"/>
                  </a:cxn>
                  <a:cxn ang="0">
                    <a:pos x="5" y="50"/>
                  </a:cxn>
                  <a:cxn ang="0">
                    <a:pos x="1" y="64"/>
                  </a:cxn>
                  <a:cxn ang="0">
                    <a:pos x="0" y="78"/>
                  </a:cxn>
                  <a:cxn ang="0">
                    <a:pos x="0" y="91"/>
                  </a:cxn>
                  <a:cxn ang="0">
                    <a:pos x="4" y="105"/>
                  </a:cxn>
                  <a:cxn ang="0">
                    <a:pos x="9" y="117"/>
                  </a:cxn>
                  <a:cxn ang="0">
                    <a:pos x="18" y="129"/>
                  </a:cxn>
                  <a:cxn ang="0">
                    <a:pos x="28" y="139"/>
                  </a:cxn>
                  <a:cxn ang="0">
                    <a:pos x="38" y="147"/>
                  </a:cxn>
                  <a:cxn ang="0">
                    <a:pos x="52" y="152"/>
                  </a:cxn>
                  <a:cxn ang="0">
                    <a:pos x="65" y="156"/>
                  </a:cxn>
                  <a:cxn ang="0">
                    <a:pos x="79" y="157"/>
                  </a:cxn>
                  <a:cxn ang="0">
                    <a:pos x="93" y="156"/>
                  </a:cxn>
                  <a:cxn ang="0">
                    <a:pos x="107" y="152"/>
                  </a:cxn>
                  <a:cxn ang="0">
                    <a:pos x="119" y="146"/>
                  </a:cxn>
                  <a:cxn ang="0">
                    <a:pos x="130" y="137"/>
                  </a:cxn>
                  <a:cxn ang="0">
                    <a:pos x="141" y="128"/>
                  </a:cxn>
                  <a:cxn ang="0">
                    <a:pos x="148" y="115"/>
                  </a:cxn>
                  <a:cxn ang="0">
                    <a:pos x="153" y="102"/>
                  </a:cxn>
                  <a:cxn ang="0">
                    <a:pos x="156" y="88"/>
                  </a:cxn>
                  <a:cxn ang="0">
                    <a:pos x="157" y="79"/>
                  </a:cxn>
                </a:cxnLst>
                <a:rect l="0" t="0" r="r" b="b"/>
                <a:pathLst>
                  <a:path w="157" h="157">
                    <a:moveTo>
                      <a:pt x="157" y="79"/>
                    </a:moveTo>
                    <a:lnTo>
                      <a:pt x="156" y="71"/>
                    </a:lnTo>
                    <a:lnTo>
                      <a:pt x="156" y="65"/>
                    </a:lnTo>
                    <a:lnTo>
                      <a:pt x="153" y="57"/>
                    </a:lnTo>
                    <a:lnTo>
                      <a:pt x="152" y="51"/>
                    </a:lnTo>
                    <a:lnTo>
                      <a:pt x="149" y="45"/>
                    </a:lnTo>
                    <a:lnTo>
                      <a:pt x="146" y="38"/>
                    </a:lnTo>
                    <a:lnTo>
                      <a:pt x="142" y="33"/>
                    </a:lnTo>
                    <a:lnTo>
                      <a:pt x="138" y="27"/>
                    </a:lnTo>
                    <a:lnTo>
                      <a:pt x="133" y="22"/>
                    </a:lnTo>
                    <a:lnTo>
                      <a:pt x="128" y="18"/>
                    </a:lnTo>
                    <a:lnTo>
                      <a:pt x="123" y="13"/>
                    </a:lnTo>
                    <a:lnTo>
                      <a:pt x="116" y="9"/>
                    </a:lnTo>
                    <a:lnTo>
                      <a:pt x="110" y="6"/>
                    </a:lnTo>
                    <a:lnTo>
                      <a:pt x="103" y="4"/>
                    </a:lnTo>
                    <a:lnTo>
                      <a:pt x="96" y="2"/>
                    </a:lnTo>
                    <a:lnTo>
                      <a:pt x="89" y="1"/>
                    </a:lnTo>
                    <a:lnTo>
                      <a:pt x="82" y="0"/>
                    </a:lnTo>
                    <a:lnTo>
                      <a:pt x="75" y="0"/>
                    </a:lnTo>
                    <a:lnTo>
                      <a:pt x="68" y="1"/>
                    </a:lnTo>
                    <a:lnTo>
                      <a:pt x="61" y="1"/>
                    </a:lnTo>
                    <a:lnTo>
                      <a:pt x="55" y="4"/>
                    </a:lnTo>
                    <a:lnTo>
                      <a:pt x="48" y="6"/>
                    </a:lnTo>
                    <a:lnTo>
                      <a:pt x="42" y="9"/>
                    </a:lnTo>
                    <a:lnTo>
                      <a:pt x="36" y="13"/>
                    </a:lnTo>
                    <a:lnTo>
                      <a:pt x="29" y="16"/>
                    </a:lnTo>
                    <a:lnTo>
                      <a:pt x="24" y="20"/>
                    </a:lnTo>
                    <a:lnTo>
                      <a:pt x="20" y="25"/>
                    </a:lnTo>
                    <a:lnTo>
                      <a:pt x="15" y="32"/>
                    </a:lnTo>
                    <a:lnTo>
                      <a:pt x="11" y="37"/>
                    </a:lnTo>
                    <a:lnTo>
                      <a:pt x="8" y="43"/>
                    </a:lnTo>
                    <a:lnTo>
                      <a:pt x="5" y="50"/>
                    </a:lnTo>
                    <a:lnTo>
                      <a:pt x="2" y="56"/>
                    </a:lnTo>
                    <a:lnTo>
                      <a:pt x="1" y="64"/>
                    </a:lnTo>
                    <a:lnTo>
                      <a:pt x="0" y="70"/>
                    </a:lnTo>
                    <a:lnTo>
                      <a:pt x="0" y="78"/>
                    </a:lnTo>
                    <a:lnTo>
                      <a:pt x="0" y="84"/>
                    </a:lnTo>
                    <a:lnTo>
                      <a:pt x="0" y="91"/>
                    </a:lnTo>
                    <a:lnTo>
                      <a:pt x="2" y="98"/>
                    </a:lnTo>
                    <a:lnTo>
                      <a:pt x="4" y="105"/>
                    </a:lnTo>
                    <a:lnTo>
                      <a:pt x="6" y="111"/>
                    </a:lnTo>
                    <a:lnTo>
                      <a:pt x="9" y="117"/>
                    </a:lnTo>
                    <a:lnTo>
                      <a:pt x="13" y="123"/>
                    </a:lnTo>
                    <a:lnTo>
                      <a:pt x="18" y="129"/>
                    </a:lnTo>
                    <a:lnTo>
                      <a:pt x="23" y="134"/>
                    </a:lnTo>
                    <a:lnTo>
                      <a:pt x="28" y="139"/>
                    </a:lnTo>
                    <a:lnTo>
                      <a:pt x="33" y="143"/>
                    </a:lnTo>
                    <a:lnTo>
                      <a:pt x="38" y="147"/>
                    </a:lnTo>
                    <a:lnTo>
                      <a:pt x="46" y="149"/>
                    </a:lnTo>
                    <a:lnTo>
                      <a:pt x="52" y="152"/>
                    </a:lnTo>
                    <a:lnTo>
                      <a:pt x="59" y="155"/>
                    </a:lnTo>
                    <a:lnTo>
                      <a:pt x="65" y="156"/>
                    </a:lnTo>
                    <a:lnTo>
                      <a:pt x="73" y="157"/>
                    </a:lnTo>
                    <a:lnTo>
                      <a:pt x="79" y="157"/>
                    </a:lnTo>
                    <a:lnTo>
                      <a:pt x="87" y="157"/>
                    </a:lnTo>
                    <a:lnTo>
                      <a:pt x="93" y="156"/>
                    </a:lnTo>
                    <a:lnTo>
                      <a:pt x="101" y="153"/>
                    </a:lnTo>
                    <a:lnTo>
                      <a:pt x="107" y="152"/>
                    </a:lnTo>
                    <a:lnTo>
                      <a:pt x="112" y="149"/>
                    </a:lnTo>
                    <a:lnTo>
                      <a:pt x="119" y="146"/>
                    </a:lnTo>
                    <a:lnTo>
                      <a:pt x="125" y="142"/>
                    </a:lnTo>
                    <a:lnTo>
                      <a:pt x="130" y="137"/>
                    </a:lnTo>
                    <a:lnTo>
                      <a:pt x="135" y="133"/>
                    </a:lnTo>
                    <a:lnTo>
                      <a:pt x="141" y="128"/>
                    </a:lnTo>
                    <a:lnTo>
                      <a:pt x="144" y="121"/>
                    </a:lnTo>
                    <a:lnTo>
                      <a:pt x="148" y="115"/>
                    </a:lnTo>
                    <a:lnTo>
                      <a:pt x="151" y="109"/>
                    </a:lnTo>
                    <a:lnTo>
                      <a:pt x="153" y="102"/>
                    </a:lnTo>
                    <a:lnTo>
                      <a:pt x="155" y="96"/>
                    </a:lnTo>
                    <a:lnTo>
                      <a:pt x="156" y="88"/>
                    </a:lnTo>
                    <a:lnTo>
                      <a:pt x="157" y="82"/>
                    </a:lnTo>
                    <a:lnTo>
                      <a:pt x="157" y="79"/>
                    </a:lnTo>
                    <a:close/>
                  </a:path>
                </a:pathLst>
              </a:custGeom>
              <a:solidFill>
                <a:srgbClr val="010180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541" name="Freeform 91"/>
              <p:cNvSpPr>
                <a:spLocks/>
              </p:cNvSpPr>
              <p:nvPr/>
            </p:nvSpPr>
            <p:spPr bwMode="auto">
              <a:xfrm>
                <a:off x="90037" y="476266"/>
                <a:ext cx="12" cy="15"/>
              </a:xfrm>
              <a:custGeom>
                <a:avLst/>
                <a:gdLst/>
                <a:ahLst/>
                <a:cxnLst>
                  <a:cxn ang="0">
                    <a:pos x="48" y="37"/>
                  </a:cxn>
                  <a:cxn ang="0">
                    <a:pos x="44" y="29"/>
                  </a:cxn>
                  <a:cxn ang="0">
                    <a:pos x="43" y="20"/>
                  </a:cxn>
                  <a:cxn ang="0">
                    <a:pos x="41" y="12"/>
                  </a:cxn>
                  <a:cxn ang="0">
                    <a:pos x="39" y="9"/>
                  </a:cxn>
                  <a:cxn ang="0">
                    <a:pos x="36" y="7"/>
                  </a:cxn>
                  <a:cxn ang="0">
                    <a:pos x="34" y="7"/>
                  </a:cxn>
                  <a:cxn ang="0">
                    <a:pos x="30" y="6"/>
                  </a:cxn>
                  <a:cxn ang="0">
                    <a:pos x="27" y="5"/>
                  </a:cxn>
                  <a:cxn ang="0">
                    <a:pos x="23" y="3"/>
                  </a:cxn>
                  <a:cxn ang="0">
                    <a:pos x="21" y="2"/>
                  </a:cxn>
                  <a:cxn ang="0">
                    <a:pos x="18" y="1"/>
                  </a:cxn>
                  <a:cxn ang="0">
                    <a:pos x="13" y="2"/>
                  </a:cxn>
                  <a:cxn ang="0">
                    <a:pos x="9" y="7"/>
                  </a:cxn>
                  <a:cxn ang="0">
                    <a:pos x="5" y="11"/>
                  </a:cxn>
                  <a:cxn ang="0">
                    <a:pos x="2" y="18"/>
                  </a:cxn>
                  <a:cxn ang="0">
                    <a:pos x="2" y="25"/>
                  </a:cxn>
                  <a:cxn ang="0">
                    <a:pos x="3" y="33"/>
                  </a:cxn>
                  <a:cxn ang="0">
                    <a:pos x="5" y="41"/>
                  </a:cxn>
                  <a:cxn ang="0">
                    <a:pos x="9" y="48"/>
                  </a:cxn>
                  <a:cxn ang="0">
                    <a:pos x="13" y="52"/>
                  </a:cxn>
                  <a:cxn ang="0">
                    <a:pos x="16" y="55"/>
                  </a:cxn>
                  <a:cxn ang="0">
                    <a:pos x="18" y="56"/>
                  </a:cxn>
                  <a:cxn ang="0">
                    <a:pos x="22" y="57"/>
                  </a:cxn>
                  <a:cxn ang="0">
                    <a:pos x="25" y="57"/>
                  </a:cxn>
                  <a:cxn ang="0">
                    <a:pos x="27" y="58"/>
                  </a:cxn>
                  <a:cxn ang="0">
                    <a:pos x="31" y="58"/>
                  </a:cxn>
                  <a:cxn ang="0">
                    <a:pos x="34" y="58"/>
                  </a:cxn>
                  <a:cxn ang="0">
                    <a:pos x="37" y="56"/>
                  </a:cxn>
                  <a:cxn ang="0">
                    <a:pos x="41" y="52"/>
                  </a:cxn>
                  <a:cxn ang="0">
                    <a:pos x="44" y="48"/>
                  </a:cxn>
                  <a:cxn ang="0">
                    <a:pos x="48" y="43"/>
                  </a:cxn>
                </a:cxnLst>
                <a:rect l="0" t="0" r="r" b="b"/>
                <a:pathLst>
                  <a:path w="50" h="58">
                    <a:moveTo>
                      <a:pt x="50" y="42"/>
                    </a:moveTo>
                    <a:lnTo>
                      <a:pt x="48" y="37"/>
                    </a:lnTo>
                    <a:lnTo>
                      <a:pt x="45" y="33"/>
                    </a:lnTo>
                    <a:lnTo>
                      <a:pt x="44" y="29"/>
                    </a:lnTo>
                    <a:lnTo>
                      <a:pt x="43" y="25"/>
                    </a:lnTo>
                    <a:lnTo>
                      <a:pt x="43" y="20"/>
                    </a:lnTo>
                    <a:lnTo>
                      <a:pt x="41" y="16"/>
                    </a:lnTo>
                    <a:lnTo>
                      <a:pt x="41" y="12"/>
                    </a:lnTo>
                    <a:lnTo>
                      <a:pt x="40" y="9"/>
                    </a:lnTo>
                    <a:lnTo>
                      <a:pt x="39" y="9"/>
                    </a:lnTo>
                    <a:lnTo>
                      <a:pt x="37" y="7"/>
                    </a:lnTo>
                    <a:lnTo>
                      <a:pt x="36" y="7"/>
                    </a:lnTo>
                    <a:lnTo>
                      <a:pt x="35" y="7"/>
                    </a:lnTo>
                    <a:lnTo>
                      <a:pt x="34" y="7"/>
                    </a:lnTo>
                    <a:lnTo>
                      <a:pt x="31" y="6"/>
                    </a:lnTo>
                    <a:lnTo>
                      <a:pt x="30" y="6"/>
                    </a:lnTo>
                    <a:lnTo>
                      <a:pt x="28" y="5"/>
                    </a:lnTo>
                    <a:lnTo>
                      <a:pt x="27" y="5"/>
                    </a:lnTo>
                    <a:lnTo>
                      <a:pt x="25" y="5"/>
                    </a:lnTo>
                    <a:lnTo>
                      <a:pt x="23" y="3"/>
                    </a:lnTo>
                    <a:lnTo>
                      <a:pt x="22" y="2"/>
                    </a:lnTo>
                    <a:lnTo>
                      <a:pt x="21" y="2"/>
                    </a:lnTo>
                    <a:lnTo>
                      <a:pt x="20" y="1"/>
                    </a:lnTo>
                    <a:lnTo>
                      <a:pt x="18" y="1"/>
                    </a:lnTo>
                    <a:lnTo>
                      <a:pt x="16" y="0"/>
                    </a:lnTo>
                    <a:lnTo>
                      <a:pt x="13" y="2"/>
                    </a:lnTo>
                    <a:lnTo>
                      <a:pt x="12" y="5"/>
                    </a:lnTo>
                    <a:lnTo>
                      <a:pt x="9" y="7"/>
                    </a:lnTo>
                    <a:lnTo>
                      <a:pt x="8" y="9"/>
                    </a:lnTo>
                    <a:lnTo>
                      <a:pt x="5" y="11"/>
                    </a:lnTo>
                    <a:lnTo>
                      <a:pt x="4" y="15"/>
                    </a:lnTo>
                    <a:lnTo>
                      <a:pt x="2" y="18"/>
                    </a:lnTo>
                    <a:lnTo>
                      <a:pt x="0" y="20"/>
                    </a:lnTo>
                    <a:lnTo>
                      <a:pt x="2" y="25"/>
                    </a:lnTo>
                    <a:lnTo>
                      <a:pt x="2" y="29"/>
                    </a:lnTo>
                    <a:lnTo>
                      <a:pt x="3" y="33"/>
                    </a:lnTo>
                    <a:lnTo>
                      <a:pt x="4" y="37"/>
                    </a:lnTo>
                    <a:lnTo>
                      <a:pt x="5" y="41"/>
                    </a:lnTo>
                    <a:lnTo>
                      <a:pt x="8" y="44"/>
                    </a:lnTo>
                    <a:lnTo>
                      <a:pt x="9" y="48"/>
                    </a:lnTo>
                    <a:lnTo>
                      <a:pt x="12" y="52"/>
                    </a:lnTo>
                    <a:lnTo>
                      <a:pt x="13" y="52"/>
                    </a:lnTo>
                    <a:lnTo>
                      <a:pt x="14" y="53"/>
                    </a:lnTo>
                    <a:lnTo>
                      <a:pt x="16" y="55"/>
                    </a:lnTo>
                    <a:lnTo>
                      <a:pt x="17" y="55"/>
                    </a:lnTo>
                    <a:lnTo>
                      <a:pt x="18" y="56"/>
                    </a:lnTo>
                    <a:lnTo>
                      <a:pt x="21" y="56"/>
                    </a:lnTo>
                    <a:lnTo>
                      <a:pt x="22" y="57"/>
                    </a:lnTo>
                    <a:lnTo>
                      <a:pt x="23" y="57"/>
                    </a:lnTo>
                    <a:lnTo>
                      <a:pt x="25" y="57"/>
                    </a:lnTo>
                    <a:lnTo>
                      <a:pt x="26" y="58"/>
                    </a:lnTo>
                    <a:lnTo>
                      <a:pt x="27" y="58"/>
                    </a:lnTo>
                    <a:lnTo>
                      <a:pt x="30" y="58"/>
                    </a:lnTo>
                    <a:lnTo>
                      <a:pt x="31" y="58"/>
                    </a:lnTo>
                    <a:lnTo>
                      <a:pt x="32" y="58"/>
                    </a:lnTo>
                    <a:lnTo>
                      <a:pt x="34" y="58"/>
                    </a:lnTo>
                    <a:lnTo>
                      <a:pt x="36" y="58"/>
                    </a:lnTo>
                    <a:lnTo>
                      <a:pt x="37" y="56"/>
                    </a:lnTo>
                    <a:lnTo>
                      <a:pt x="39" y="55"/>
                    </a:lnTo>
                    <a:lnTo>
                      <a:pt x="41" y="52"/>
                    </a:lnTo>
                    <a:lnTo>
                      <a:pt x="43" y="50"/>
                    </a:lnTo>
                    <a:lnTo>
                      <a:pt x="44" y="48"/>
                    </a:lnTo>
                    <a:lnTo>
                      <a:pt x="46" y="46"/>
                    </a:lnTo>
                    <a:lnTo>
                      <a:pt x="48" y="43"/>
                    </a:lnTo>
                    <a:lnTo>
                      <a:pt x="50" y="42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542" name="Freeform 92"/>
              <p:cNvSpPr>
                <a:spLocks/>
              </p:cNvSpPr>
              <p:nvPr/>
            </p:nvSpPr>
            <p:spPr bwMode="auto">
              <a:xfrm>
                <a:off x="90040" y="476256"/>
                <a:ext cx="14" cy="12"/>
              </a:xfrm>
              <a:custGeom>
                <a:avLst/>
                <a:gdLst/>
                <a:ahLst/>
                <a:cxnLst>
                  <a:cxn ang="0">
                    <a:pos x="24" y="50"/>
                  </a:cxn>
                  <a:cxn ang="0">
                    <a:pos x="21" y="49"/>
                  </a:cxn>
                  <a:cxn ang="0">
                    <a:pos x="18" y="48"/>
                  </a:cxn>
                  <a:cxn ang="0">
                    <a:pos x="14" y="48"/>
                  </a:cxn>
                  <a:cxn ang="0">
                    <a:pos x="11" y="45"/>
                  </a:cxn>
                  <a:cxn ang="0">
                    <a:pos x="9" y="44"/>
                  </a:cxn>
                  <a:cxn ang="0">
                    <a:pos x="5" y="44"/>
                  </a:cxn>
                  <a:cxn ang="0">
                    <a:pos x="2" y="43"/>
                  </a:cxn>
                  <a:cxn ang="0">
                    <a:pos x="1" y="38"/>
                  </a:cxn>
                  <a:cxn ang="0">
                    <a:pos x="0" y="31"/>
                  </a:cxn>
                  <a:cxn ang="0">
                    <a:pos x="0" y="25"/>
                  </a:cxn>
                  <a:cxn ang="0">
                    <a:pos x="2" y="18"/>
                  </a:cxn>
                  <a:cxn ang="0">
                    <a:pos x="6" y="13"/>
                  </a:cxn>
                  <a:cxn ang="0">
                    <a:pos x="11" y="9"/>
                  </a:cxn>
                  <a:cxn ang="0">
                    <a:pos x="16" y="6"/>
                  </a:cxn>
                  <a:cxn ang="0">
                    <a:pos x="23" y="2"/>
                  </a:cxn>
                  <a:cxn ang="0">
                    <a:pos x="27" y="2"/>
                  </a:cxn>
                  <a:cxn ang="0">
                    <a:pos x="29" y="2"/>
                  </a:cxn>
                  <a:cxn ang="0">
                    <a:pos x="33" y="3"/>
                  </a:cxn>
                  <a:cxn ang="0">
                    <a:pos x="36" y="4"/>
                  </a:cxn>
                  <a:cxn ang="0">
                    <a:pos x="39" y="6"/>
                  </a:cxn>
                  <a:cxn ang="0">
                    <a:pos x="43" y="7"/>
                  </a:cxn>
                  <a:cxn ang="0">
                    <a:pos x="46" y="9"/>
                  </a:cxn>
                  <a:cxn ang="0">
                    <a:pos x="50" y="11"/>
                  </a:cxn>
                  <a:cxn ang="0">
                    <a:pos x="52" y="17"/>
                  </a:cxn>
                  <a:cxn ang="0">
                    <a:pos x="51" y="26"/>
                  </a:cxn>
                  <a:cxn ang="0">
                    <a:pos x="50" y="32"/>
                  </a:cxn>
                  <a:cxn ang="0">
                    <a:pos x="46" y="34"/>
                  </a:cxn>
                  <a:cxn ang="0">
                    <a:pos x="42" y="36"/>
                  </a:cxn>
                  <a:cxn ang="0">
                    <a:pos x="39" y="39"/>
                  </a:cxn>
                  <a:cxn ang="0">
                    <a:pos x="36" y="41"/>
                  </a:cxn>
                  <a:cxn ang="0">
                    <a:pos x="33" y="44"/>
                  </a:cxn>
                  <a:cxn ang="0">
                    <a:pos x="30" y="46"/>
                  </a:cxn>
                  <a:cxn ang="0">
                    <a:pos x="27" y="49"/>
                  </a:cxn>
                </a:cxnLst>
                <a:rect l="0" t="0" r="r" b="b"/>
                <a:pathLst>
                  <a:path w="52" h="50">
                    <a:moveTo>
                      <a:pt x="25" y="50"/>
                    </a:moveTo>
                    <a:lnTo>
                      <a:pt x="24" y="50"/>
                    </a:lnTo>
                    <a:lnTo>
                      <a:pt x="23" y="49"/>
                    </a:lnTo>
                    <a:lnTo>
                      <a:pt x="21" y="49"/>
                    </a:lnTo>
                    <a:lnTo>
                      <a:pt x="19" y="49"/>
                    </a:lnTo>
                    <a:lnTo>
                      <a:pt x="18" y="48"/>
                    </a:lnTo>
                    <a:lnTo>
                      <a:pt x="15" y="48"/>
                    </a:lnTo>
                    <a:lnTo>
                      <a:pt x="14" y="48"/>
                    </a:lnTo>
                    <a:lnTo>
                      <a:pt x="12" y="46"/>
                    </a:lnTo>
                    <a:lnTo>
                      <a:pt x="11" y="45"/>
                    </a:lnTo>
                    <a:lnTo>
                      <a:pt x="10" y="45"/>
                    </a:lnTo>
                    <a:lnTo>
                      <a:pt x="9" y="44"/>
                    </a:lnTo>
                    <a:lnTo>
                      <a:pt x="6" y="44"/>
                    </a:lnTo>
                    <a:lnTo>
                      <a:pt x="5" y="44"/>
                    </a:lnTo>
                    <a:lnTo>
                      <a:pt x="4" y="43"/>
                    </a:lnTo>
                    <a:lnTo>
                      <a:pt x="2" y="43"/>
                    </a:lnTo>
                    <a:lnTo>
                      <a:pt x="1" y="41"/>
                    </a:lnTo>
                    <a:lnTo>
                      <a:pt x="1" y="38"/>
                    </a:lnTo>
                    <a:lnTo>
                      <a:pt x="0" y="34"/>
                    </a:lnTo>
                    <a:lnTo>
                      <a:pt x="0" y="31"/>
                    </a:lnTo>
                    <a:lnTo>
                      <a:pt x="0" y="27"/>
                    </a:lnTo>
                    <a:lnTo>
                      <a:pt x="0" y="25"/>
                    </a:lnTo>
                    <a:lnTo>
                      <a:pt x="1" y="21"/>
                    </a:lnTo>
                    <a:lnTo>
                      <a:pt x="2" y="18"/>
                    </a:lnTo>
                    <a:lnTo>
                      <a:pt x="4" y="16"/>
                    </a:lnTo>
                    <a:lnTo>
                      <a:pt x="6" y="13"/>
                    </a:lnTo>
                    <a:lnTo>
                      <a:pt x="9" y="11"/>
                    </a:lnTo>
                    <a:lnTo>
                      <a:pt x="11" y="9"/>
                    </a:lnTo>
                    <a:lnTo>
                      <a:pt x="14" y="7"/>
                    </a:lnTo>
                    <a:lnTo>
                      <a:pt x="16" y="6"/>
                    </a:lnTo>
                    <a:lnTo>
                      <a:pt x="19" y="3"/>
                    </a:lnTo>
                    <a:lnTo>
                      <a:pt x="23" y="2"/>
                    </a:lnTo>
                    <a:lnTo>
                      <a:pt x="25" y="0"/>
                    </a:lnTo>
                    <a:lnTo>
                      <a:pt x="27" y="2"/>
                    </a:lnTo>
                    <a:lnTo>
                      <a:pt x="28" y="2"/>
                    </a:lnTo>
                    <a:lnTo>
                      <a:pt x="29" y="2"/>
                    </a:lnTo>
                    <a:lnTo>
                      <a:pt x="32" y="2"/>
                    </a:lnTo>
                    <a:lnTo>
                      <a:pt x="33" y="3"/>
                    </a:lnTo>
                    <a:lnTo>
                      <a:pt x="34" y="3"/>
                    </a:lnTo>
                    <a:lnTo>
                      <a:pt x="36" y="4"/>
                    </a:lnTo>
                    <a:lnTo>
                      <a:pt x="38" y="4"/>
                    </a:lnTo>
                    <a:lnTo>
                      <a:pt x="39" y="6"/>
                    </a:lnTo>
                    <a:lnTo>
                      <a:pt x="41" y="6"/>
                    </a:lnTo>
                    <a:lnTo>
                      <a:pt x="43" y="7"/>
                    </a:lnTo>
                    <a:lnTo>
                      <a:pt x="44" y="8"/>
                    </a:lnTo>
                    <a:lnTo>
                      <a:pt x="46" y="9"/>
                    </a:lnTo>
                    <a:lnTo>
                      <a:pt x="48" y="9"/>
                    </a:lnTo>
                    <a:lnTo>
                      <a:pt x="50" y="11"/>
                    </a:lnTo>
                    <a:lnTo>
                      <a:pt x="52" y="12"/>
                    </a:lnTo>
                    <a:lnTo>
                      <a:pt x="52" y="17"/>
                    </a:lnTo>
                    <a:lnTo>
                      <a:pt x="52" y="21"/>
                    </a:lnTo>
                    <a:lnTo>
                      <a:pt x="51" y="26"/>
                    </a:lnTo>
                    <a:lnTo>
                      <a:pt x="51" y="31"/>
                    </a:lnTo>
                    <a:lnTo>
                      <a:pt x="50" y="32"/>
                    </a:lnTo>
                    <a:lnTo>
                      <a:pt x="48" y="34"/>
                    </a:lnTo>
                    <a:lnTo>
                      <a:pt x="46" y="34"/>
                    </a:lnTo>
                    <a:lnTo>
                      <a:pt x="44" y="35"/>
                    </a:lnTo>
                    <a:lnTo>
                      <a:pt x="42" y="36"/>
                    </a:lnTo>
                    <a:lnTo>
                      <a:pt x="41" y="38"/>
                    </a:lnTo>
                    <a:lnTo>
                      <a:pt x="39" y="39"/>
                    </a:lnTo>
                    <a:lnTo>
                      <a:pt x="38" y="40"/>
                    </a:lnTo>
                    <a:lnTo>
                      <a:pt x="36" y="41"/>
                    </a:lnTo>
                    <a:lnTo>
                      <a:pt x="34" y="43"/>
                    </a:lnTo>
                    <a:lnTo>
                      <a:pt x="33" y="44"/>
                    </a:lnTo>
                    <a:lnTo>
                      <a:pt x="32" y="45"/>
                    </a:lnTo>
                    <a:lnTo>
                      <a:pt x="30" y="46"/>
                    </a:lnTo>
                    <a:lnTo>
                      <a:pt x="28" y="48"/>
                    </a:lnTo>
                    <a:lnTo>
                      <a:pt x="27" y="49"/>
                    </a:lnTo>
                    <a:lnTo>
                      <a:pt x="25" y="5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543" name="Freeform 93"/>
              <p:cNvSpPr>
                <a:spLocks/>
              </p:cNvSpPr>
              <p:nvPr/>
            </p:nvSpPr>
            <p:spPr bwMode="auto">
              <a:xfrm>
                <a:off x="90037" y="476253"/>
                <a:ext cx="12" cy="8"/>
              </a:xfrm>
              <a:custGeom>
                <a:avLst/>
                <a:gdLst/>
                <a:ahLst/>
                <a:cxnLst>
                  <a:cxn ang="0">
                    <a:pos x="0" y="32"/>
                  </a:cxn>
                  <a:cxn ang="0">
                    <a:pos x="2" y="31"/>
                  </a:cxn>
                  <a:cxn ang="0">
                    <a:pos x="5" y="29"/>
                  </a:cxn>
                  <a:cxn ang="0">
                    <a:pos x="6" y="29"/>
                  </a:cxn>
                  <a:cxn ang="0">
                    <a:pos x="9" y="28"/>
                  </a:cxn>
                  <a:cxn ang="0">
                    <a:pos x="10" y="28"/>
                  </a:cxn>
                  <a:cxn ang="0">
                    <a:pos x="12" y="27"/>
                  </a:cxn>
                  <a:cxn ang="0">
                    <a:pos x="14" y="27"/>
                  </a:cxn>
                  <a:cxn ang="0">
                    <a:pos x="16" y="25"/>
                  </a:cxn>
                  <a:cxn ang="0">
                    <a:pos x="19" y="23"/>
                  </a:cxn>
                  <a:cxn ang="0">
                    <a:pos x="21" y="22"/>
                  </a:cxn>
                  <a:cxn ang="0">
                    <a:pos x="24" y="19"/>
                  </a:cxn>
                  <a:cxn ang="0">
                    <a:pos x="26" y="17"/>
                  </a:cxn>
                  <a:cxn ang="0">
                    <a:pos x="29" y="15"/>
                  </a:cxn>
                  <a:cxn ang="0">
                    <a:pos x="33" y="14"/>
                  </a:cxn>
                  <a:cxn ang="0">
                    <a:pos x="35" y="11"/>
                  </a:cxn>
                  <a:cxn ang="0">
                    <a:pos x="38" y="10"/>
                  </a:cxn>
                  <a:cxn ang="0">
                    <a:pos x="39" y="9"/>
                  </a:cxn>
                  <a:cxn ang="0">
                    <a:pos x="41" y="8"/>
                  </a:cxn>
                  <a:cxn ang="0">
                    <a:pos x="42" y="5"/>
                  </a:cxn>
                  <a:cxn ang="0">
                    <a:pos x="43" y="4"/>
                  </a:cxn>
                  <a:cxn ang="0">
                    <a:pos x="44" y="2"/>
                  </a:cxn>
                  <a:cxn ang="0">
                    <a:pos x="46" y="1"/>
                  </a:cxn>
                  <a:cxn ang="0">
                    <a:pos x="47" y="0"/>
                  </a:cxn>
                  <a:cxn ang="0">
                    <a:pos x="48" y="0"/>
                  </a:cxn>
                  <a:cxn ang="0">
                    <a:pos x="44" y="0"/>
                  </a:cxn>
                  <a:cxn ang="0">
                    <a:pos x="42" y="1"/>
                  </a:cxn>
                  <a:cxn ang="0">
                    <a:pos x="38" y="2"/>
                  </a:cxn>
                  <a:cxn ang="0">
                    <a:pos x="35" y="2"/>
                  </a:cxn>
                  <a:cxn ang="0">
                    <a:pos x="32" y="5"/>
                  </a:cxn>
                  <a:cxn ang="0">
                    <a:pos x="28" y="6"/>
                  </a:cxn>
                  <a:cxn ang="0">
                    <a:pos x="25" y="8"/>
                  </a:cxn>
                  <a:cxn ang="0">
                    <a:pos x="21" y="10"/>
                  </a:cxn>
                  <a:cxn ang="0">
                    <a:pos x="19" y="13"/>
                  </a:cxn>
                  <a:cxn ang="0">
                    <a:pos x="16" y="14"/>
                  </a:cxn>
                  <a:cxn ang="0">
                    <a:pos x="12" y="17"/>
                  </a:cxn>
                  <a:cxn ang="0">
                    <a:pos x="10" y="19"/>
                  </a:cxn>
                  <a:cxn ang="0">
                    <a:pos x="7" y="23"/>
                  </a:cxn>
                  <a:cxn ang="0">
                    <a:pos x="5" y="25"/>
                  </a:cxn>
                  <a:cxn ang="0">
                    <a:pos x="2" y="28"/>
                  </a:cxn>
                  <a:cxn ang="0">
                    <a:pos x="0" y="32"/>
                  </a:cxn>
                </a:cxnLst>
                <a:rect l="0" t="0" r="r" b="b"/>
                <a:pathLst>
                  <a:path w="48" h="32">
                    <a:moveTo>
                      <a:pt x="0" y="32"/>
                    </a:moveTo>
                    <a:lnTo>
                      <a:pt x="2" y="31"/>
                    </a:lnTo>
                    <a:lnTo>
                      <a:pt x="5" y="29"/>
                    </a:lnTo>
                    <a:lnTo>
                      <a:pt x="6" y="29"/>
                    </a:lnTo>
                    <a:lnTo>
                      <a:pt x="9" y="28"/>
                    </a:lnTo>
                    <a:lnTo>
                      <a:pt x="10" y="28"/>
                    </a:lnTo>
                    <a:lnTo>
                      <a:pt x="12" y="27"/>
                    </a:lnTo>
                    <a:lnTo>
                      <a:pt x="14" y="27"/>
                    </a:lnTo>
                    <a:lnTo>
                      <a:pt x="16" y="25"/>
                    </a:lnTo>
                    <a:lnTo>
                      <a:pt x="19" y="23"/>
                    </a:lnTo>
                    <a:lnTo>
                      <a:pt x="21" y="22"/>
                    </a:lnTo>
                    <a:lnTo>
                      <a:pt x="24" y="19"/>
                    </a:lnTo>
                    <a:lnTo>
                      <a:pt x="26" y="17"/>
                    </a:lnTo>
                    <a:lnTo>
                      <a:pt x="29" y="15"/>
                    </a:lnTo>
                    <a:lnTo>
                      <a:pt x="33" y="14"/>
                    </a:lnTo>
                    <a:lnTo>
                      <a:pt x="35" y="11"/>
                    </a:lnTo>
                    <a:lnTo>
                      <a:pt x="38" y="10"/>
                    </a:lnTo>
                    <a:lnTo>
                      <a:pt x="39" y="9"/>
                    </a:lnTo>
                    <a:lnTo>
                      <a:pt x="41" y="8"/>
                    </a:lnTo>
                    <a:lnTo>
                      <a:pt x="42" y="5"/>
                    </a:lnTo>
                    <a:lnTo>
                      <a:pt x="43" y="4"/>
                    </a:lnTo>
                    <a:lnTo>
                      <a:pt x="44" y="2"/>
                    </a:lnTo>
                    <a:lnTo>
                      <a:pt x="46" y="1"/>
                    </a:lnTo>
                    <a:lnTo>
                      <a:pt x="47" y="0"/>
                    </a:lnTo>
                    <a:lnTo>
                      <a:pt x="48" y="0"/>
                    </a:lnTo>
                    <a:lnTo>
                      <a:pt x="44" y="0"/>
                    </a:lnTo>
                    <a:lnTo>
                      <a:pt x="42" y="1"/>
                    </a:lnTo>
                    <a:lnTo>
                      <a:pt x="38" y="2"/>
                    </a:lnTo>
                    <a:lnTo>
                      <a:pt x="35" y="2"/>
                    </a:lnTo>
                    <a:lnTo>
                      <a:pt x="32" y="5"/>
                    </a:lnTo>
                    <a:lnTo>
                      <a:pt x="28" y="6"/>
                    </a:lnTo>
                    <a:lnTo>
                      <a:pt x="25" y="8"/>
                    </a:lnTo>
                    <a:lnTo>
                      <a:pt x="21" y="10"/>
                    </a:lnTo>
                    <a:lnTo>
                      <a:pt x="19" y="13"/>
                    </a:lnTo>
                    <a:lnTo>
                      <a:pt x="16" y="14"/>
                    </a:lnTo>
                    <a:lnTo>
                      <a:pt x="12" y="17"/>
                    </a:lnTo>
                    <a:lnTo>
                      <a:pt x="10" y="19"/>
                    </a:lnTo>
                    <a:lnTo>
                      <a:pt x="7" y="23"/>
                    </a:lnTo>
                    <a:lnTo>
                      <a:pt x="5" y="25"/>
                    </a:lnTo>
                    <a:lnTo>
                      <a:pt x="2" y="28"/>
                    </a:lnTo>
                    <a:lnTo>
                      <a:pt x="0" y="32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544" name="Freeform 94"/>
              <p:cNvSpPr>
                <a:spLocks/>
              </p:cNvSpPr>
              <p:nvPr/>
            </p:nvSpPr>
            <p:spPr bwMode="auto">
              <a:xfrm>
                <a:off x="90054" y="476256"/>
                <a:ext cx="13" cy="12"/>
              </a:xfrm>
              <a:custGeom>
                <a:avLst/>
                <a:gdLst/>
                <a:ahLst/>
                <a:cxnLst>
                  <a:cxn ang="0">
                    <a:pos x="0" y="24"/>
                  </a:cxn>
                  <a:cxn ang="0">
                    <a:pos x="0" y="15"/>
                  </a:cxn>
                  <a:cxn ang="0">
                    <a:pos x="2" y="9"/>
                  </a:cxn>
                  <a:cxn ang="0">
                    <a:pos x="4" y="6"/>
                  </a:cxn>
                  <a:cxn ang="0">
                    <a:pos x="7" y="5"/>
                  </a:cxn>
                  <a:cxn ang="0">
                    <a:pos x="11" y="4"/>
                  </a:cxn>
                  <a:cxn ang="0">
                    <a:pos x="13" y="2"/>
                  </a:cxn>
                  <a:cxn ang="0">
                    <a:pos x="16" y="1"/>
                  </a:cxn>
                  <a:cxn ang="0">
                    <a:pos x="18" y="1"/>
                  </a:cxn>
                  <a:cxn ang="0">
                    <a:pos x="22" y="0"/>
                  </a:cxn>
                  <a:cxn ang="0">
                    <a:pos x="26" y="1"/>
                  </a:cxn>
                  <a:cxn ang="0">
                    <a:pos x="29" y="2"/>
                  </a:cxn>
                  <a:cxn ang="0">
                    <a:pos x="32" y="4"/>
                  </a:cxn>
                  <a:cxn ang="0">
                    <a:pos x="36" y="6"/>
                  </a:cxn>
                  <a:cxn ang="0">
                    <a:pos x="39" y="9"/>
                  </a:cxn>
                  <a:cxn ang="0">
                    <a:pos x="43" y="11"/>
                  </a:cxn>
                  <a:cxn ang="0">
                    <a:pos x="45" y="14"/>
                  </a:cxn>
                  <a:cxn ang="0">
                    <a:pos x="48" y="15"/>
                  </a:cxn>
                  <a:cxn ang="0">
                    <a:pos x="50" y="23"/>
                  </a:cxn>
                  <a:cxn ang="0">
                    <a:pos x="52" y="36"/>
                  </a:cxn>
                  <a:cxn ang="0">
                    <a:pos x="48" y="43"/>
                  </a:cxn>
                  <a:cxn ang="0">
                    <a:pos x="45" y="44"/>
                  </a:cxn>
                  <a:cxn ang="0">
                    <a:pos x="43" y="46"/>
                  </a:cxn>
                  <a:cxn ang="0">
                    <a:pos x="39" y="46"/>
                  </a:cxn>
                  <a:cxn ang="0">
                    <a:pos x="36" y="47"/>
                  </a:cxn>
                  <a:cxn ang="0">
                    <a:pos x="32" y="47"/>
                  </a:cxn>
                  <a:cxn ang="0">
                    <a:pos x="30" y="48"/>
                  </a:cxn>
                  <a:cxn ang="0">
                    <a:pos x="27" y="48"/>
                  </a:cxn>
                  <a:cxn ang="0">
                    <a:pos x="23" y="47"/>
                  </a:cxn>
                  <a:cxn ang="0">
                    <a:pos x="21" y="44"/>
                  </a:cxn>
                  <a:cxn ang="0">
                    <a:pos x="18" y="42"/>
                  </a:cxn>
                  <a:cxn ang="0">
                    <a:pos x="14" y="39"/>
                  </a:cxn>
                  <a:cxn ang="0">
                    <a:pos x="11" y="37"/>
                  </a:cxn>
                  <a:cxn ang="0">
                    <a:pos x="8" y="34"/>
                  </a:cxn>
                  <a:cxn ang="0">
                    <a:pos x="6" y="33"/>
                  </a:cxn>
                  <a:cxn ang="0">
                    <a:pos x="2" y="30"/>
                  </a:cxn>
                </a:cxnLst>
                <a:rect l="0" t="0" r="r" b="b"/>
                <a:pathLst>
                  <a:path w="52" h="48">
                    <a:moveTo>
                      <a:pt x="0" y="29"/>
                    </a:moveTo>
                    <a:lnTo>
                      <a:pt x="0" y="24"/>
                    </a:lnTo>
                    <a:lnTo>
                      <a:pt x="0" y="19"/>
                    </a:lnTo>
                    <a:lnTo>
                      <a:pt x="0" y="15"/>
                    </a:lnTo>
                    <a:lnTo>
                      <a:pt x="0" y="10"/>
                    </a:lnTo>
                    <a:lnTo>
                      <a:pt x="2" y="9"/>
                    </a:lnTo>
                    <a:lnTo>
                      <a:pt x="3" y="7"/>
                    </a:lnTo>
                    <a:lnTo>
                      <a:pt x="4" y="6"/>
                    </a:lnTo>
                    <a:lnTo>
                      <a:pt x="6" y="6"/>
                    </a:lnTo>
                    <a:lnTo>
                      <a:pt x="7" y="5"/>
                    </a:lnTo>
                    <a:lnTo>
                      <a:pt x="8" y="4"/>
                    </a:lnTo>
                    <a:lnTo>
                      <a:pt x="11" y="4"/>
                    </a:lnTo>
                    <a:lnTo>
                      <a:pt x="12" y="2"/>
                    </a:lnTo>
                    <a:lnTo>
                      <a:pt x="13" y="2"/>
                    </a:lnTo>
                    <a:lnTo>
                      <a:pt x="14" y="2"/>
                    </a:lnTo>
                    <a:lnTo>
                      <a:pt x="16" y="1"/>
                    </a:lnTo>
                    <a:lnTo>
                      <a:pt x="17" y="1"/>
                    </a:lnTo>
                    <a:lnTo>
                      <a:pt x="18" y="1"/>
                    </a:lnTo>
                    <a:lnTo>
                      <a:pt x="21" y="0"/>
                    </a:lnTo>
                    <a:lnTo>
                      <a:pt x="22" y="0"/>
                    </a:lnTo>
                    <a:lnTo>
                      <a:pt x="23" y="0"/>
                    </a:lnTo>
                    <a:lnTo>
                      <a:pt x="26" y="1"/>
                    </a:lnTo>
                    <a:lnTo>
                      <a:pt x="27" y="1"/>
                    </a:lnTo>
                    <a:lnTo>
                      <a:pt x="29" y="2"/>
                    </a:lnTo>
                    <a:lnTo>
                      <a:pt x="31" y="4"/>
                    </a:lnTo>
                    <a:lnTo>
                      <a:pt x="32" y="4"/>
                    </a:lnTo>
                    <a:lnTo>
                      <a:pt x="34" y="5"/>
                    </a:lnTo>
                    <a:lnTo>
                      <a:pt x="36" y="6"/>
                    </a:lnTo>
                    <a:lnTo>
                      <a:pt x="38" y="7"/>
                    </a:lnTo>
                    <a:lnTo>
                      <a:pt x="39" y="9"/>
                    </a:lnTo>
                    <a:lnTo>
                      <a:pt x="41" y="10"/>
                    </a:lnTo>
                    <a:lnTo>
                      <a:pt x="43" y="11"/>
                    </a:lnTo>
                    <a:lnTo>
                      <a:pt x="44" y="12"/>
                    </a:lnTo>
                    <a:lnTo>
                      <a:pt x="45" y="14"/>
                    </a:lnTo>
                    <a:lnTo>
                      <a:pt x="46" y="15"/>
                    </a:lnTo>
                    <a:lnTo>
                      <a:pt x="48" y="15"/>
                    </a:lnTo>
                    <a:lnTo>
                      <a:pt x="49" y="18"/>
                    </a:lnTo>
                    <a:lnTo>
                      <a:pt x="50" y="23"/>
                    </a:lnTo>
                    <a:lnTo>
                      <a:pt x="52" y="29"/>
                    </a:lnTo>
                    <a:lnTo>
                      <a:pt x="52" y="36"/>
                    </a:lnTo>
                    <a:lnTo>
                      <a:pt x="49" y="42"/>
                    </a:lnTo>
                    <a:lnTo>
                      <a:pt x="48" y="43"/>
                    </a:lnTo>
                    <a:lnTo>
                      <a:pt x="46" y="43"/>
                    </a:lnTo>
                    <a:lnTo>
                      <a:pt x="45" y="44"/>
                    </a:lnTo>
                    <a:lnTo>
                      <a:pt x="44" y="44"/>
                    </a:lnTo>
                    <a:lnTo>
                      <a:pt x="43" y="46"/>
                    </a:lnTo>
                    <a:lnTo>
                      <a:pt x="40" y="46"/>
                    </a:lnTo>
                    <a:lnTo>
                      <a:pt x="39" y="46"/>
                    </a:lnTo>
                    <a:lnTo>
                      <a:pt x="38" y="46"/>
                    </a:lnTo>
                    <a:lnTo>
                      <a:pt x="36" y="47"/>
                    </a:lnTo>
                    <a:lnTo>
                      <a:pt x="35" y="47"/>
                    </a:lnTo>
                    <a:lnTo>
                      <a:pt x="32" y="47"/>
                    </a:lnTo>
                    <a:lnTo>
                      <a:pt x="31" y="48"/>
                    </a:lnTo>
                    <a:lnTo>
                      <a:pt x="30" y="48"/>
                    </a:lnTo>
                    <a:lnTo>
                      <a:pt x="29" y="48"/>
                    </a:lnTo>
                    <a:lnTo>
                      <a:pt x="27" y="48"/>
                    </a:lnTo>
                    <a:lnTo>
                      <a:pt x="26" y="48"/>
                    </a:lnTo>
                    <a:lnTo>
                      <a:pt x="23" y="47"/>
                    </a:lnTo>
                    <a:lnTo>
                      <a:pt x="22" y="46"/>
                    </a:lnTo>
                    <a:lnTo>
                      <a:pt x="21" y="44"/>
                    </a:lnTo>
                    <a:lnTo>
                      <a:pt x="20" y="43"/>
                    </a:lnTo>
                    <a:lnTo>
                      <a:pt x="18" y="42"/>
                    </a:lnTo>
                    <a:lnTo>
                      <a:pt x="16" y="41"/>
                    </a:lnTo>
                    <a:lnTo>
                      <a:pt x="14" y="39"/>
                    </a:lnTo>
                    <a:lnTo>
                      <a:pt x="13" y="38"/>
                    </a:lnTo>
                    <a:lnTo>
                      <a:pt x="11" y="37"/>
                    </a:lnTo>
                    <a:lnTo>
                      <a:pt x="9" y="36"/>
                    </a:lnTo>
                    <a:lnTo>
                      <a:pt x="8" y="34"/>
                    </a:lnTo>
                    <a:lnTo>
                      <a:pt x="7" y="34"/>
                    </a:lnTo>
                    <a:lnTo>
                      <a:pt x="6" y="33"/>
                    </a:lnTo>
                    <a:lnTo>
                      <a:pt x="4" y="32"/>
                    </a:lnTo>
                    <a:lnTo>
                      <a:pt x="2" y="30"/>
                    </a:lnTo>
                    <a:lnTo>
                      <a:pt x="0" y="29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545" name="Freeform 95"/>
              <p:cNvSpPr>
                <a:spLocks/>
              </p:cNvSpPr>
              <p:nvPr/>
            </p:nvSpPr>
            <p:spPr bwMode="auto">
              <a:xfrm>
                <a:off x="90057" y="476253"/>
                <a:ext cx="13" cy="9"/>
              </a:xfrm>
              <a:custGeom>
                <a:avLst/>
                <a:gdLst/>
                <a:ahLst/>
                <a:cxnLst>
                  <a:cxn ang="0">
                    <a:pos x="12" y="12"/>
                  </a:cxn>
                  <a:cxn ang="0">
                    <a:pos x="13" y="12"/>
                  </a:cxn>
                  <a:cxn ang="0">
                    <a:pos x="16" y="14"/>
                  </a:cxn>
                  <a:cxn ang="0">
                    <a:pos x="17" y="14"/>
                  </a:cxn>
                  <a:cxn ang="0">
                    <a:pos x="18" y="15"/>
                  </a:cxn>
                  <a:cxn ang="0">
                    <a:pos x="19" y="15"/>
                  </a:cxn>
                  <a:cxn ang="0">
                    <a:pos x="22" y="16"/>
                  </a:cxn>
                  <a:cxn ang="0">
                    <a:pos x="23" y="18"/>
                  </a:cxn>
                  <a:cxn ang="0">
                    <a:pos x="25" y="19"/>
                  </a:cxn>
                  <a:cxn ang="0">
                    <a:pos x="27" y="20"/>
                  </a:cxn>
                  <a:cxn ang="0">
                    <a:pos x="28" y="21"/>
                  </a:cxn>
                  <a:cxn ang="0">
                    <a:pos x="30" y="23"/>
                  </a:cxn>
                  <a:cxn ang="0">
                    <a:pos x="32" y="24"/>
                  </a:cxn>
                  <a:cxn ang="0">
                    <a:pos x="33" y="25"/>
                  </a:cxn>
                  <a:cxn ang="0">
                    <a:pos x="35" y="26"/>
                  </a:cxn>
                  <a:cxn ang="0">
                    <a:pos x="36" y="28"/>
                  </a:cxn>
                  <a:cxn ang="0">
                    <a:pos x="39" y="30"/>
                  </a:cxn>
                  <a:cxn ang="0">
                    <a:pos x="40" y="30"/>
                  </a:cxn>
                  <a:cxn ang="0">
                    <a:pos x="41" y="30"/>
                  </a:cxn>
                  <a:cxn ang="0">
                    <a:pos x="44" y="32"/>
                  </a:cxn>
                  <a:cxn ang="0">
                    <a:pos x="45" y="32"/>
                  </a:cxn>
                  <a:cxn ang="0">
                    <a:pos x="46" y="33"/>
                  </a:cxn>
                  <a:cxn ang="0">
                    <a:pos x="48" y="34"/>
                  </a:cxn>
                  <a:cxn ang="0">
                    <a:pos x="50" y="35"/>
                  </a:cxn>
                  <a:cxn ang="0">
                    <a:pos x="51" y="37"/>
                  </a:cxn>
                  <a:cxn ang="0">
                    <a:pos x="49" y="32"/>
                  </a:cxn>
                  <a:cxn ang="0">
                    <a:pos x="46" y="29"/>
                  </a:cxn>
                  <a:cxn ang="0">
                    <a:pos x="44" y="25"/>
                  </a:cxn>
                  <a:cxn ang="0">
                    <a:pos x="41" y="21"/>
                  </a:cxn>
                  <a:cxn ang="0">
                    <a:pos x="37" y="18"/>
                  </a:cxn>
                  <a:cxn ang="0">
                    <a:pos x="33" y="15"/>
                  </a:cxn>
                  <a:cxn ang="0">
                    <a:pos x="31" y="12"/>
                  </a:cxn>
                  <a:cxn ang="0">
                    <a:pos x="27" y="10"/>
                  </a:cxn>
                  <a:cxn ang="0">
                    <a:pos x="23" y="9"/>
                  </a:cxn>
                  <a:cxn ang="0">
                    <a:pos x="19" y="6"/>
                  </a:cxn>
                  <a:cxn ang="0">
                    <a:pos x="17" y="5"/>
                  </a:cxn>
                  <a:cxn ang="0">
                    <a:pos x="13" y="3"/>
                  </a:cxn>
                  <a:cxn ang="0">
                    <a:pos x="9" y="2"/>
                  </a:cxn>
                  <a:cxn ang="0">
                    <a:pos x="7" y="1"/>
                  </a:cxn>
                  <a:cxn ang="0">
                    <a:pos x="4" y="0"/>
                  </a:cxn>
                  <a:cxn ang="0">
                    <a:pos x="0" y="0"/>
                  </a:cxn>
                  <a:cxn ang="0">
                    <a:pos x="3" y="1"/>
                  </a:cxn>
                  <a:cxn ang="0">
                    <a:pos x="4" y="2"/>
                  </a:cxn>
                  <a:cxn ang="0">
                    <a:pos x="5" y="3"/>
                  </a:cxn>
                  <a:cxn ang="0">
                    <a:pos x="7" y="5"/>
                  </a:cxn>
                  <a:cxn ang="0">
                    <a:pos x="8" y="6"/>
                  </a:cxn>
                  <a:cxn ang="0">
                    <a:pos x="9" y="9"/>
                  </a:cxn>
                  <a:cxn ang="0">
                    <a:pos x="10" y="10"/>
                  </a:cxn>
                  <a:cxn ang="0">
                    <a:pos x="12" y="12"/>
                  </a:cxn>
                </a:cxnLst>
                <a:rect l="0" t="0" r="r" b="b"/>
                <a:pathLst>
                  <a:path w="51" h="37">
                    <a:moveTo>
                      <a:pt x="12" y="12"/>
                    </a:moveTo>
                    <a:lnTo>
                      <a:pt x="13" y="12"/>
                    </a:lnTo>
                    <a:lnTo>
                      <a:pt x="16" y="14"/>
                    </a:lnTo>
                    <a:lnTo>
                      <a:pt x="17" y="14"/>
                    </a:lnTo>
                    <a:lnTo>
                      <a:pt x="18" y="15"/>
                    </a:lnTo>
                    <a:lnTo>
                      <a:pt x="19" y="15"/>
                    </a:lnTo>
                    <a:lnTo>
                      <a:pt x="22" y="16"/>
                    </a:lnTo>
                    <a:lnTo>
                      <a:pt x="23" y="18"/>
                    </a:lnTo>
                    <a:lnTo>
                      <a:pt x="25" y="19"/>
                    </a:lnTo>
                    <a:lnTo>
                      <a:pt x="27" y="20"/>
                    </a:lnTo>
                    <a:lnTo>
                      <a:pt x="28" y="21"/>
                    </a:lnTo>
                    <a:lnTo>
                      <a:pt x="30" y="23"/>
                    </a:lnTo>
                    <a:lnTo>
                      <a:pt x="32" y="24"/>
                    </a:lnTo>
                    <a:lnTo>
                      <a:pt x="33" y="25"/>
                    </a:lnTo>
                    <a:lnTo>
                      <a:pt x="35" y="26"/>
                    </a:lnTo>
                    <a:lnTo>
                      <a:pt x="36" y="28"/>
                    </a:lnTo>
                    <a:lnTo>
                      <a:pt x="39" y="30"/>
                    </a:lnTo>
                    <a:lnTo>
                      <a:pt x="40" y="30"/>
                    </a:lnTo>
                    <a:lnTo>
                      <a:pt x="41" y="30"/>
                    </a:lnTo>
                    <a:lnTo>
                      <a:pt x="44" y="32"/>
                    </a:lnTo>
                    <a:lnTo>
                      <a:pt x="45" y="32"/>
                    </a:lnTo>
                    <a:lnTo>
                      <a:pt x="46" y="33"/>
                    </a:lnTo>
                    <a:lnTo>
                      <a:pt x="48" y="34"/>
                    </a:lnTo>
                    <a:lnTo>
                      <a:pt x="50" y="35"/>
                    </a:lnTo>
                    <a:lnTo>
                      <a:pt x="51" y="37"/>
                    </a:lnTo>
                    <a:lnTo>
                      <a:pt x="49" y="32"/>
                    </a:lnTo>
                    <a:lnTo>
                      <a:pt x="46" y="29"/>
                    </a:lnTo>
                    <a:lnTo>
                      <a:pt x="44" y="25"/>
                    </a:lnTo>
                    <a:lnTo>
                      <a:pt x="41" y="21"/>
                    </a:lnTo>
                    <a:lnTo>
                      <a:pt x="37" y="18"/>
                    </a:lnTo>
                    <a:lnTo>
                      <a:pt x="33" y="15"/>
                    </a:lnTo>
                    <a:lnTo>
                      <a:pt x="31" y="12"/>
                    </a:lnTo>
                    <a:lnTo>
                      <a:pt x="27" y="10"/>
                    </a:lnTo>
                    <a:lnTo>
                      <a:pt x="23" y="9"/>
                    </a:lnTo>
                    <a:lnTo>
                      <a:pt x="19" y="6"/>
                    </a:lnTo>
                    <a:lnTo>
                      <a:pt x="17" y="5"/>
                    </a:lnTo>
                    <a:lnTo>
                      <a:pt x="13" y="3"/>
                    </a:lnTo>
                    <a:lnTo>
                      <a:pt x="9" y="2"/>
                    </a:lnTo>
                    <a:lnTo>
                      <a:pt x="7" y="1"/>
                    </a:lnTo>
                    <a:lnTo>
                      <a:pt x="4" y="0"/>
                    </a:lnTo>
                    <a:lnTo>
                      <a:pt x="0" y="0"/>
                    </a:lnTo>
                    <a:lnTo>
                      <a:pt x="3" y="1"/>
                    </a:lnTo>
                    <a:lnTo>
                      <a:pt x="4" y="2"/>
                    </a:lnTo>
                    <a:lnTo>
                      <a:pt x="5" y="3"/>
                    </a:lnTo>
                    <a:lnTo>
                      <a:pt x="7" y="5"/>
                    </a:lnTo>
                    <a:lnTo>
                      <a:pt x="8" y="6"/>
                    </a:lnTo>
                    <a:lnTo>
                      <a:pt x="9" y="9"/>
                    </a:lnTo>
                    <a:lnTo>
                      <a:pt x="10" y="10"/>
                    </a:lnTo>
                    <a:lnTo>
                      <a:pt x="12" y="12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546" name="Freeform 96"/>
              <p:cNvSpPr>
                <a:spLocks/>
              </p:cNvSpPr>
              <p:nvPr/>
            </p:nvSpPr>
            <p:spPr bwMode="auto">
              <a:xfrm>
                <a:off x="90058" y="476267"/>
                <a:ext cx="12" cy="15"/>
              </a:xfrm>
              <a:custGeom>
                <a:avLst/>
                <a:gdLst/>
                <a:ahLst/>
                <a:cxnLst>
                  <a:cxn ang="0">
                    <a:pos x="1" y="34"/>
                  </a:cxn>
                  <a:cxn ang="0">
                    <a:pos x="4" y="26"/>
                  </a:cxn>
                  <a:cxn ang="0">
                    <a:pos x="6" y="18"/>
                  </a:cxn>
                  <a:cxn ang="0">
                    <a:pos x="8" y="11"/>
                  </a:cxn>
                  <a:cxn ang="0">
                    <a:pos x="10" y="7"/>
                  </a:cxn>
                  <a:cxn ang="0">
                    <a:pos x="13" y="6"/>
                  </a:cxn>
                  <a:cxn ang="0">
                    <a:pos x="17" y="6"/>
                  </a:cxn>
                  <a:cxn ang="0">
                    <a:pos x="19" y="4"/>
                  </a:cxn>
                  <a:cxn ang="0">
                    <a:pos x="23" y="3"/>
                  </a:cxn>
                  <a:cxn ang="0">
                    <a:pos x="26" y="3"/>
                  </a:cxn>
                  <a:cxn ang="0">
                    <a:pos x="28" y="2"/>
                  </a:cxn>
                  <a:cxn ang="0">
                    <a:pos x="32" y="0"/>
                  </a:cxn>
                  <a:cxn ang="0">
                    <a:pos x="36" y="3"/>
                  </a:cxn>
                  <a:cxn ang="0">
                    <a:pos x="40" y="8"/>
                  </a:cxn>
                  <a:cxn ang="0">
                    <a:pos x="44" y="15"/>
                  </a:cxn>
                  <a:cxn ang="0">
                    <a:pos x="46" y="21"/>
                  </a:cxn>
                  <a:cxn ang="0">
                    <a:pos x="47" y="27"/>
                  </a:cxn>
                  <a:cxn ang="0">
                    <a:pos x="47" y="34"/>
                  </a:cxn>
                  <a:cxn ang="0">
                    <a:pos x="45" y="41"/>
                  </a:cxn>
                  <a:cxn ang="0">
                    <a:pos x="42" y="48"/>
                  </a:cxn>
                  <a:cxn ang="0">
                    <a:pos x="38" y="53"/>
                  </a:cxn>
                  <a:cxn ang="0">
                    <a:pos x="35" y="54"/>
                  </a:cxn>
                  <a:cxn ang="0">
                    <a:pos x="32" y="55"/>
                  </a:cxn>
                  <a:cxn ang="0">
                    <a:pos x="28" y="57"/>
                  </a:cxn>
                  <a:cxn ang="0">
                    <a:pos x="26" y="58"/>
                  </a:cxn>
                  <a:cxn ang="0">
                    <a:pos x="22" y="58"/>
                  </a:cxn>
                  <a:cxn ang="0">
                    <a:pos x="18" y="59"/>
                  </a:cxn>
                  <a:cxn ang="0">
                    <a:pos x="14" y="59"/>
                  </a:cxn>
                  <a:cxn ang="0">
                    <a:pos x="12" y="57"/>
                  </a:cxn>
                  <a:cxn ang="0">
                    <a:pos x="9" y="52"/>
                  </a:cxn>
                  <a:cxn ang="0">
                    <a:pos x="5" y="45"/>
                  </a:cxn>
                  <a:cxn ang="0">
                    <a:pos x="1" y="40"/>
                  </a:cxn>
                </a:cxnLst>
                <a:rect l="0" t="0" r="r" b="b"/>
                <a:pathLst>
                  <a:path w="47" h="59">
                    <a:moveTo>
                      <a:pt x="0" y="38"/>
                    </a:moveTo>
                    <a:lnTo>
                      <a:pt x="1" y="34"/>
                    </a:lnTo>
                    <a:lnTo>
                      <a:pt x="3" y="30"/>
                    </a:lnTo>
                    <a:lnTo>
                      <a:pt x="4" y="26"/>
                    </a:lnTo>
                    <a:lnTo>
                      <a:pt x="5" y="22"/>
                    </a:lnTo>
                    <a:lnTo>
                      <a:pt x="6" y="18"/>
                    </a:lnTo>
                    <a:lnTo>
                      <a:pt x="6" y="15"/>
                    </a:lnTo>
                    <a:lnTo>
                      <a:pt x="8" y="11"/>
                    </a:lnTo>
                    <a:lnTo>
                      <a:pt x="9" y="7"/>
                    </a:lnTo>
                    <a:lnTo>
                      <a:pt x="10" y="7"/>
                    </a:lnTo>
                    <a:lnTo>
                      <a:pt x="12" y="6"/>
                    </a:lnTo>
                    <a:lnTo>
                      <a:pt x="13" y="6"/>
                    </a:lnTo>
                    <a:lnTo>
                      <a:pt x="14" y="6"/>
                    </a:lnTo>
                    <a:lnTo>
                      <a:pt x="17" y="6"/>
                    </a:lnTo>
                    <a:lnTo>
                      <a:pt x="18" y="4"/>
                    </a:lnTo>
                    <a:lnTo>
                      <a:pt x="19" y="4"/>
                    </a:lnTo>
                    <a:lnTo>
                      <a:pt x="21" y="4"/>
                    </a:lnTo>
                    <a:lnTo>
                      <a:pt x="23" y="3"/>
                    </a:lnTo>
                    <a:lnTo>
                      <a:pt x="24" y="3"/>
                    </a:lnTo>
                    <a:lnTo>
                      <a:pt x="26" y="3"/>
                    </a:lnTo>
                    <a:lnTo>
                      <a:pt x="27" y="2"/>
                    </a:lnTo>
                    <a:lnTo>
                      <a:pt x="28" y="2"/>
                    </a:lnTo>
                    <a:lnTo>
                      <a:pt x="31" y="2"/>
                    </a:lnTo>
                    <a:lnTo>
                      <a:pt x="32" y="0"/>
                    </a:lnTo>
                    <a:lnTo>
                      <a:pt x="33" y="0"/>
                    </a:lnTo>
                    <a:lnTo>
                      <a:pt x="36" y="3"/>
                    </a:lnTo>
                    <a:lnTo>
                      <a:pt x="38" y="6"/>
                    </a:lnTo>
                    <a:lnTo>
                      <a:pt x="40" y="8"/>
                    </a:lnTo>
                    <a:lnTo>
                      <a:pt x="41" y="12"/>
                    </a:lnTo>
                    <a:lnTo>
                      <a:pt x="44" y="15"/>
                    </a:lnTo>
                    <a:lnTo>
                      <a:pt x="45" y="17"/>
                    </a:lnTo>
                    <a:lnTo>
                      <a:pt x="46" y="21"/>
                    </a:lnTo>
                    <a:lnTo>
                      <a:pt x="47" y="23"/>
                    </a:lnTo>
                    <a:lnTo>
                      <a:pt x="47" y="27"/>
                    </a:lnTo>
                    <a:lnTo>
                      <a:pt x="47" y="31"/>
                    </a:lnTo>
                    <a:lnTo>
                      <a:pt x="47" y="34"/>
                    </a:lnTo>
                    <a:lnTo>
                      <a:pt x="46" y="38"/>
                    </a:lnTo>
                    <a:lnTo>
                      <a:pt x="45" y="41"/>
                    </a:lnTo>
                    <a:lnTo>
                      <a:pt x="44" y="44"/>
                    </a:lnTo>
                    <a:lnTo>
                      <a:pt x="42" y="48"/>
                    </a:lnTo>
                    <a:lnTo>
                      <a:pt x="40" y="52"/>
                    </a:lnTo>
                    <a:lnTo>
                      <a:pt x="38" y="53"/>
                    </a:lnTo>
                    <a:lnTo>
                      <a:pt x="37" y="53"/>
                    </a:lnTo>
                    <a:lnTo>
                      <a:pt x="35" y="54"/>
                    </a:lnTo>
                    <a:lnTo>
                      <a:pt x="33" y="55"/>
                    </a:lnTo>
                    <a:lnTo>
                      <a:pt x="32" y="55"/>
                    </a:lnTo>
                    <a:lnTo>
                      <a:pt x="31" y="57"/>
                    </a:lnTo>
                    <a:lnTo>
                      <a:pt x="28" y="57"/>
                    </a:lnTo>
                    <a:lnTo>
                      <a:pt x="27" y="58"/>
                    </a:lnTo>
                    <a:lnTo>
                      <a:pt x="26" y="58"/>
                    </a:lnTo>
                    <a:lnTo>
                      <a:pt x="24" y="58"/>
                    </a:lnTo>
                    <a:lnTo>
                      <a:pt x="22" y="58"/>
                    </a:lnTo>
                    <a:lnTo>
                      <a:pt x="21" y="58"/>
                    </a:lnTo>
                    <a:lnTo>
                      <a:pt x="18" y="59"/>
                    </a:lnTo>
                    <a:lnTo>
                      <a:pt x="17" y="59"/>
                    </a:lnTo>
                    <a:lnTo>
                      <a:pt x="14" y="59"/>
                    </a:lnTo>
                    <a:lnTo>
                      <a:pt x="13" y="59"/>
                    </a:lnTo>
                    <a:lnTo>
                      <a:pt x="12" y="57"/>
                    </a:lnTo>
                    <a:lnTo>
                      <a:pt x="12" y="54"/>
                    </a:lnTo>
                    <a:lnTo>
                      <a:pt x="9" y="52"/>
                    </a:lnTo>
                    <a:lnTo>
                      <a:pt x="8" y="48"/>
                    </a:lnTo>
                    <a:lnTo>
                      <a:pt x="5" y="45"/>
                    </a:lnTo>
                    <a:lnTo>
                      <a:pt x="4" y="43"/>
                    </a:lnTo>
                    <a:lnTo>
                      <a:pt x="1" y="40"/>
                    </a:lnTo>
                    <a:lnTo>
                      <a:pt x="0" y="38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547" name="Freeform 97"/>
              <p:cNvSpPr>
                <a:spLocks/>
              </p:cNvSpPr>
              <p:nvPr/>
            </p:nvSpPr>
            <p:spPr bwMode="auto">
              <a:xfrm>
                <a:off x="90046" y="476277"/>
                <a:ext cx="15" cy="11"/>
              </a:xfrm>
              <a:custGeom>
                <a:avLst/>
                <a:gdLst/>
                <a:ahLst/>
                <a:cxnLst>
                  <a:cxn ang="0">
                    <a:pos x="58" y="19"/>
                  </a:cxn>
                  <a:cxn ang="0">
                    <a:pos x="55" y="13"/>
                  </a:cxn>
                  <a:cxn ang="0">
                    <a:pos x="53" y="8"/>
                  </a:cxn>
                  <a:cxn ang="0">
                    <a:pos x="49" y="2"/>
                  </a:cxn>
                  <a:cxn ang="0">
                    <a:pos x="45" y="0"/>
                  </a:cxn>
                  <a:cxn ang="0">
                    <a:pos x="41" y="0"/>
                  </a:cxn>
                  <a:cxn ang="0">
                    <a:pos x="38" y="1"/>
                  </a:cxn>
                  <a:cxn ang="0">
                    <a:pos x="34" y="1"/>
                  </a:cxn>
                  <a:cxn ang="0">
                    <a:pos x="29" y="1"/>
                  </a:cxn>
                  <a:cxn ang="0">
                    <a:pos x="25" y="1"/>
                  </a:cxn>
                  <a:cxn ang="0">
                    <a:pos x="21" y="1"/>
                  </a:cxn>
                  <a:cxn ang="0">
                    <a:pos x="16" y="1"/>
                  </a:cxn>
                  <a:cxn ang="0">
                    <a:pos x="12" y="2"/>
                  </a:cxn>
                  <a:cxn ang="0">
                    <a:pos x="9" y="8"/>
                  </a:cxn>
                  <a:cxn ang="0">
                    <a:pos x="6" y="10"/>
                  </a:cxn>
                  <a:cxn ang="0">
                    <a:pos x="3" y="15"/>
                  </a:cxn>
                  <a:cxn ang="0">
                    <a:pos x="2" y="20"/>
                  </a:cxn>
                  <a:cxn ang="0">
                    <a:pos x="6" y="28"/>
                  </a:cxn>
                  <a:cxn ang="0">
                    <a:pos x="8" y="34"/>
                  </a:cxn>
                  <a:cxn ang="0">
                    <a:pos x="13" y="40"/>
                  </a:cxn>
                  <a:cxn ang="0">
                    <a:pos x="17" y="43"/>
                  </a:cxn>
                  <a:cxn ang="0">
                    <a:pos x="21" y="43"/>
                  </a:cxn>
                  <a:cxn ang="0">
                    <a:pos x="25" y="45"/>
                  </a:cxn>
                  <a:cxn ang="0">
                    <a:pos x="29" y="45"/>
                  </a:cxn>
                  <a:cxn ang="0">
                    <a:pos x="32" y="45"/>
                  </a:cxn>
                  <a:cxn ang="0">
                    <a:pos x="36" y="43"/>
                  </a:cxn>
                  <a:cxn ang="0">
                    <a:pos x="40" y="43"/>
                  </a:cxn>
                  <a:cxn ang="0">
                    <a:pos x="45" y="43"/>
                  </a:cxn>
                  <a:cxn ang="0">
                    <a:pos x="49" y="40"/>
                  </a:cxn>
                  <a:cxn ang="0">
                    <a:pos x="53" y="34"/>
                  </a:cxn>
                  <a:cxn ang="0">
                    <a:pos x="55" y="31"/>
                  </a:cxn>
                  <a:cxn ang="0">
                    <a:pos x="58" y="25"/>
                  </a:cxn>
                </a:cxnLst>
                <a:rect l="0" t="0" r="r" b="b"/>
                <a:pathLst>
                  <a:path w="59" h="45">
                    <a:moveTo>
                      <a:pt x="59" y="22"/>
                    </a:moveTo>
                    <a:lnTo>
                      <a:pt x="58" y="19"/>
                    </a:lnTo>
                    <a:lnTo>
                      <a:pt x="57" y="16"/>
                    </a:lnTo>
                    <a:lnTo>
                      <a:pt x="55" y="13"/>
                    </a:lnTo>
                    <a:lnTo>
                      <a:pt x="54" y="10"/>
                    </a:lnTo>
                    <a:lnTo>
                      <a:pt x="53" y="8"/>
                    </a:lnTo>
                    <a:lnTo>
                      <a:pt x="50" y="5"/>
                    </a:lnTo>
                    <a:lnTo>
                      <a:pt x="49" y="2"/>
                    </a:lnTo>
                    <a:lnTo>
                      <a:pt x="46" y="0"/>
                    </a:lnTo>
                    <a:lnTo>
                      <a:pt x="45" y="0"/>
                    </a:lnTo>
                    <a:lnTo>
                      <a:pt x="43" y="0"/>
                    </a:lnTo>
                    <a:lnTo>
                      <a:pt x="41" y="0"/>
                    </a:lnTo>
                    <a:lnTo>
                      <a:pt x="39" y="1"/>
                    </a:lnTo>
                    <a:lnTo>
                      <a:pt x="38" y="1"/>
                    </a:lnTo>
                    <a:lnTo>
                      <a:pt x="35" y="1"/>
                    </a:lnTo>
                    <a:lnTo>
                      <a:pt x="34" y="1"/>
                    </a:lnTo>
                    <a:lnTo>
                      <a:pt x="31" y="1"/>
                    </a:lnTo>
                    <a:lnTo>
                      <a:pt x="29" y="1"/>
                    </a:lnTo>
                    <a:lnTo>
                      <a:pt x="27" y="1"/>
                    </a:lnTo>
                    <a:lnTo>
                      <a:pt x="25" y="1"/>
                    </a:lnTo>
                    <a:lnTo>
                      <a:pt x="23" y="1"/>
                    </a:lnTo>
                    <a:lnTo>
                      <a:pt x="21" y="1"/>
                    </a:lnTo>
                    <a:lnTo>
                      <a:pt x="18" y="1"/>
                    </a:lnTo>
                    <a:lnTo>
                      <a:pt x="16" y="1"/>
                    </a:lnTo>
                    <a:lnTo>
                      <a:pt x="15" y="0"/>
                    </a:lnTo>
                    <a:lnTo>
                      <a:pt x="12" y="2"/>
                    </a:lnTo>
                    <a:lnTo>
                      <a:pt x="11" y="5"/>
                    </a:lnTo>
                    <a:lnTo>
                      <a:pt x="9" y="8"/>
                    </a:lnTo>
                    <a:lnTo>
                      <a:pt x="7" y="9"/>
                    </a:lnTo>
                    <a:lnTo>
                      <a:pt x="6" y="10"/>
                    </a:lnTo>
                    <a:lnTo>
                      <a:pt x="4" y="13"/>
                    </a:lnTo>
                    <a:lnTo>
                      <a:pt x="3" y="15"/>
                    </a:lnTo>
                    <a:lnTo>
                      <a:pt x="0" y="18"/>
                    </a:lnTo>
                    <a:lnTo>
                      <a:pt x="2" y="20"/>
                    </a:lnTo>
                    <a:lnTo>
                      <a:pt x="4" y="24"/>
                    </a:lnTo>
                    <a:lnTo>
                      <a:pt x="6" y="28"/>
                    </a:lnTo>
                    <a:lnTo>
                      <a:pt x="7" y="31"/>
                    </a:lnTo>
                    <a:lnTo>
                      <a:pt x="8" y="34"/>
                    </a:lnTo>
                    <a:lnTo>
                      <a:pt x="11" y="37"/>
                    </a:lnTo>
                    <a:lnTo>
                      <a:pt x="13" y="40"/>
                    </a:lnTo>
                    <a:lnTo>
                      <a:pt x="15" y="43"/>
                    </a:lnTo>
                    <a:lnTo>
                      <a:pt x="17" y="43"/>
                    </a:lnTo>
                    <a:lnTo>
                      <a:pt x="18" y="43"/>
                    </a:lnTo>
                    <a:lnTo>
                      <a:pt x="21" y="43"/>
                    </a:lnTo>
                    <a:lnTo>
                      <a:pt x="23" y="43"/>
                    </a:lnTo>
                    <a:lnTo>
                      <a:pt x="25" y="45"/>
                    </a:lnTo>
                    <a:lnTo>
                      <a:pt x="27" y="45"/>
                    </a:lnTo>
                    <a:lnTo>
                      <a:pt x="29" y="45"/>
                    </a:lnTo>
                    <a:lnTo>
                      <a:pt x="31" y="45"/>
                    </a:lnTo>
                    <a:lnTo>
                      <a:pt x="32" y="45"/>
                    </a:lnTo>
                    <a:lnTo>
                      <a:pt x="35" y="45"/>
                    </a:lnTo>
                    <a:lnTo>
                      <a:pt x="36" y="43"/>
                    </a:lnTo>
                    <a:lnTo>
                      <a:pt x="39" y="43"/>
                    </a:lnTo>
                    <a:lnTo>
                      <a:pt x="40" y="43"/>
                    </a:lnTo>
                    <a:lnTo>
                      <a:pt x="43" y="43"/>
                    </a:lnTo>
                    <a:lnTo>
                      <a:pt x="45" y="43"/>
                    </a:lnTo>
                    <a:lnTo>
                      <a:pt x="46" y="42"/>
                    </a:lnTo>
                    <a:lnTo>
                      <a:pt x="49" y="40"/>
                    </a:lnTo>
                    <a:lnTo>
                      <a:pt x="52" y="37"/>
                    </a:lnTo>
                    <a:lnTo>
                      <a:pt x="53" y="34"/>
                    </a:lnTo>
                    <a:lnTo>
                      <a:pt x="54" y="33"/>
                    </a:lnTo>
                    <a:lnTo>
                      <a:pt x="55" y="31"/>
                    </a:lnTo>
                    <a:lnTo>
                      <a:pt x="57" y="28"/>
                    </a:lnTo>
                    <a:lnTo>
                      <a:pt x="58" y="25"/>
                    </a:lnTo>
                    <a:lnTo>
                      <a:pt x="59" y="22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548" name="Freeform 98"/>
              <p:cNvSpPr>
                <a:spLocks/>
              </p:cNvSpPr>
              <p:nvPr/>
            </p:nvSpPr>
            <p:spPr bwMode="auto">
              <a:xfrm>
                <a:off x="90034" y="476269"/>
                <a:ext cx="5" cy="16"/>
              </a:xfrm>
              <a:custGeom>
                <a:avLst/>
                <a:gdLst/>
                <a:ahLst/>
                <a:cxnLst>
                  <a:cxn ang="0">
                    <a:pos x="19" y="41"/>
                  </a:cxn>
                  <a:cxn ang="0">
                    <a:pos x="17" y="37"/>
                  </a:cxn>
                  <a:cxn ang="0">
                    <a:pos x="15" y="33"/>
                  </a:cxn>
                  <a:cxn ang="0">
                    <a:pos x="14" y="30"/>
                  </a:cxn>
                  <a:cxn ang="0">
                    <a:pos x="12" y="26"/>
                  </a:cxn>
                  <a:cxn ang="0">
                    <a:pos x="10" y="22"/>
                  </a:cxn>
                  <a:cxn ang="0">
                    <a:pos x="9" y="18"/>
                  </a:cxn>
                  <a:cxn ang="0">
                    <a:pos x="9" y="14"/>
                  </a:cxn>
                  <a:cxn ang="0">
                    <a:pos x="8" y="10"/>
                  </a:cxn>
                  <a:cxn ang="0">
                    <a:pos x="7" y="9"/>
                  </a:cxn>
                  <a:cxn ang="0">
                    <a:pos x="5" y="8"/>
                  </a:cxn>
                  <a:cxn ang="0">
                    <a:pos x="5" y="7"/>
                  </a:cxn>
                  <a:cxn ang="0">
                    <a:pos x="4" y="5"/>
                  </a:cxn>
                  <a:cxn ang="0">
                    <a:pos x="3" y="4"/>
                  </a:cxn>
                  <a:cxn ang="0">
                    <a:pos x="3" y="4"/>
                  </a:cxn>
                  <a:cxn ang="0">
                    <a:pos x="1" y="1"/>
                  </a:cxn>
                  <a:cxn ang="0">
                    <a:pos x="0" y="0"/>
                  </a:cxn>
                  <a:cxn ang="0">
                    <a:pos x="0" y="5"/>
                  </a:cxn>
                  <a:cxn ang="0">
                    <a:pos x="0" y="9"/>
                  </a:cxn>
                  <a:cxn ang="0">
                    <a:pos x="0" y="14"/>
                  </a:cxn>
                  <a:cxn ang="0">
                    <a:pos x="0" y="18"/>
                  </a:cxn>
                  <a:cxn ang="0">
                    <a:pos x="1" y="22"/>
                  </a:cxn>
                  <a:cxn ang="0">
                    <a:pos x="3" y="26"/>
                  </a:cxn>
                  <a:cxn ang="0">
                    <a:pos x="3" y="30"/>
                  </a:cxn>
                  <a:cxn ang="0">
                    <a:pos x="4" y="35"/>
                  </a:cxn>
                  <a:cxn ang="0">
                    <a:pos x="5" y="37"/>
                  </a:cxn>
                  <a:cxn ang="0">
                    <a:pos x="8" y="41"/>
                  </a:cxn>
                  <a:cxn ang="0">
                    <a:pos x="9" y="45"/>
                  </a:cxn>
                  <a:cxn ang="0">
                    <a:pos x="10" y="49"/>
                  </a:cxn>
                  <a:cxn ang="0">
                    <a:pos x="13" y="51"/>
                  </a:cxn>
                  <a:cxn ang="0">
                    <a:pos x="15" y="55"/>
                  </a:cxn>
                  <a:cxn ang="0">
                    <a:pos x="18" y="59"/>
                  </a:cxn>
                  <a:cxn ang="0">
                    <a:pos x="22" y="63"/>
                  </a:cxn>
                  <a:cxn ang="0">
                    <a:pos x="21" y="56"/>
                  </a:cxn>
                  <a:cxn ang="0">
                    <a:pos x="21" y="51"/>
                  </a:cxn>
                  <a:cxn ang="0">
                    <a:pos x="19" y="46"/>
                  </a:cxn>
                  <a:cxn ang="0">
                    <a:pos x="19" y="41"/>
                  </a:cxn>
                </a:cxnLst>
                <a:rect l="0" t="0" r="r" b="b"/>
                <a:pathLst>
                  <a:path w="22" h="63">
                    <a:moveTo>
                      <a:pt x="19" y="41"/>
                    </a:moveTo>
                    <a:lnTo>
                      <a:pt x="17" y="37"/>
                    </a:lnTo>
                    <a:lnTo>
                      <a:pt x="15" y="33"/>
                    </a:lnTo>
                    <a:lnTo>
                      <a:pt x="14" y="30"/>
                    </a:lnTo>
                    <a:lnTo>
                      <a:pt x="12" y="26"/>
                    </a:lnTo>
                    <a:lnTo>
                      <a:pt x="10" y="22"/>
                    </a:lnTo>
                    <a:lnTo>
                      <a:pt x="9" y="18"/>
                    </a:lnTo>
                    <a:lnTo>
                      <a:pt x="9" y="14"/>
                    </a:lnTo>
                    <a:lnTo>
                      <a:pt x="8" y="10"/>
                    </a:lnTo>
                    <a:lnTo>
                      <a:pt x="7" y="9"/>
                    </a:lnTo>
                    <a:lnTo>
                      <a:pt x="5" y="8"/>
                    </a:lnTo>
                    <a:lnTo>
                      <a:pt x="5" y="7"/>
                    </a:lnTo>
                    <a:lnTo>
                      <a:pt x="4" y="5"/>
                    </a:lnTo>
                    <a:lnTo>
                      <a:pt x="3" y="4"/>
                    </a:lnTo>
                    <a:lnTo>
                      <a:pt x="3" y="4"/>
                    </a:lnTo>
                    <a:lnTo>
                      <a:pt x="1" y="1"/>
                    </a:lnTo>
                    <a:lnTo>
                      <a:pt x="0" y="0"/>
                    </a:lnTo>
                    <a:lnTo>
                      <a:pt x="0" y="5"/>
                    </a:lnTo>
                    <a:lnTo>
                      <a:pt x="0" y="9"/>
                    </a:lnTo>
                    <a:lnTo>
                      <a:pt x="0" y="14"/>
                    </a:lnTo>
                    <a:lnTo>
                      <a:pt x="0" y="18"/>
                    </a:lnTo>
                    <a:lnTo>
                      <a:pt x="1" y="22"/>
                    </a:lnTo>
                    <a:lnTo>
                      <a:pt x="3" y="26"/>
                    </a:lnTo>
                    <a:lnTo>
                      <a:pt x="3" y="30"/>
                    </a:lnTo>
                    <a:lnTo>
                      <a:pt x="4" y="35"/>
                    </a:lnTo>
                    <a:lnTo>
                      <a:pt x="5" y="37"/>
                    </a:lnTo>
                    <a:lnTo>
                      <a:pt x="8" y="41"/>
                    </a:lnTo>
                    <a:lnTo>
                      <a:pt x="9" y="45"/>
                    </a:lnTo>
                    <a:lnTo>
                      <a:pt x="10" y="49"/>
                    </a:lnTo>
                    <a:lnTo>
                      <a:pt x="13" y="51"/>
                    </a:lnTo>
                    <a:lnTo>
                      <a:pt x="15" y="55"/>
                    </a:lnTo>
                    <a:lnTo>
                      <a:pt x="18" y="59"/>
                    </a:lnTo>
                    <a:lnTo>
                      <a:pt x="22" y="63"/>
                    </a:lnTo>
                    <a:lnTo>
                      <a:pt x="21" y="56"/>
                    </a:lnTo>
                    <a:lnTo>
                      <a:pt x="21" y="51"/>
                    </a:lnTo>
                    <a:lnTo>
                      <a:pt x="19" y="46"/>
                    </a:lnTo>
                    <a:lnTo>
                      <a:pt x="19" y="41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549" name="Freeform 99"/>
              <p:cNvSpPr>
                <a:spLocks/>
              </p:cNvSpPr>
              <p:nvPr/>
            </p:nvSpPr>
            <p:spPr bwMode="auto">
              <a:xfrm>
                <a:off x="90047" y="476288"/>
                <a:ext cx="12" cy="3"/>
              </a:xfrm>
              <a:custGeom>
                <a:avLst/>
                <a:gdLst/>
                <a:ahLst/>
                <a:cxnLst>
                  <a:cxn ang="0">
                    <a:pos x="7" y="0"/>
                  </a:cxn>
                  <a:cxn ang="0">
                    <a:pos x="10" y="0"/>
                  </a:cxn>
                  <a:cxn ang="0">
                    <a:pos x="12" y="1"/>
                  </a:cxn>
                  <a:cxn ang="0">
                    <a:pos x="14" y="1"/>
                  </a:cxn>
                  <a:cxn ang="0">
                    <a:pos x="16" y="1"/>
                  </a:cxn>
                  <a:cxn ang="0">
                    <a:pos x="19" y="1"/>
                  </a:cxn>
                  <a:cxn ang="0">
                    <a:pos x="21" y="1"/>
                  </a:cxn>
                  <a:cxn ang="0">
                    <a:pos x="23" y="1"/>
                  </a:cxn>
                  <a:cxn ang="0">
                    <a:pos x="25" y="1"/>
                  </a:cxn>
                  <a:cxn ang="0">
                    <a:pos x="28" y="1"/>
                  </a:cxn>
                  <a:cxn ang="0">
                    <a:pos x="30" y="1"/>
                  </a:cxn>
                  <a:cxn ang="0">
                    <a:pos x="32" y="1"/>
                  </a:cxn>
                  <a:cxn ang="0">
                    <a:pos x="34" y="1"/>
                  </a:cxn>
                  <a:cxn ang="0">
                    <a:pos x="35" y="1"/>
                  </a:cxn>
                  <a:cxn ang="0">
                    <a:pos x="38" y="0"/>
                  </a:cxn>
                  <a:cxn ang="0">
                    <a:pos x="40" y="0"/>
                  </a:cxn>
                  <a:cxn ang="0">
                    <a:pos x="42" y="0"/>
                  </a:cxn>
                  <a:cxn ang="0">
                    <a:pos x="48" y="6"/>
                  </a:cxn>
                  <a:cxn ang="0">
                    <a:pos x="46" y="7"/>
                  </a:cxn>
                  <a:cxn ang="0">
                    <a:pos x="42" y="9"/>
                  </a:cxn>
                  <a:cxn ang="0">
                    <a:pos x="39" y="9"/>
                  </a:cxn>
                  <a:cxn ang="0">
                    <a:pos x="35" y="10"/>
                  </a:cxn>
                  <a:cxn ang="0">
                    <a:pos x="32" y="10"/>
                  </a:cxn>
                  <a:cxn ang="0">
                    <a:pos x="28" y="10"/>
                  </a:cxn>
                  <a:cxn ang="0">
                    <a:pos x="25" y="10"/>
                  </a:cxn>
                  <a:cxn ang="0">
                    <a:pos x="21" y="10"/>
                  </a:cxn>
                  <a:cxn ang="0">
                    <a:pos x="19" y="10"/>
                  </a:cxn>
                  <a:cxn ang="0">
                    <a:pos x="15" y="10"/>
                  </a:cxn>
                  <a:cxn ang="0">
                    <a:pos x="12" y="10"/>
                  </a:cxn>
                  <a:cxn ang="0">
                    <a:pos x="9" y="9"/>
                  </a:cxn>
                  <a:cxn ang="0">
                    <a:pos x="6" y="9"/>
                  </a:cxn>
                  <a:cxn ang="0">
                    <a:pos x="5" y="7"/>
                  </a:cxn>
                  <a:cxn ang="0">
                    <a:pos x="2" y="7"/>
                  </a:cxn>
                  <a:cxn ang="0">
                    <a:pos x="0" y="6"/>
                  </a:cxn>
                  <a:cxn ang="0">
                    <a:pos x="7" y="0"/>
                  </a:cxn>
                </a:cxnLst>
                <a:rect l="0" t="0" r="r" b="b"/>
                <a:pathLst>
                  <a:path w="48" h="10">
                    <a:moveTo>
                      <a:pt x="7" y="0"/>
                    </a:moveTo>
                    <a:lnTo>
                      <a:pt x="10" y="0"/>
                    </a:lnTo>
                    <a:lnTo>
                      <a:pt x="12" y="1"/>
                    </a:lnTo>
                    <a:lnTo>
                      <a:pt x="14" y="1"/>
                    </a:lnTo>
                    <a:lnTo>
                      <a:pt x="16" y="1"/>
                    </a:lnTo>
                    <a:lnTo>
                      <a:pt x="19" y="1"/>
                    </a:lnTo>
                    <a:lnTo>
                      <a:pt x="21" y="1"/>
                    </a:lnTo>
                    <a:lnTo>
                      <a:pt x="23" y="1"/>
                    </a:lnTo>
                    <a:lnTo>
                      <a:pt x="25" y="1"/>
                    </a:lnTo>
                    <a:lnTo>
                      <a:pt x="28" y="1"/>
                    </a:lnTo>
                    <a:lnTo>
                      <a:pt x="30" y="1"/>
                    </a:lnTo>
                    <a:lnTo>
                      <a:pt x="32" y="1"/>
                    </a:lnTo>
                    <a:lnTo>
                      <a:pt x="34" y="1"/>
                    </a:lnTo>
                    <a:lnTo>
                      <a:pt x="35" y="1"/>
                    </a:lnTo>
                    <a:lnTo>
                      <a:pt x="38" y="0"/>
                    </a:lnTo>
                    <a:lnTo>
                      <a:pt x="40" y="0"/>
                    </a:lnTo>
                    <a:lnTo>
                      <a:pt x="42" y="0"/>
                    </a:lnTo>
                    <a:lnTo>
                      <a:pt x="48" y="6"/>
                    </a:lnTo>
                    <a:lnTo>
                      <a:pt x="46" y="7"/>
                    </a:lnTo>
                    <a:lnTo>
                      <a:pt x="42" y="9"/>
                    </a:lnTo>
                    <a:lnTo>
                      <a:pt x="39" y="9"/>
                    </a:lnTo>
                    <a:lnTo>
                      <a:pt x="35" y="10"/>
                    </a:lnTo>
                    <a:lnTo>
                      <a:pt x="32" y="10"/>
                    </a:lnTo>
                    <a:lnTo>
                      <a:pt x="28" y="10"/>
                    </a:lnTo>
                    <a:lnTo>
                      <a:pt x="25" y="10"/>
                    </a:lnTo>
                    <a:lnTo>
                      <a:pt x="21" y="10"/>
                    </a:lnTo>
                    <a:lnTo>
                      <a:pt x="19" y="10"/>
                    </a:lnTo>
                    <a:lnTo>
                      <a:pt x="15" y="10"/>
                    </a:lnTo>
                    <a:lnTo>
                      <a:pt x="12" y="10"/>
                    </a:lnTo>
                    <a:lnTo>
                      <a:pt x="9" y="9"/>
                    </a:lnTo>
                    <a:lnTo>
                      <a:pt x="6" y="9"/>
                    </a:lnTo>
                    <a:lnTo>
                      <a:pt x="5" y="7"/>
                    </a:lnTo>
                    <a:lnTo>
                      <a:pt x="2" y="7"/>
                    </a:lnTo>
                    <a:lnTo>
                      <a:pt x="0" y="6"/>
                    </a:lnTo>
                    <a:lnTo>
                      <a:pt x="7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550" name="Freeform 100"/>
              <p:cNvSpPr>
                <a:spLocks/>
              </p:cNvSpPr>
              <p:nvPr/>
            </p:nvSpPr>
            <p:spPr bwMode="auto">
              <a:xfrm>
                <a:off x="90068" y="476271"/>
                <a:ext cx="4" cy="13"/>
              </a:xfrm>
              <a:custGeom>
                <a:avLst/>
                <a:gdLst/>
                <a:ahLst/>
                <a:cxnLst>
                  <a:cxn ang="0">
                    <a:pos x="0" y="39"/>
                  </a:cxn>
                  <a:cxn ang="0">
                    <a:pos x="3" y="36"/>
                  </a:cxn>
                  <a:cxn ang="0">
                    <a:pos x="4" y="32"/>
                  </a:cxn>
                  <a:cxn ang="0">
                    <a:pos x="5" y="28"/>
                  </a:cxn>
                  <a:cxn ang="0">
                    <a:pos x="6" y="25"/>
                  </a:cxn>
                  <a:cxn ang="0">
                    <a:pos x="8" y="21"/>
                  </a:cxn>
                  <a:cxn ang="0">
                    <a:pos x="8" y="17"/>
                  </a:cxn>
                  <a:cxn ang="0">
                    <a:pos x="9" y="14"/>
                  </a:cxn>
                  <a:cxn ang="0">
                    <a:pos x="9" y="10"/>
                  </a:cxn>
                  <a:cxn ang="0">
                    <a:pos x="10" y="9"/>
                  </a:cxn>
                  <a:cxn ang="0">
                    <a:pos x="11" y="8"/>
                  </a:cxn>
                  <a:cxn ang="0">
                    <a:pos x="13" y="7"/>
                  </a:cxn>
                  <a:cxn ang="0">
                    <a:pos x="14" y="5"/>
                  </a:cxn>
                  <a:cxn ang="0">
                    <a:pos x="14" y="4"/>
                  </a:cxn>
                  <a:cxn ang="0">
                    <a:pos x="15" y="3"/>
                  </a:cxn>
                  <a:cxn ang="0">
                    <a:pos x="17" y="2"/>
                  </a:cxn>
                  <a:cxn ang="0">
                    <a:pos x="17" y="0"/>
                  </a:cxn>
                  <a:cxn ang="0">
                    <a:pos x="17" y="7"/>
                  </a:cxn>
                  <a:cxn ang="0">
                    <a:pos x="17" y="13"/>
                  </a:cxn>
                  <a:cxn ang="0">
                    <a:pos x="15" y="21"/>
                  </a:cxn>
                  <a:cxn ang="0">
                    <a:pos x="14" y="27"/>
                  </a:cxn>
                  <a:cxn ang="0">
                    <a:pos x="11" y="34"/>
                  </a:cxn>
                  <a:cxn ang="0">
                    <a:pos x="9" y="40"/>
                  </a:cxn>
                  <a:cxn ang="0">
                    <a:pos x="5" y="46"/>
                  </a:cxn>
                  <a:cxn ang="0">
                    <a:pos x="0" y="53"/>
                  </a:cxn>
                  <a:cxn ang="0">
                    <a:pos x="1" y="49"/>
                  </a:cxn>
                  <a:cxn ang="0">
                    <a:pos x="1" y="45"/>
                  </a:cxn>
                  <a:cxn ang="0">
                    <a:pos x="0" y="42"/>
                  </a:cxn>
                  <a:cxn ang="0">
                    <a:pos x="0" y="39"/>
                  </a:cxn>
                </a:cxnLst>
                <a:rect l="0" t="0" r="r" b="b"/>
                <a:pathLst>
                  <a:path w="17" h="53">
                    <a:moveTo>
                      <a:pt x="0" y="39"/>
                    </a:moveTo>
                    <a:lnTo>
                      <a:pt x="3" y="36"/>
                    </a:lnTo>
                    <a:lnTo>
                      <a:pt x="4" y="32"/>
                    </a:lnTo>
                    <a:lnTo>
                      <a:pt x="5" y="28"/>
                    </a:lnTo>
                    <a:lnTo>
                      <a:pt x="6" y="25"/>
                    </a:lnTo>
                    <a:lnTo>
                      <a:pt x="8" y="21"/>
                    </a:lnTo>
                    <a:lnTo>
                      <a:pt x="8" y="17"/>
                    </a:lnTo>
                    <a:lnTo>
                      <a:pt x="9" y="14"/>
                    </a:lnTo>
                    <a:lnTo>
                      <a:pt x="9" y="10"/>
                    </a:lnTo>
                    <a:lnTo>
                      <a:pt x="10" y="9"/>
                    </a:lnTo>
                    <a:lnTo>
                      <a:pt x="11" y="8"/>
                    </a:lnTo>
                    <a:lnTo>
                      <a:pt x="13" y="7"/>
                    </a:lnTo>
                    <a:lnTo>
                      <a:pt x="14" y="5"/>
                    </a:lnTo>
                    <a:lnTo>
                      <a:pt x="14" y="4"/>
                    </a:lnTo>
                    <a:lnTo>
                      <a:pt x="15" y="3"/>
                    </a:lnTo>
                    <a:lnTo>
                      <a:pt x="17" y="2"/>
                    </a:lnTo>
                    <a:lnTo>
                      <a:pt x="17" y="0"/>
                    </a:lnTo>
                    <a:lnTo>
                      <a:pt x="17" y="7"/>
                    </a:lnTo>
                    <a:lnTo>
                      <a:pt x="17" y="13"/>
                    </a:lnTo>
                    <a:lnTo>
                      <a:pt x="15" y="21"/>
                    </a:lnTo>
                    <a:lnTo>
                      <a:pt x="14" y="27"/>
                    </a:lnTo>
                    <a:lnTo>
                      <a:pt x="11" y="34"/>
                    </a:lnTo>
                    <a:lnTo>
                      <a:pt x="9" y="40"/>
                    </a:lnTo>
                    <a:lnTo>
                      <a:pt x="5" y="46"/>
                    </a:lnTo>
                    <a:lnTo>
                      <a:pt x="0" y="53"/>
                    </a:lnTo>
                    <a:lnTo>
                      <a:pt x="1" y="49"/>
                    </a:lnTo>
                    <a:lnTo>
                      <a:pt x="1" y="45"/>
                    </a:lnTo>
                    <a:lnTo>
                      <a:pt x="0" y="42"/>
                    </a:lnTo>
                    <a:lnTo>
                      <a:pt x="0" y="39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</p:grpSp>
      </p:grpSp>
      <p:grpSp>
        <p:nvGrpSpPr>
          <p:cNvPr id="553" name="149 Grupo"/>
          <p:cNvGrpSpPr/>
          <p:nvPr/>
        </p:nvGrpSpPr>
        <p:grpSpPr>
          <a:xfrm>
            <a:off x="3357554" y="785794"/>
            <a:ext cx="216000" cy="540000"/>
            <a:chOff x="390525" y="0"/>
            <a:chExt cx="180000" cy="553086"/>
          </a:xfrm>
        </p:grpSpPr>
        <p:grpSp>
          <p:nvGrpSpPr>
            <p:cNvPr id="554" name="16 Grupo"/>
            <p:cNvGrpSpPr/>
            <p:nvPr/>
          </p:nvGrpSpPr>
          <p:grpSpPr>
            <a:xfrm>
              <a:off x="390525" y="0"/>
              <a:ext cx="180000" cy="540000"/>
              <a:chOff x="390525" y="0"/>
              <a:chExt cx="1173162" cy="3562350"/>
            </a:xfrm>
            <a:solidFill>
              <a:srgbClr val="00B0F0"/>
            </a:solidFill>
          </p:grpSpPr>
          <p:sp>
            <p:nvSpPr>
              <p:cNvPr id="568" name="17 Forma libre"/>
              <p:cNvSpPr/>
              <p:nvPr/>
            </p:nvSpPr>
            <p:spPr>
              <a:xfrm>
                <a:off x="390525" y="0"/>
                <a:ext cx="1173162" cy="3132137"/>
              </a:xfrm>
              <a:custGeom>
                <a:avLst/>
                <a:gdLst>
                  <a:gd name="connsiteX0" fmla="*/ 658812 w 1428750"/>
                  <a:gd name="connsiteY0" fmla="*/ 400050 h 3132137"/>
                  <a:gd name="connsiteX1" fmla="*/ 649287 w 1428750"/>
                  <a:gd name="connsiteY1" fmla="*/ 257175 h 3132137"/>
                  <a:gd name="connsiteX2" fmla="*/ 649287 w 1428750"/>
                  <a:gd name="connsiteY2" fmla="*/ 152400 h 3132137"/>
                  <a:gd name="connsiteX3" fmla="*/ 687387 w 1428750"/>
                  <a:gd name="connsiteY3" fmla="*/ 47625 h 3132137"/>
                  <a:gd name="connsiteX4" fmla="*/ 763587 w 1428750"/>
                  <a:gd name="connsiteY4" fmla="*/ 19050 h 3132137"/>
                  <a:gd name="connsiteX5" fmla="*/ 868362 w 1428750"/>
                  <a:gd name="connsiteY5" fmla="*/ 0 h 3132137"/>
                  <a:gd name="connsiteX6" fmla="*/ 944562 w 1428750"/>
                  <a:gd name="connsiteY6" fmla="*/ 19050 h 3132137"/>
                  <a:gd name="connsiteX7" fmla="*/ 1049337 w 1428750"/>
                  <a:gd name="connsiteY7" fmla="*/ 76200 h 3132137"/>
                  <a:gd name="connsiteX8" fmla="*/ 1068387 w 1428750"/>
                  <a:gd name="connsiteY8" fmla="*/ 276225 h 3132137"/>
                  <a:gd name="connsiteX9" fmla="*/ 1039812 w 1428750"/>
                  <a:gd name="connsiteY9" fmla="*/ 400050 h 3132137"/>
                  <a:gd name="connsiteX10" fmla="*/ 1068387 w 1428750"/>
                  <a:gd name="connsiteY10" fmla="*/ 438150 h 3132137"/>
                  <a:gd name="connsiteX11" fmla="*/ 1258887 w 1428750"/>
                  <a:gd name="connsiteY11" fmla="*/ 523875 h 3132137"/>
                  <a:gd name="connsiteX12" fmla="*/ 1325562 w 1428750"/>
                  <a:gd name="connsiteY12" fmla="*/ 647700 h 3132137"/>
                  <a:gd name="connsiteX13" fmla="*/ 1373187 w 1428750"/>
                  <a:gd name="connsiteY13" fmla="*/ 819150 h 3132137"/>
                  <a:gd name="connsiteX14" fmla="*/ 1401762 w 1428750"/>
                  <a:gd name="connsiteY14" fmla="*/ 1076325 h 3132137"/>
                  <a:gd name="connsiteX15" fmla="*/ 1420812 w 1428750"/>
                  <a:gd name="connsiteY15" fmla="*/ 1514475 h 3132137"/>
                  <a:gd name="connsiteX16" fmla="*/ 1354137 w 1428750"/>
                  <a:gd name="connsiteY16" fmla="*/ 1581150 h 3132137"/>
                  <a:gd name="connsiteX17" fmla="*/ 1182687 w 1428750"/>
                  <a:gd name="connsiteY17" fmla="*/ 1724025 h 3132137"/>
                  <a:gd name="connsiteX18" fmla="*/ 1154112 w 1428750"/>
                  <a:gd name="connsiteY18" fmla="*/ 1819275 h 3132137"/>
                  <a:gd name="connsiteX19" fmla="*/ 1192212 w 1428750"/>
                  <a:gd name="connsiteY19" fmla="*/ 2324100 h 3132137"/>
                  <a:gd name="connsiteX20" fmla="*/ 1116012 w 1428750"/>
                  <a:gd name="connsiteY20" fmla="*/ 2343150 h 3132137"/>
                  <a:gd name="connsiteX21" fmla="*/ 1116012 w 1428750"/>
                  <a:gd name="connsiteY21" fmla="*/ 2343150 h 3132137"/>
                  <a:gd name="connsiteX22" fmla="*/ 1087437 w 1428750"/>
                  <a:gd name="connsiteY22" fmla="*/ 2638425 h 3132137"/>
                  <a:gd name="connsiteX23" fmla="*/ 1096962 w 1428750"/>
                  <a:gd name="connsiteY23" fmla="*/ 2743200 h 3132137"/>
                  <a:gd name="connsiteX24" fmla="*/ 1068387 w 1428750"/>
                  <a:gd name="connsiteY24" fmla="*/ 2847975 h 3132137"/>
                  <a:gd name="connsiteX25" fmla="*/ 973137 w 1428750"/>
                  <a:gd name="connsiteY25" fmla="*/ 2914650 h 3132137"/>
                  <a:gd name="connsiteX26" fmla="*/ 954087 w 1428750"/>
                  <a:gd name="connsiteY26" fmla="*/ 3009900 h 3132137"/>
                  <a:gd name="connsiteX27" fmla="*/ 839787 w 1428750"/>
                  <a:gd name="connsiteY27" fmla="*/ 3114675 h 3132137"/>
                  <a:gd name="connsiteX28" fmla="*/ 782637 w 1428750"/>
                  <a:gd name="connsiteY28" fmla="*/ 3114675 h 3132137"/>
                  <a:gd name="connsiteX29" fmla="*/ 773112 w 1428750"/>
                  <a:gd name="connsiteY29" fmla="*/ 3086100 h 3132137"/>
                  <a:gd name="connsiteX30" fmla="*/ 744537 w 1428750"/>
                  <a:gd name="connsiteY30" fmla="*/ 2962275 h 3132137"/>
                  <a:gd name="connsiteX31" fmla="*/ 744537 w 1428750"/>
                  <a:gd name="connsiteY31" fmla="*/ 2752725 h 3132137"/>
                  <a:gd name="connsiteX32" fmla="*/ 754062 w 1428750"/>
                  <a:gd name="connsiteY32" fmla="*/ 2676525 h 3132137"/>
                  <a:gd name="connsiteX33" fmla="*/ 773112 w 1428750"/>
                  <a:gd name="connsiteY33" fmla="*/ 2647950 h 3132137"/>
                  <a:gd name="connsiteX34" fmla="*/ 811212 w 1428750"/>
                  <a:gd name="connsiteY34" fmla="*/ 2581275 h 3132137"/>
                  <a:gd name="connsiteX35" fmla="*/ 830262 w 1428750"/>
                  <a:gd name="connsiteY35" fmla="*/ 2505075 h 3132137"/>
                  <a:gd name="connsiteX36" fmla="*/ 839787 w 1428750"/>
                  <a:gd name="connsiteY36" fmla="*/ 2343150 h 3132137"/>
                  <a:gd name="connsiteX37" fmla="*/ 830262 w 1428750"/>
                  <a:gd name="connsiteY37" fmla="*/ 2238375 h 3132137"/>
                  <a:gd name="connsiteX38" fmla="*/ 782637 w 1428750"/>
                  <a:gd name="connsiteY38" fmla="*/ 2200275 h 3132137"/>
                  <a:gd name="connsiteX39" fmla="*/ 735012 w 1428750"/>
                  <a:gd name="connsiteY39" fmla="*/ 2228850 h 3132137"/>
                  <a:gd name="connsiteX40" fmla="*/ 696912 w 1428750"/>
                  <a:gd name="connsiteY40" fmla="*/ 2286000 h 3132137"/>
                  <a:gd name="connsiteX41" fmla="*/ 668337 w 1428750"/>
                  <a:gd name="connsiteY41" fmla="*/ 2505075 h 3132137"/>
                  <a:gd name="connsiteX42" fmla="*/ 668337 w 1428750"/>
                  <a:gd name="connsiteY42" fmla="*/ 2619375 h 3132137"/>
                  <a:gd name="connsiteX43" fmla="*/ 696912 w 1428750"/>
                  <a:gd name="connsiteY43" fmla="*/ 2676525 h 3132137"/>
                  <a:gd name="connsiteX44" fmla="*/ 668337 w 1428750"/>
                  <a:gd name="connsiteY44" fmla="*/ 2790825 h 3132137"/>
                  <a:gd name="connsiteX45" fmla="*/ 639762 w 1428750"/>
                  <a:gd name="connsiteY45" fmla="*/ 2962275 h 3132137"/>
                  <a:gd name="connsiteX46" fmla="*/ 630237 w 1428750"/>
                  <a:gd name="connsiteY46" fmla="*/ 3019425 h 3132137"/>
                  <a:gd name="connsiteX47" fmla="*/ 563562 w 1428750"/>
                  <a:gd name="connsiteY47" fmla="*/ 3067050 h 3132137"/>
                  <a:gd name="connsiteX48" fmla="*/ 506412 w 1428750"/>
                  <a:gd name="connsiteY48" fmla="*/ 3067050 h 3132137"/>
                  <a:gd name="connsiteX49" fmla="*/ 458787 w 1428750"/>
                  <a:gd name="connsiteY49" fmla="*/ 2962275 h 3132137"/>
                  <a:gd name="connsiteX50" fmla="*/ 477837 w 1428750"/>
                  <a:gd name="connsiteY50" fmla="*/ 2752725 h 3132137"/>
                  <a:gd name="connsiteX51" fmla="*/ 496887 w 1428750"/>
                  <a:gd name="connsiteY51" fmla="*/ 2571750 h 3132137"/>
                  <a:gd name="connsiteX52" fmla="*/ 420687 w 1428750"/>
                  <a:gd name="connsiteY52" fmla="*/ 2438400 h 3132137"/>
                  <a:gd name="connsiteX53" fmla="*/ 458787 w 1428750"/>
                  <a:gd name="connsiteY53" fmla="*/ 2257425 h 3132137"/>
                  <a:gd name="connsiteX54" fmla="*/ 430212 w 1428750"/>
                  <a:gd name="connsiteY54" fmla="*/ 2238375 h 3132137"/>
                  <a:gd name="connsiteX55" fmla="*/ 363537 w 1428750"/>
                  <a:gd name="connsiteY55" fmla="*/ 2190750 h 3132137"/>
                  <a:gd name="connsiteX56" fmla="*/ 363537 w 1428750"/>
                  <a:gd name="connsiteY56" fmla="*/ 2181225 h 3132137"/>
                  <a:gd name="connsiteX57" fmla="*/ 363537 w 1428750"/>
                  <a:gd name="connsiteY57" fmla="*/ 1838325 h 3132137"/>
                  <a:gd name="connsiteX58" fmla="*/ 373062 w 1428750"/>
                  <a:gd name="connsiteY58" fmla="*/ 1552575 h 3132137"/>
                  <a:gd name="connsiteX59" fmla="*/ 392112 w 1428750"/>
                  <a:gd name="connsiteY59" fmla="*/ 1285875 h 3132137"/>
                  <a:gd name="connsiteX60" fmla="*/ 392112 w 1428750"/>
                  <a:gd name="connsiteY60" fmla="*/ 1123950 h 3132137"/>
                  <a:gd name="connsiteX61" fmla="*/ 411162 w 1428750"/>
                  <a:gd name="connsiteY61" fmla="*/ 1057275 h 3132137"/>
                  <a:gd name="connsiteX62" fmla="*/ 411162 w 1428750"/>
                  <a:gd name="connsiteY62" fmla="*/ 933450 h 3132137"/>
                  <a:gd name="connsiteX63" fmla="*/ 373062 w 1428750"/>
                  <a:gd name="connsiteY63" fmla="*/ 895350 h 3132137"/>
                  <a:gd name="connsiteX64" fmla="*/ 344487 w 1428750"/>
                  <a:gd name="connsiteY64" fmla="*/ 942975 h 3132137"/>
                  <a:gd name="connsiteX65" fmla="*/ 325437 w 1428750"/>
                  <a:gd name="connsiteY65" fmla="*/ 1047750 h 3132137"/>
                  <a:gd name="connsiteX66" fmla="*/ 325437 w 1428750"/>
                  <a:gd name="connsiteY66" fmla="*/ 1190625 h 3132137"/>
                  <a:gd name="connsiteX67" fmla="*/ 315912 w 1428750"/>
                  <a:gd name="connsiteY67" fmla="*/ 1343025 h 3132137"/>
                  <a:gd name="connsiteX68" fmla="*/ 306387 w 1428750"/>
                  <a:gd name="connsiteY68" fmla="*/ 1428750 h 3132137"/>
                  <a:gd name="connsiteX69" fmla="*/ 249237 w 1428750"/>
                  <a:gd name="connsiteY69" fmla="*/ 1495425 h 3132137"/>
                  <a:gd name="connsiteX70" fmla="*/ 249237 w 1428750"/>
                  <a:gd name="connsiteY70" fmla="*/ 1666875 h 3132137"/>
                  <a:gd name="connsiteX71" fmla="*/ 173037 w 1428750"/>
                  <a:gd name="connsiteY71" fmla="*/ 1724025 h 3132137"/>
                  <a:gd name="connsiteX72" fmla="*/ 77787 w 1428750"/>
                  <a:gd name="connsiteY72" fmla="*/ 1724025 h 3132137"/>
                  <a:gd name="connsiteX73" fmla="*/ 39687 w 1428750"/>
                  <a:gd name="connsiteY73" fmla="*/ 1695450 h 3132137"/>
                  <a:gd name="connsiteX74" fmla="*/ 20637 w 1428750"/>
                  <a:gd name="connsiteY74" fmla="*/ 1562100 h 3132137"/>
                  <a:gd name="connsiteX75" fmla="*/ 11112 w 1428750"/>
                  <a:gd name="connsiteY75" fmla="*/ 1476375 h 3132137"/>
                  <a:gd name="connsiteX76" fmla="*/ 11112 w 1428750"/>
                  <a:gd name="connsiteY76" fmla="*/ 1466850 h 3132137"/>
                  <a:gd name="connsiteX77" fmla="*/ 77787 w 1428750"/>
                  <a:gd name="connsiteY77" fmla="*/ 1428750 h 3132137"/>
                  <a:gd name="connsiteX78" fmla="*/ 96837 w 1428750"/>
                  <a:gd name="connsiteY78" fmla="*/ 1390650 h 3132137"/>
                  <a:gd name="connsiteX79" fmla="*/ 106362 w 1428750"/>
                  <a:gd name="connsiteY79" fmla="*/ 1247775 h 3132137"/>
                  <a:gd name="connsiteX80" fmla="*/ 96837 w 1428750"/>
                  <a:gd name="connsiteY80" fmla="*/ 1019175 h 3132137"/>
                  <a:gd name="connsiteX81" fmla="*/ 96837 w 1428750"/>
                  <a:gd name="connsiteY81" fmla="*/ 838200 h 3132137"/>
                  <a:gd name="connsiteX82" fmla="*/ 96837 w 1428750"/>
                  <a:gd name="connsiteY82" fmla="*/ 828675 h 3132137"/>
                  <a:gd name="connsiteX83" fmla="*/ 134937 w 1428750"/>
                  <a:gd name="connsiteY83" fmla="*/ 781050 h 3132137"/>
                  <a:gd name="connsiteX84" fmla="*/ 173037 w 1428750"/>
                  <a:gd name="connsiteY84" fmla="*/ 666750 h 3132137"/>
                  <a:gd name="connsiteX85" fmla="*/ 239712 w 1428750"/>
                  <a:gd name="connsiteY85" fmla="*/ 581025 h 3132137"/>
                  <a:gd name="connsiteX86" fmla="*/ 306387 w 1428750"/>
                  <a:gd name="connsiteY86" fmla="*/ 466725 h 3132137"/>
                  <a:gd name="connsiteX87" fmla="*/ 315912 w 1428750"/>
                  <a:gd name="connsiteY87" fmla="*/ 457200 h 3132137"/>
                  <a:gd name="connsiteX88" fmla="*/ 334962 w 1428750"/>
                  <a:gd name="connsiteY88" fmla="*/ 457200 h 3132137"/>
                  <a:gd name="connsiteX89" fmla="*/ 658812 w 1428750"/>
                  <a:gd name="connsiteY89" fmla="*/ 400050 h 31321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</a:cxnLst>
                <a:rect l="l" t="t" r="r" b="b"/>
                <a:pathLst>
                  <a:path w="1428750" h="3132137">
                    <a:moveTo>
                      <a:pt x="658812" y="400050"/>
                    </a:moveTo>
                    <a:cubicBezTo>
                      <a:pt x="654843" y="349250"/>
                      <a:pt x="650874" y="298450"/>
                      <a:pt x="649287" y="257175"/>
                    </a:cubicBezTo>
                    <a:cubicBezTo>
                      <a:pt x="647700" y="215900"/>
                      <a:pt x="642937" y="187325"/>
                      <a:pt x="649287" y="152400"/>
                    </a:cubicBezTo>
                    <a:cubicBezTo>
                      <a:pt x="655637" y="117475"/>
                      <a:pt x="668337" y="69850"/>
                      <a:pt x="687387" y="47625"/>
                    </a:cubicBezTo>
                    <a:cubicBezTo>
                      <a:pt x="706437" y="25400"/>
                      <a:pt x="733424" y="26988"/>
                      <a:pt x="763587" y="19050"/>
                    </a:cubicBezTo>
                    <a:cubicBezTo>
                      <a:pt x="793750" y="11112"/>
                      <a:pt x="838200" y="0"/>
                      <a:pt x="868362" y="0"/>
                    </a:cubicBezTo>
                    <a:cubicBezTo>
                      <a:pt x="898524" y="0"/>
                      <a:pt x="914400" y="6350"/>
                      <a:pt x="944562" y="19050"/>
                    </a:cubicBezTo>
                    <a:cubicBezTo>
                      <a:pt x="974725" y="31750"/>
                      <a:pt x="1028700" y="33338"/>
                      <a:pt x="1049337" y="76200"/>
                    </a:cubicBezTo>
                    <a:cubicBezTo>
                      <a:pt x="1069974" y="119062"/>
                      <a:pt x="1069975" y="222250"/>
                      <a:pt x="1068387" y="276225"/>
                    </a:cubicBezTo>
                    <a:cubicBezTo>
                      <a:pt x="1066800" y="330200"/>
                      <a:pt x="1039812" y="373063"/>
                      <a:pt x="1039812" y="400050"/>
                    </a:cubicBezTo>
                    <a:cubicBezTo>
                      <a:pt x="1039812" y="427037"/>
                      <a:pt x="1031875" y="417513"/>
                      <a:pt x="1068387" y="438150"/>
                    </a:cubicBezTo>
                    <a:cubicBezTo>
                      <a:pt x="1104900" y="458788"/>
                      <a:pt x="1216025" y="488950"/>
                      <a:pt x="1258887" y="523875"/>
                    </a:cubicBezTo>
                    <a:cubicBezTo>
                      <a:pt x="1301749" y="558800"/>
                      <a:pt x="1306512" y="598488"/>
                      <a:pt x="1325562" y="647700"/>
                    </a:cubicBezTo>
                    <a:cubicBezTo>
                      <a:pt x="1344612" y="696913"/>
                      <a:pt x="1360487" y="747713"/>
                      <a:pt x="1373187" y="819150"/>
                    </a:cubicBezTo>
                    <a:cubicBezTo>
                      <a:pt x="1385887" y="890587"/>
                      <a:pt x="1393825" y="960438"/>
                      <a:pt x="1401762" y="1076325"/>
                    </a:cubicBezTo>
                    <a:cubicBezTo>
                      <a:pt x="1409699" y="1192212"/>
                      <a:pt x="1428750" y="1430338"/>
                      <a:pt x="1420812" y="1514475"/>
                    </a:cubicBezTo>
                    <a:cubicBezTo>
                      <a:pt x="1412875" y="1598613"/>
                      <a:pt x="1393824" y="1546225"/>
                      <a:pt x="1354137" y="1581150"/>
                    </a:cubicBezTo>
                    <a:cubicBezTo>
                      <a:pt x="1314450" y="1616075"/>
                      <a:pt x="1216024" y="1684338"/>
                      <a:pt x="1182687" y="1724025"/>
                    </a:cubicBezTo>
                    <a:cubicBezTo>
                      <a:pt x="1149350" y="1763712"/>
                      <a:pt x="1152525" y="1719263"/>
                      <a:pt x="1154112" y="1819275"/>
                    </a:cubicBezTo>
                    <a:cubicBezTo>
                      <a:pt x="1155699" y="1919287"/>
                      <a:pt x="1198562" y="2236788"/>
                      <a:pt x="1192212" y="2324100"/>
                    </a:cubicBezTo>
                    <a:cubicBezTo>
                      <a:pt x="1185862" y="2411413"/>
                      <a:pt x="1116012" y="2343150"/>
                      <a:pt x="1116012" y="2343150"/>
                    </a:cubicBezTo>
                    <a:lnTo>
                      <a:pt x="1116012" y="2343150"/>
                    </a:lnTo>
                    <a:cubicBezTo>
                      <a:pt x="1111250" y="2392363"/>
                      <a:pt x="1090612" y="2571750"/>
                      <a:pt x="1087437" y="2638425"/>
                    </a:cubicBezTo>
                    <a:cubicBezTo>
                      <a:pt x="1084262" y="2705100"/>
                      <a:pt x="1100137" y="2708275"/>
                      <a:pt x="1096962" y="2743200"/>
                    </a:cubicBezTo>
                    <a:cubicBezTo>
                      <a:pt x="1093787" y="2778125"/>
                      <a:pt x="1089024" y="2819400"/>
                      <a:pt x="1068387" y="2847975"/>
                    </a:cubicBezTo>
                    <a:cubicBezTo>
                      <a:pt x="1047750" y="2876550"/>
                      <a:pt x="992187" y="2887663"/>
                      <a:pt x="973137" y="2914650"/>
                    </a:cubicBezTo>
                    <a:cubicBezTo>
                      <a:pt x="954087" y="2941637"/>
                      <a:pt x="976312" y="2976563"/>
                      <a:pt x="954087" y="3009900"/>
                    </a:cubicBezTo>
                    <a:cubicBezTo>
                      <a:pt x="931862" y="3043237"/>
                      <a:pt x="868362" y="3097213"/>
                      <a:pt x="839787" y="3114675"/>
                    </a:cubicBezTo>
                    <a:cubicBezTo>
                      <a:pt x="811212" y="3132137"/>
                      <a:pt x="793749" y="3119437"/>
                      <a:pt x="782637" y="3114675"/>
                    </a:cubicBezTo>
                    <a:cubicBezTo>
                      <a:pt x="771525" y="3109913"/>
                      <a:pt x="779462" y="3111500"/>
                      <a:pt x="773112" y="3086100"/>
                    </a:cubicBezTo>
                    <a:cubicBezTo>
                      <a:pt x="766762" y="3060700"/>
                      <a:pt x="749300" y="3017838"/>
                      <a:pt x="744537" y="2962275"/>
                    </a:cubicBezTo>
                    <a:cubicBezTo>
                      <a:pt x="739775" y="2906713"/>
                      <a:pt x="742950" y="2800350"/>
                      <a:pt x="744537" y="2752725"/>
                    </a:cubicBezTo>
                    <a:cubicBezTo>
                      <a:pt x="746124" y="2705100"/>
                      <a:pt x="749299" y="2693988"/>
                      <a:pt x="754062" y="2676525"/>
                    </a:cubicBezTo>
                    <a:cubicBezTo>
                      <a:pt x="758825" y="2659062"/>
                      <a:pt x="763587" y="2663825"/>
                      <a:pt x="773112" y="2647950"/>
                    </a:cubicBezTo>
                    <a:cubicBezTo>
                      <a:pt x="782637" y="2632075"/>
                      <a:pt x="801687" y="2605088"/>
                      <a:pt x="811212" y="2581275"/>
                    </a:cubicBezTo>
                    <a:cubicBezTo>
                      <a:pt x="820737" y="2557463"/>
                      <a:pt x="825500" y="2544763"/>
                      <a:pt x="830262" y="2505075"/>
                    </a:cubicBezTo>
                    <a:cubicBezTo>
                      <a:pt x="835025" y="2465388"/>
                      <a:pt x="839787" y="2387600"/>
                      <a:pt x="839787" y="2343150"/>
                    </a:cubicBezTo>
                    <a:cubicBezTo>
                      <a:pt x="839787" y="2298700"/>
                      <a:pt x="839787" y="2262188"/>
                      <a:pt x="830262" y="2238375"/>
                    </a:cubicBezTo>
                    <a:cubicBezTo>
                      <a:pt x="820737" y="2214563"/>
                      <a:pt x="798512" y="2201863"/>
                      <a:pt x="782637" y="2200275"/>
                    </a:cubicBezTo>
                    <a:cubicBezTo>
                      <a:pt x="766762" y="2198688"/>
                      <a:pt x="749299" y="2214563"/>
                      <a:pt x="735012" y="2228850"/>
                    </a:cubicBezTo>
                    <a:cubicBezTo>
                      <a:pt x="720725" y="2243137"/>
                      <a:pt x="708024" y="2239963"/>
                      <a:pt x="696912" y="2286000"/>
                    </a:cubicBezTo>
                    <a:cubicBezTo>
                      <a:pt x="685800" y="2332037"/>
                      <a:pt x="673100" y="2449513"/>
                      <a:pt x="668337" y="2505075"/>
                    </a:cubicBezTo>
                    <a:cubicBezTo>
                      <a:pt x="663575" y="2560638"/>
                      <a:pt x="663575" y="2590800"/>
                      <a:pt x="668337" y="2619375"/>
                    </a:cubicBezTo>
                    <a:cubicBezTo>
                      <a:pt x="673099" y="2647950"/>
                      <a:pt x="696912" y="2647950"/>
                      <a:pt x="696912" y="2676525"/>
                    </a:cubicBezTo>
                    <a:cubicBezTo>
                      <a:pt x="696912" y="2705100"/>
                      <a:pt x="677862" y="2743200"/>
                      <a:pt x="668337" y="2790825"/>
                    </a:cubicBezTo>
                    <a:cubicBezTo>
                      <a:pt x="658812" y="2838450"/>
                      <a:pt x="639762" y="2962275"/>
                      <a:pt x="639762" y="2962275"/>
                    </a:cubicBezTo>
                    <a:cubicBezTo>
                      <a:pt x="633412" y="3000375"/>
                      <a:pt x="642937" y="3001963"/>
                      <a:pt x="630237" y="3019425"/>
                    </a:cubicBezTo>
                    <a:cubicBezTo>
                      <a:pt x="617537" y="3036888"/>
                      <a:pt x="584200" y="3059113"/>
                      <a:pt x="563562" y="3067050"/>
                    </a:cubicBezTo>
                    <a:cubicBezTo>
                      <a:pt x="542925" y="3074988"/>
                      <a:pt x="523874" y="3084512"/>
                      <a:pt x="506412" y="3067050"/>
                    </a:cubicBezTo>
                    <a:cubicBezTo>
                      <a:pt x="488950" y="3049588"/>
                      <a:pt x="463549" y="3014662"/>
                      <a:pt x="458787" y="2962275"/>
                    </a:cubicBezTo>
                    <a:cubicBezTo>
                      <a:pt x="454025" y="2909888"/>
                      <a:pt x="471487" y="2817812"/>
                      <a:pt x="477837" y="2752725"/>
                    </a:cubicBezTo>
                    <a:cubicBezTo>
                      <a:pt x="484187" y="2687638"/>
                      <a:pt x="506412" y="2624137"/>
                      <a:pt x="496887" y="2571750"/>
                    </a:cubicBezTo>
                    <a:cubicBezTo>
                      <a:pt x="487362" y="2519363"/>
                      <a:pt x="427037" y="2490787"/>
                      <a:pt x="420687" y="2438400"/>
                    </a:cubicBezTo>
                    <a:cubicBezTo>
                      <a:pt x="414337" y="2386013"/>
                      <a:pt x="457200" y="2290762"/>
                      <a:pt x="458787" y="2257425"/>
                    </a:cubicBezTo>
                    <a:cubicBezTo>
                      <a:pt x="460374" y="2224088"/>
                      <a:pt x="446087" y="2249488"/>
                      <a:pt x="430212" y="2238375"/>
                    </a:cubicBezTo>
                    <a:cubicBezTo>
                      <a:pt x="414337" y="2227263"/>
                      <a:pt x="374650" y="2200275"/>
                      <a:pt x="363537" y="2190750"/>
                    </a:cubicBezTo>
                    <a:cubicBezTo>
                      <a:pt x="352425" y="2181225"/>
                      <a:pt x="363537" y="2181225"/>
                      <a:pt x="363537" y="2181225"/>
                    </a:cubicBezTo>
                    <a:cubicBezTo>
                      <a:pt x="363537" y="2122488"/>
                      <a:pt x="361950" y="1943100"/>
                      <a:pt x="363537" y="1838325"/>
                    </a:cubicBezTo>
                    <a:cubicBezTo>
                      <a:pt x="365125" y="1733550"/>
                      <a:pt x="368300" y="1644650"/>
                      <a:pt x="373062" y="1552575"/>
                    </a:cubicBezTo>
                    <a:cubicBezTo>
                      <a:pt x="377824" y="1460500"/>
                      <a:pt x="388937" y="1357312"/>
                      <a:pt x="392112" y="1285875"/>
                    </a:cubicBezTo>
                    <a:cubicBezTo>
                      <a:pt x="395287" y="1214438"/>
                      <a:pt x="388937" y="1162050"/>
                      <a:pt x="392112" y="1123950"/>
                    </a:cubicBezTo>
                    <a:cubicBezTo>
                      <a:pt x="395287" y="1085850"/>
                      <a:pt x="407987" y="1089025"/>
                      <a:pt x="411162" y="1057275"/>
                    </a:cubicBezTo>
                    <a:cubicBezTo>
                      <a:pt x="414337" y="1025525"/>
                      <a:pt x="417512" y="960437"/>
                      <a:pt x="411162" y="933450"/>
                    </a:cubicBezTo>
                    <a:cubicBezTo>
                      <a:pt x="404812" y="906463"/>
                      <a:pt x="384174" y="893763"/>
                      <a:pt x="373062" y="895350"/>
                    </a:cubicBezTo>
                    <a:cubicBezTo>
                      <a:pt x="361950" y="896937"/>
                      <a:pt x="352424" y="917575"/>
                      <a:pt x="344487" y="942975"/>
                    </a:cubicBezTo>
                    <a:cubicBezTo>
                      <a:pt x="336550" y="968375"/>
                      <a:pt x="328612" y="1006475"/>
                      <a:pt x="325437" y="1047750"/>
                    </a:cubicBezTo>
                    <a:cubicBezTo>
                      <a:pt x="322262" y="1089025"/>
                      <a:pt x="327024" y="1141413"/>
                      <a:pt x="325437" y="1190625"/>
                    </a:cubicBezTo>
                    <a:cubicBezTo>
                      <a:pt x="323850" y="1239837"/>
                      <a:pt x="319087" y="1303338"/>
                      <a:pt x="315912" y="1343025"/>
                    </a:cubicBezTo>
                    <a:cubicBezTo>
                      <a:pt x="312737" y="1382712"/>
                      <a:pt x="317499" y="1403350"/>
                      <a:pt x="306387" y="1428750"/>
                    </a:cubicBezTo>
                    <a:cubicBezTo>
                      <a:pt x="295275" y="1454150"/>
                      <a:pt x="258762" y="1455738"/>
                      <a:pt x="249237" y="1495425"/>
                    </a:cubicBezTo>
                    <a:cubicBezTo>
                      <a:pt x="239712" y="1535113"/>
                      <a:pt x="261937" y="1628775"/>
                      <a:pt x="249237" y="1666875"/>
                    </a:cubicBezTo>
                    <a:cubicBezTo>
                      <a:pt x="236537" y="1704975"/>
                      <a:pt x="201612" y="1714500"/>
                      <a:pt x="173037" y="1724025"/>
                    </a:cubicBezTo>
                    <a:cubicBezTo>
                      <a:pt x="144462" y="1733550"/>
                      <a:pt x="100012" y="1728788"/>
                      <a:pt x="77787" y="1724025"/>
                    </a:cubicBezTo>
                    <a:cubicBezTo>
                      <a:pt x="55562" y="1719263"/>
                      <a:pt x="49212" y="1722437"/>
                      <a:pt x="39687" y="1695450"/>
                    </a:cubicBezTo>
                    <a:cubicBezTo>
                      <a:pt x="30162" y="1668463"/>
                      <a:pt x="25400" y="1598613"/>
                      <a:pt x="20637" y="1562100"/>
                    </a:cubicBezTo>
                    <a:cubicBezTo>
                      <a:pt x="15875" y="1525588"/>
                      <a:pt x="12700" y="1492250"/>
                      <a:pt x="11112" y="1476375"/>
                    </a:cubicBezTo>
                    <a:cubicBezTo>
                      <a:pt x="9525" y="1460500"/>
                      <a:pt x="0" y="1474788"/>
                      <a:pt x="11112" y="1466850"/>
                    </a:cubicBezTo>
                    <a:cubicBezTo>
                      <a:pt x="22225" y="1458913"/>
                      <a:pt x="63500" y="1441450"/>
                      <a:pt x="77787" y="1428750"/>
                    </a:cubicBezTo>
                    <a:cubicBezTo>
                      <a:pt x="92075" y="1416050"/>
                      <a:pt x="92075" y="1420813"/>
                      <a:pt x="96837" y="1390650"/>
                    </a:cubicBezTo>
                    <a:cubicBezTo>
                      <a:pt x="101600" y="1360488"/>
                      <a:pt x="106362" y="1309687"/>
                      <a:pt x="106362" y="1247775"/>
                    </a:cubicBezTo>
                    <a:cubicBezTo>
                      <a:pt x="106362" y="1185863"/>
                      <a:pt x="98424" y="1087437"/>
                      <a:pt x="96837" y="1019175"/>
                    </a:cubicBezTo>
                    <a:cubicBezTo>
                      <a:pt x="95250" y="950913"/>
                      <a:pt x="96837" y="838200"/>
                      <a:pt x="96837" y="838200"/>
                    </a:cubicBezTo>
                    <a:cubicBezTo>
                      <a:pt x="96837" y="806450"/>
                      <a:pt x="90487" y="838200"/>
                      <a:pt x="96837" y="828675"/>
                    </a:cubicBezTo>
                    <a:cubicBezTo>
                      <a:pt x="103187" y="819150"/>
                      <a:pt x="122237" y="808037"/>
                      <a:pt x="134937" y="781050"/>
                    </a:cubicBezTo>
                    <a:cubicBezTo>
                      <a:pt x="147637" y="754063"/>
                      <a:pt x="155575" y="700087"/>
                      <a:pt x="173037" y="666750"/>
                    </a:cubicBezTo>
                    <a:cubicBezTo>
                      <a:pt x="190499" y="633413"/>
                      <a:pt x="217487" y="614362"/>
                      <a:pt x="239712" y="581025"/>
                    </a:cubicBezTo>
                    <a:cubicBezTo>
                      <a:pt x="261937" y="547688"/>
                      <a:pt x="293687" y="487362"/>
                      <a:pt x="306387" y="466725"/>
                    </a:cubicBezTo>
                    <a:cubicBezTo>
                      <a:pt x="319087" y="446088"/>
                      <a:pt x="311150" y="458787"/>
                      <a:pt x="315912" y="457200"/>
                    </a:cubicBezTo>
                    <a:cubicBezTo>
                      <a:pt x="320674" y="455613"/>
                      <a:pt x="334962" y="457200"/>
                      <a:pt x="334962" y="457200"/>
                    </a:cubicBezTo>
                    <a:lnTo>
                      <a:pt x="658812" y="400050"/>
                    </a:lnTo>
                    <a:close/>
                  </a:path>
                </a:pathLst>
              </a:custGeom>
              <a:grpFill/>
              <a:ln w="127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lvl1pPr marL="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s-ES" sz="1100"/>
              </a:p>
            </p:txBody>
          </p:sp>
          <p:sp>
            <p:nvSpPr>
              <p:cNvPr id="569" name="18 Elipse"/>
              <p:cNvSpPr/>
              <p:nvPr/>
            </p:nvSpPr>
            <p:spPr>
              <a:xfrm>
                <a:off x="944562" y="3114675"/>
                <a:ext cx="390525" cy="447675"/>
              </a:xfrm>
              <a:prstGeom prst="ellipse">
                <a:avLst/>
              </a:prstGeom>
              <a:grpFill/>
              <a:ln w="127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lvl1pPr marL="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s-ES" sz="1100"/>
              </a:p>
            </p:txBody>
          </p:sp>
        </p:grpSp>
        <p:grpSp>
          <p:nvGrpSpPr>
            <p:cNvPr id="555" name="Group 88"/>
            <p:cNvGrpSpPr>
              <a:grpSpLocks/>
            </p:cNvGrpSpPr>
            <p:nvPr/>
          </p:nvGrpSpPr>
          <p:grpSpPr bwMode="auto">
            <a:xfrm>
              <a:off x="471033" y="466726"/>
              <a:ext cx="77107" cy="86360"/>
              <a:chOff x="471033" y="466726"/>
              <a:chExt cx="41" cy="41"/>
            </a:xfrm>
          </p:grpSpPr>
          <p:sp>
            <p:nvSpPr>
              <p:cNvPr id="556" name="Freeform 89"/>
              <p:cNvSpPr>
                <a:spLocks/>
              </p:cNvSpPr>
              <p:nvPr/>
            </p:nvSpPr>
            <p:spPr bwMode="auto">
              <a:xfrm>
                <a:off x="471033" y="466726"/>
                <a:ext cx="41" cy="41"/>
              </a:xfrm>
              <a:custGeom>
                <a:avLst/>
                <a:gdLst/>
                <a:ahLst/>
                <a:cxnLst>
                  <a:cxn ang="0">
                    <a:pos x="165" y="75"/>
                  </a:cxn>
                  <a:cxn ang="0">
                    <a:pos x="162" y="61"/>
                  </a:cxn>
                  <a:cxn ang="0">
                    <a:pos x="157" y="47"/>
                  </a:cxn>
                  <a:cxn ang="0">
                    <a:pos x="150" y="36"/>
                  </a:cxn>
                  <a:cxn ang="0">
                    <a:pos x="141" y="24"/>
                  </a:cxn>
                  <a:cxn ang="0">
                    <a:pos x="129" y="15"/>
                  </a:cxn>
                  <a:cxn ang="0">
                    <a:pos x="118" y="8"/>
                  </a:cxn>
                  <a:cxn ang="0">
                    <a:pos x="104" y="2"/>
                  </a:cxn>
                  <a:cxn ang="0">
                    <a:pos x="90" y="0"/>
                  </a:cxn>
                  <a:cxn ang="0">
                    <a:pos x="75" y="0"/>
                  </a:cxn>
                  <a:cxn ang="0">
                    <a:pos x="61" y="2"/>
                  </a:cxn>
                  <a:cxn ang="0">
                    <a:pos x="47" y="8"/>
                  </a:cxn>
                  <a:cxn ang="0">
                    <a:pos x="35" y="14"/>
                  </a:cxn>
                  <a:cxn ang="0">
                    <a:pos x="24" y="23"/>
                  </a:cxn>
                  <a:cxn ang="0">
                    <a:pos x="14" y="34"/>
                  </a:cxn>
                  <a:cxn ang="0">
                    <a:pos x="8" y="47"/>
                  </a:cxn>
                  <a:cxn ang="0">
                    <a:pos x="3" y="60"/>
                  </a:cxn>
                  <a:cxn ang="0">
                    <a:pos x="0" y="74"/>
                  </a:cxn>
                  <a:cxn ang="0">
                    <a:pos x="0" y="89"/>
                  </a:cxn>
                  <a:cxn ang="0">
                    <a:pos x="1" y="104"/>
                  </a:cxn>
                  <a:cxn ang="0">
                    <a:pos x="6" y="116"/>
                  </a:cxn>
                  <a:cxn ang="0">
                    <a:pos x="14" y="129"/>
                  </a:cxn>
                  <a:cxn ang="0">
                    <a:pos x="23" y="141"/>
                  </a:cxn>
                  <a:cxn ang="0">
                    <a:pos x="35" y="150"/>
                  </a:cxn>
                  <a:cxn ang="0">
                    <a:pos x="46" y="157"/>
                  </a:cxn>
                  <a:cxn ang="0">
                    <a:pos x="60" y="162"/>
                  </a:cxn>
                  <a:cxn ang="0">
                    <a:pos x="74" y="165"/>
                  </a:cxn>
                  <a:cxn ang="0">
                    <a:pos x="88" y="165"/>
                  </a:cxn>
                  <a:cxn ang="0">
                    <a:pos x="102" y="162"/>
                  </a:cxn>
                  <a:cxn ang="0">
                    <a:pos x="116" y="157"/>
                  </a:cxn>
                  <a:cxn ang="0">
                    <a:pos x="129" y="151"/>
                  </a:cxn>
                  <a:cxn ang="0">
                    <a:pos x="139" y="142"/>
                  </a:cxn>
                  <a:cxn ang="0">
                    <a:pos x="150" y="132"/>
                  </a:cxn>
                  <a:cxn ang="0">
                    <a:pos x="156" y="119"/>
                  </a:cxn>
                  <a:cxn ang="0">
                    <a:pos x="161" y="105"/>
                  </a:cxn>
                  <a:cxn ang="0">
                    <a:pos x="165" y="91"/>
                  </a:cxn>
                  <a:cxn ang="0">
                    <a:pos x="165" y="83"/>
                  </a:cxn>
                </a:cxnLst>
                <a:rect l="0" t="0" r="r" b="b"/>
                <a:pathLst>
                  <a:path w="165" h="165">
                    <a:moveTo>
                      <a:pt x="165" y="83"/>
                    </a:moveTo>
                    <a:lnTo>
                      <a:pt x="165" y="75"/>
                    </a:lnTo>
                    <a:lnTo>
                      <a:pt x="164" y="68"/>
                    </a:lnTo>
                    <a:lnTo>
                      <a:pt x="162" y="61"/>
                    </a:lnTo>
                    <a:lnTo>
                      <a:pt x="160" y="54"/>
                    </a:lnTo>
                    <a:lnTo>
                      <a:pt x="157" y="47"/>
                    </a:lnTo>
                    <a:lnTo>
                      <a:pt x="153" y="41"/>
                    </a:lnTo>
                    <a:lnTo>
                      <a:pt x="150" y="36"/>
                    </a:lnTo>
                    <a:lnTo>
                      <a:pt x="146" y="29"/>
                    </a:lnTo>
                    <a:lnTo>
                      <a:pt x="141" y="24"/>
                    </a:lnTo>
                    <a:lnTo>
                      <a:pt x="136" y="19"/>
                    </a:lnTo>
                    <a:lnTo>
                      <a:pt x="129" y="15"/>
                    </a:lnTo>
                    <a:lnTo>
                      <a:pt x="124" y="11"/>
                    </a:lnTo>
                    <a:lnTo>
                      <a:pt x="118" y="8"/>
                    </a:lnTo>
                    <a:lnTo>
                      <a:pt x="111" y="5"/>
                    </a:lnTo>
                    <a:lnTo>
                      <a:pt x="104" y="2"/>
                    </a:lnTo>
                    <a:lnTo>
                      <a:pt x="97" y="1"/>
                    </a:lnTo>
                    <a:lnTo>
                      <a:pt x="90" y="0"/>
                    </a:lnTo>
                    <a:lnTo>
                      <a:pt x="82" y="0"/>
                    </a:lnTo>
                    <a:lnTo>
                      <a:pt x="75" y="0"/>
                    </a:lnTo>
                    <a:lnTo>
                      <a:pt x="68" y="1"/>
                    </a:lnTo>
                    <a:lnTo>
                      <a:pt x="61" y="2"/>
                    </a:lnTo>
                    <a:lnTo>
                      <a:pt x="54" y="5"/>
                    </a:lnTo>
                    <a:lnTo>
                      <a:pt x="47" y="8"/>
                    </a:lnTo>
                    <a:lnTo>
                      <a:pt x="41" y="11"/>
                    </a:lnTo>
                    <a:lnTo>
                      <a:pt x="35" y="14"/>
                    </a:lnTo>
                    <a:lnTo>
                      <a:pt x="29" y="19"/>
                    </a:lnTo>
                    <a:lnTo>
                      <a:pt x="24" y="23"/>
                    </a:lnTo>
                    <a:lnTo>
                      <a:pt x="19" y="29"/>
                    </a:lnTo>
                    <a:lnTo>
                      <a:pt x="14" y="34"/>
                    </a:lnTo>
                    <a:lnTo>
                      <a:pt x="12" y="41"/>
                    </a:lnTo>
                    <a:lnTo>
                      <a:pt x="8" y="47"/>
                    </a:lnTo>
                    <a:lnTo>
                      <a:pt x="4" y="54"/>
                    </a:lnTo>
                    <a:lnTo>
                      <a:pt x="3" y="60"/>
                    </a:lnTo>
                    <a:lnTo>
                      <a:pt x="0" y="68"/>
                    </a:lnTo>
                    <a:lnTo>
                      <a:pt x="0" y="74"/>
                    </a:lnTo>
                    <a:lnTo>
                      <a:pt x="0" y="82"/>
                    </a:lnTo>
                    <a:lnTo>
                      <a:pt x="0" y="89"/>
                    </a:lnTo>
                    <a:lnTo>
                      <a:pt x="0" y="96"/>
                    </a:lnTo>
                    <a:lnTo>
                      <a:pt x="1" y="104"/>
                    </a:lnTo>
                    <a:lnTo>
                      <a:pt x="4" y="110"/>
                    </a:lnTo>
                    <a:lnTo>
                      <a:pt x="6" y="116"/>
                    </a:lnTo>
                    <a:lnTo>
                      <a:pt x="10" y="123"/>
                    </a:lnTo>
                    <a:lnTo>
                      <a:pt x="14" y="129"/>
                    </a:lnTo>
                    <a:lnTo>
                      <a:pt x="18" y="136"/>
                    </a:lnTo>
                    <a:lnTo>
                      <a:pt x="23" y="141"/>
                    </a:lnTo>
                    <a:lnTo>
                      <a:pt x="28" y="145"/>
                    </a:lnTo>
                    <a:lnTo>
                      <a:pt x="35" y="150"/>
                    </a:lnTo>
                    <a:lnTo>
                      <a:pt x="40" y="153"/>
                    </a:lnTo>
                    <a:lnTo>
                      <a:pt x="46" y="157"/>
                    </a:lnTo>
                    <a:lnTo>
                      <a:pt x="54" y="160"/>
                    </a:lnTo>
                    <a:lnTo>
                      <a:pt x="60" y="162"/>
                    </a:lnTo>
                    <a:lnTo>
                      <a:pt x="67" y="164"/>
                    </a:lnTo>
                    <a:lnTo>
                      <a:pt x="74" y="165"/>
                    </a:lnTo>
                    <a:lnTo>
                      <a:pt x="81" y="165"/>
                    </a:lnTo>
                    <a:lnTo>
                      <a:pt x="88" y="165"/>
                    </a:lnTo>
                    <a:lnTo>
                      <a:pt x="96" y="164"/>
                    </a:lnTo>
                    <a:lnTo>
                      <a:pt x="102" y="162"/>
                    </a:lnTo>
                    <a:lnTo>
                      <a:pt x="110" y="160"/>
                    </a:lnTo>
                    <a:lnTo>
                      <a:pt x="116" y="157"/>
                    </a:lnTo>
                    <a:lnTo>
                      <a:pt x="123" y="155"/>
                    </a:lnTo>
                    <a:lnTo>
                      <a:pt x="129" y="151"/>
                    </a:lnTo>
                    <a:lnTo>
                      <a:pt x="134" y="146"/>
                    </a:lnTo>
                    <a:lnTo>
                      <a:pt x="139" y="142"/>
                    </a:lnTo>
                    <a:lnTo>
                      <a:pt x="145" y="137"/>
                    </a:lnTo>
                    <a:lnTo>
                      <a:pt x="150" y="132"/>
                    </a:lnTo>
                    <a:lnTo>
                      <a:pt x="153" y="125"/>
                    </a:lnTo>
                    <a:lnTo>
                      <a:pt x="156" y="119"/>
                    </a:lnTo>
                    <a:lnTo>
                      <a:pt x="160" y="113"/>
                    </a:lnTo>
                    <a:lnTo>
                      <a:pt x="161" y="105"/>
                    </a:lnTo>
                    <a:lnTo>
                      <a:pt x="164" y="98"/>
                    </a:lnTo>
                    <a:lnTo>
                      <a:pt x="165" y="91"/>
                    </a:lnTo>
                    <a:lnTo>
                      <a:pt x="165" y="84"/>
                    </a:lnTo>
                    <a:lnTo>
                      <a:pt x="165" y="8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557" name="Freeform 90"/>
              <p:cNvSpPr>
                <a:spLocks/>
              </p:cNvSpPr>
              <p:nvPr/>
            </p:nvSpPr>
            <p:spPr bwMode="auto">
              <a:xfrm>
                <a:off x="471034" y="466727"/>
                <a:ext cx="39" cy="39"/>
              </a:xfrm>
              <a:custGeom>
                <a:avLst/>
                <a:gdLst/>
                <a:ahLst/>
                <a:cxnLst>
                  <a:cxn ang="0">
                    <a:pos x="156" y="71"/>
                  </a:cxn>
                  <a:cxn ang="0">
                    <a:pos x="153" y="57"/>
                  </a:cxn>
                  <a:cxn ang="0">
                    <a:pos x="149" y="45"/>
                  </a:cxn>
                  <a:cxn ang="0">
                    <a:pos x="142" y="33"/>
                  </a:cxn>
                  <a:cxn ang="0">
                    <a:pos x="133" y="22"/>
                  </a:cxn>
                  <a:cxn ang="0">
                    <a:pos x="123" y="13"/>
                  </a:cxn>
                  <a:cxn ang="0">
                    <a:pos x="110" y="6"/>
                  </a:cxn>
                  <a:cxn ang="0">
                    <a:pos x="96" y="2"/>
                  </a:cxn>
                  <a:cxn ang="0">
                    <a:pos x="82" y="0"/>
                  </a:cxn>
                  <a:cxn ang="0">
                    <a:pos x="68" y="1"/>
                  </a:cxn>
                  <a:cxn ang="0">
                    <a:pos x="55" y="4"/>
                  </a:cxn>
                  <a:cxn ang="0">
                    <a:pos x="42" y="9"/>
                  </a:cxn>
                  <a:cxn ang="0">
                    <a:pos x="29" y="16"/>
                  </a:cxn>
                  <a:cxn ang="0">
                    <a:pos x="20" y="25"/>
                  </a:cxn>
                  <a:cxn ang="0">
                    <a:pos x="11" y="37"/>
                  </a:cxn>
                  <a:cxn ang="0">
                    <a:pos x="5" y="50"/>
                  </a:cxn>
                  <a:cxn ang="0">
                    <a:pos x="1" y="64"/>
                  </a:cxn>
                  <a:cxn ang="0">
                    <a:pos x="0" y="78"/>
                  </a:cxn>
                  <a:cxn ang="0">
                    <a:pos x="0" y="91"/>
                  </a:cxn>
                  <a:cxn ang="0">
                    <a:pos x="4" y="105"/>
                  </a:cxn>
                  <a:cxn ang="0">
                    <a:pos x="9" y="117"/>
                  </a:cxn>
                  <a:cxn ang="0">
                    <a:pos x="18" y="129"/>
                  </a:cxn>
                  <a:cxn ang="0">
                    <a:pos x="28" y="139"/>
                  </a:cxn>
                  <a:cxn ang="0">
                    <a:pos x="38" y="147"/>
                  </a:cxn>
                  <a:cxn ang="0">
                    <a:pos x="52" y="152"/>
                  </a:cxn>
                  <a:cxn ang="0">
                    <a:pos x="65" y="156"/>
                  </a:cxn>
                  <a:cxn ang="0">
                    <a:pos x="79" y="157"/>
                  </a:cxn>
                  <a:cxn ang="0">
                    <a:pos x="93" y="156"/>
                  </a:cxn>
                  <a:cxn ang="0">
                    <a:pos x="107" y="152"/>
                  </a:cxn>
                  <a:cxn ang="0">
                    <a:pos x="119" y="146"/>
                  </a:cxn>
                  <a:cxn ang="0">
                    <a:pos x="130" y="137"/>
                  </a:cxn>
                  <a:cxn ang="0">
                    <a:pos x="141" y="128"/>
                  </a:cxn>
                  <a:cxn ang="0">
                    <a:pos x="148" y="115"/>
                  </a:cxn>
                  <a:cxn ang="0">
                    <a:pos x="153" y="102"/>
                  </a:cxn>
                  <a:cxn ang="0">
                    <a:pos x="156" y="88"/>
                  </a:cxn>
                  <a:cxn ang="0">
                    <a:pos x="157" y="79"/>
                  </a:cxn>
                </a:cxnLst>
                <a:rect l="0" t="0" r="r" b="b"/>
                <a:pathLst>
                  <a:path w="157" h="157">
                    <a:moveTo>
                      <a:pt x="157" y="79"/>
                    </a:moveTo>
                    <a:lnTo>
                      <a:pt x="156" y="71"/>
                    </a:lnTo>
                    <a:lnTo>
                      <a:pt x="156" y="65"/>
                    </a:lnTo>
                    <a:lnTo>
                      <a:pt x="153" y="57"/>
                    </a:lnTo>
                    <a:lnTo>
                      <a:pt x="152" y="51"/>
                    </a:lnTo>
                    <a:lnTo>
                      <a:pt x="149" y="45"/>
                    </a:lnTo>
                    <a:lnTo>
                      <a:pt x="146" y="38"/>
                    </a:lnTo>
                    <a:lnTo>
                      <a:pt x="142" y="33"/>
                    </a:lnTo>
                    <a:lnTo>
                      <a:pt x="138" y="27"/>
                    </a:lnTo>
                    <a:lnTo>
                      <a:pt x="133" y="22"/>
                    </a:lnTo>
                    <a:lnTo>
                      <a:pt x="128" y="18"/>
                    </a:lnTo>
                    <a:lnTo>
                      <a:pt x="123" y="13"/>
                    </a:lnTo>
                    <a:lnTo>
                      <a:pt x="116" y="9"/>
                    </a:lnTo>
                    <a:lnTo>
                      <a:pt x="110" y="6"/>
                    </a:lnTo>
                    <a:lnTo>
                      <a:pt x="103" y="4"/>
                    </a:lnTo>
                    <a:lnTo>
                      <a:pt x="96" y="2"/>
                    </a:lnTo>
                    <a:lnTo>
                      <a:pt x="89" y="1"/>
                    </a:lnTo>
                    <a:lnTo>
                      <a:pt x="82" y="0"/>
                    </a:lnTo>
                    <a:lnTo>
                      <a:pt x="75" y="0"/>
                    </a:lnTo>
                    <a:lnTo>
                      <a:pt x="68" y="1"/>
                    </a:lnTo>
                    <a:lnTo>
                      <a:pt x="61" y="1"/>
                    </a:lnTo>
                    <a:lnTo>
                      <a:pt x="55" y="4"/>
                    </a:lnTo>
                    <a:lnTo>
                      <a:pt x="48" y="6"/>
                    </a:lnTo>
                    <a:lnTo>
                      <a:pt x="42" y="9"/>
                    </a:lnTo>
                    <a:lnTo>
                      <a:pt x="36" y="13"/>
                    </a:lnTo>
                    <a:lnTo>
                      <a:pt x="29" y="16"/>
                    </a:lnTo>
                    <a:lnTo>
                      <a:pt x="24" y="20"/>
                    </a:lnTo>
                    <a:lnTo>
                      <a:pt x="20" y="25"/>
                    </a:lnTo>
                    <a:lnTo>
                      <a:pt x="15" y="32"/>
                    </a:lnTo>
                    <a:lnTo>
                      <a:pt x="11" y="37"/>
                    </a:lnTo>
                    <a:lnTo>
                      <a:pt x="8" y="43"/>
                    </a:lnTo>
                    <a:lnTo>
                      <a:pt x="5" y="50"/>
                    </a:lnTo>
                    <a:lnTo>
                      <a:pt x="2" y="56"/>
                    </a:lnTo>
                    <a:lnTo>
                      <a:pt x="1" y="64"/>
                    </a:lnTo>
                    <a:lnTo>
                      <a:pt x="0" y="70"/>
                    </a:lnTo>
                    <a:lnTo>
                      <a:pt x="0" y="78"/>
                    </a:lnTo>
                    <a:lnTo>
                      <a:pt x="0" y="84"/>
                    </a:lnTo>
                    <a:lnTo>
                      <a:pt x="0" y="91"/>
                    </a:lnTo>
                    <a:lnTo>
                      <a:pt x="2" y="98"/>
                    </a:lnTo>
                    <a:lnTo>
                      <a:pt x="4" y="105"/>
                    </a:lnTo>
                    <a:lnTo>
                      <a:pt x="6" y="111"/>
                    </a:lnTo>
                    <a:lnTo>
                      <a:pt x="9" y="117"/>
                    </a:lnTo>
                    <a:lnTo>
                      <a:pt x="13" y="123"/>
                    </a:lnTo>
                    <a:lnTo>
                      <a:pt x="18" y="129"/>
                    </a:lnTo>
                    <a:lnTo>
                      <a:pt x="23" y="134"/>
                    </a:lnTo>
                    <a:lnTo>
                      <a:pt x="28" y="139"/>
                    </a:lnTo>
                    <a:lnTo>
                      <a:pt x="33" y="143"/>
                    </a:lnTo>
                    <a:lnTo>
                      <a:pt x="38" y="147"/>
                    </a:lnTo>
                    <a:lnTo>
                      <a:pt x="46" y="149"/>
                    </a:lnTo>
                    <a:lnTo>
                      <a:pt x="52" y="152"/>
                    </a:lnTo>
                    <a:lnTo>
                      <a:pt x="59" y="155"/>
                    </a:lnTo>
                    <a:lnTo>
                      <a:pt x="65" y="156"/>
                    </a:lnTo>
                    <a:lnTo>
                      <a:pt x="73" y="157"/>
                    </a:lnTo>
                    <a:lnTo>
                      <a:pt x="79" y="157"/>
                    </a:lnTo>
                    <a:lnTo>
                      <a:pt x="87" y="157"/>
                    </a:lnTo>
                    <a:lnTo>
                      <a:pt x="93" y="156"/>
                    </a:lnTo>
                    <a:lnTo>
                      <a:pt x="101" y="153"/>
                    </a:lnTo>
                    <a:lnTo>
                      <a:pt x="107" y="152"/>
                    </a:lnTo>
                    <a:lnTo>
                      <a:pt x="112" y="149"/>
                    </a:lnTo>
                    <a:lnTo>
                      <a:pt x="119" y="146"/>
                    </a:lnTo>
                    <a:lnTo>
                      <a:pt x="125" y="142"/>
                    </a:lnTo>
                    <a:lnTo>
                      <a:pt x="130" y="137"/>
                    </a:lnTo>
                    <a:lnTo>
                      <a:pt x="135" y="133"/>
                    </a:lnTo>
                    <a:lnTo>
                      <a:pt x="141" y="128"/>
                    </a:lnTo>
                    <a:lnTo>
                      <a:pt x="144" y="121"/>
                    </a:lnTo>
                    <a:lnTo>
                      <a:pt x="148" y="115"/>
                    </a:lnTo>
                    <a:lnTo>
                      <a:pt x="151" y="109"/>
                    </a:lnTo>
                    <a:lnTo>
                      <a:pt x="153" y="102"/>
                    </a:lnTo>
                    <a:lnTo>
                      <a:pt x="155" y="96"/>
                    </a:lnTo>
                    <a:lnTo>
                      <a:pt x="156" y="88"/>
                    </a:lnTo>
                    <a:lnTo>
                      <a:pt x="157" y="82"/>
                    </a:lnTo>
                    <a:lnTo>
                      <a:pt x="157" y="79"/>
                    </a:lnTo>
                    <a:close/>
                  </a:path>
                </a:pathLst>
              </a:custGeom>
              <a:solidFill>
                <a:srgbClr val="010180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558" name="Freeform 91"/>
              <p:cNvSpPr>
                <a:spLocks/>
              </p:cNvSpPr>
              <p:nvPr/>
            </p:nvSpPr>
            <p:spPr bwMode="auto">
              <a:xfrm>
                <a:off x="471037" y="466741"/>
                <a:ext cx="12" cy="15"/>
              </a:xfrm>
              <a:custGeom>
                <a:avLst/>
                <a:gdLst/>
                <a:ahLst/>
                <a:cxnLst>
                  <a:cxn ang="0">
                    <a:pos x="48" y="37"/>
                  </a:cxn>
                  <a:cxn ang="0">
                    <a:pos x="44" y="29"/>
                  </a:cxn>
                  <a:cxn ang="0">
                    <a:pos x="43" y="20"/>
                  </a:cxn>
                  <a:cxn ang="0">
                    <a:pos x="41" y="12"/>
                  </a:cxn>
                  <a:cxn ang="0">
                    <a:pos x="39" y="9"/>
                  </a:cxn>
                  <a:cxn ang="0">
                    <a:pos x="36" y="7"/>
                  </a:cxn>
                  <a:cxn ang="0">
                    <a:pos x="34" y="7"/>
                  </a:cxn>
                  <a:cxn ang="0">
                    <a:pos x="30" y="6"/>
                  </a:cxn>
                  <a:cxn ang="0">
                    <a:pos x="27" y="5"/>
                  </a:cxn>
                  <a:cxn ang="0">
                    <a:pos x="23" y="3"/>
                  </a:cxn>
                  <a:cxn ang="0">
                    <a:pos x="21" y="2"/>
                  </a:cxn>
                  <a:cxn ang="0">
                    <a:pos x="18" y="1"/>
                  </a:cxn>
                  <a:cxn ang="0">
                    <a:pos x="13" y="2"/>
                  </a:cxn>
                  <a:cxn ang="0">
                    <a:pos x="9" y="7"/>
                  </a:cxn>
                  <a:cxn ang="0">
                    <a:pos x="5" y="11"/>
                  </a:cxn>
                  <a:cxn ang="0">
                    <a:pos x="2" y="18"/>
                  </a:cxn>
                  <a:cxn ang="0">
                    <a:pos x="2" y="25"/>
                  </a:cxn>
                  <a:cxn ang="0">
                    <a:pos x="3" y="33"/>
                  </a:cxn>
                  <a:cxn ang="0">
                    <a:pos x="5" y="41"/>
                  </a:cxn>
                  <a:cxn ang="0">
                    <a:pos x="9" y="48"/>
                  </a:cxn>
                  <a:cxn ang="0">
                    <a:pos x="13" y="52"/>
                  </a:cxn>
                  <a:cxn ang="0">
                    <a:pos x="16" y="55"/>
                  </a:cxn>
                  <a:cxn ang="0">
                    <a:pos x="18" y="56"/>
                  </a:cxn>
                  <a:cxn ang="0">
                    <a:pos x="22" y="57"/>
                  </a:cxn>
                  <a:cxn ang="0">
                    <a:pos x="25" y="57"/>
                  </a:cxn>
                  <a:cxn ang="0">
                    <a:pos x="27" y="58"/>
                  </a:cxn>
                  <a:cxn ang="0">
                    <a:pos x="31" y="58"/>
                  </a:cxn>
                  <a:cxn ang="0">
                    <a:pos x="34" y="58"/>
                  </a:cxn>
                  <a:cxn ang="0">
                    <a:pos x="37" y="56"/>
                  </a:cxn>
                  <a:cxn ang="0">
                    <a:pos x="41" y="52"/>
                  </a:cxn>
                  <a:cxn ang="0">
                    <a:pos x="44" y="48"/>
                  </a:cxn>
                  <a:cxn ang="0">
                    <a:pos x="48" y="43"/>
                  </a:cxn>
                </a:cxnLst>
                <a:rect l="0" t="0" r="r" b="b"/>
                <a:pathLst>
                  <a:path w="50" h="58">
                    <a:moveTo>
                      <a:pt x="50" y="42"/>
                    </a:moveTo>
                    <a:lnTo>
                      <a:pt x="48" y="37"/>
                    </a:lnTo>
                    <a:lnTo>
                      <a:pt x="45" y="33"/>
                    </a:lnTo>
                    <a:lnTo>
                      <a:pt x="44" y="29"/>
                    </a:lnTo>
                    <a:lnTo>
                      <a:pt x="43" y="25"/>
                    </a:lnTo>
                    <a:lnTo>
                      <a:pt x="43" y="20"/>
                    </a:lnTo>
                    <a:lnTo>
                      <a:pt x="41" y="16"/>
                    </a:lnTo>
                    <a:lnTo>
                      <a:pt x="41" y="12"/>
                    </a:lnTo>
                    <a:lnTo>
                      <a:pt x="40" y="9"/>
                    </a:lnTo>
                    <a:lnTo>
                      <a:pt x="39" y="9"/>
                    </a:lnTo>
                    <a:lnTo>
                      <a:pt x="37" y="7"/>
                    </a:lnTo>
                    <a:lnTo>
                      <a:pt x="36" y="7"/>
                    </a:lnTo>
                    <a:lnTo>
                      <a:pt x="35" y="7"/>
                    </a:lnTo>
                    <a:lnTo>
                      <a:pt x="34" y="7"/>
                    </a:lnTo>
                    <a:lnTo>
                      <a:pt x="31" y="6"/>
                    </a:lnTo>
                    <a:lnTo>
                      <a:pt x="30" y="6"/>
                    </a:lnTo>
                    <a:lnTo>
                      <a:pt x="28" y="5"/>
                    </a:lnTo>
                    <a:lnTo>
                      <a:pt x="27" y="5"/>
                    </a:lnTo>
                    <a:lnTo>
                      <a:pt x="25" y="5"/>
                    </a:lnTo>
                    <a:lnTo>
                      <a:pt x="23" y="3"/>
                    </a:lnTo>
                    <a:lnTo>
                      <a:pt x="22" y="2"/>
                    </a:lnTo>
                    <a:lnTo>
                      <a:pt x="21" y="2"/>
                    </a:lnTo>
                    <a:lnTo>
                      <a:pt x="20" y="1"/>
                    </a:lnTo>
                    <a:lnTo>
                      <a:pt x="18" y="1"/>
                    </a:lnTo>
                    <a:lnTo>
                      <a:pt x="16" y="0"/>
                    </a:lnTo>
                    <a:lnTo>
                      <a:pt x="13" y="2"/>
                    </a:lnTo>
                    <a:lnTo>
                      <a:pt x="12" y="5"/>
                    </a:lnTo>
                    <a:lnTo>
                      <a:pt x="9" y="7"/>
                    </a:lnTo>
                    <a:lnTo>
                      <a:pt x="8" y="9"/>
                    </a:lnTo>
                    <a:lnTo>
                      <a:pt x="5" y="11"/>
                    </a:lnTo>
                    <a:lnTo>
                      <a:pt x="4" y="15"/>
                    </a:lnTo>
                    <a:lnTo>
                      <a:pt x="2" y="18"/>
                    </a:lnTo>
                    <a:lnTo>
                      <a:pt x="0" y="20"/>
                    </a:lnTo>
                    <a:lnTo>
                      <a:pt x="2" y="25"/>
                    </a:lnTo>
                    <a:lnTo>
                      <a:pt x="2" y="29"/>
                    </a:lnTo>
                    <a:lnTo>
                      <a:pt x="3" y="33"/>
                    </a:lnTo>
                    <a:lnTo>
                      <a:pt x="4" y="37"/>
                    </a:lnTo>
                    <a:lnTo>
                      <a:pt x="5" y="41"/>
                    </a:lnTo>
                    <a:lnTo>
                      <a:pt x="8" y="44"/>
                    </a:lnTo>
                    <a:lnTo>
                      <a:pt x="9" y="48"/>
                    </a:lnTo>
                    <a:lnTo>
                      <a:pt x="12" y="52"/>
                    </a:lnTo>
                    <a:lnTo>
                      <a:pt x="13" y="52"/>
                    </a:lnTo>
                    <a:lnTo>
                      <a:pt x="14" y="53"/>
                    </a:lnTo>
                    <a:lnTo>
                      <a:pt x="16" y="55"/>
                    </a:lnTo>
                    <a:lnTo>
                      <a:pt x="17" y="55"/>
                    </a:lnTo>
                    <a:lnTo>
                      <a:pt x="18" y="56"/>
                    </a:lnTo>
                    <a:lnTo>
                      <a:pt x="21" y="56"/>
                    </a:lnTo>
                    <a:lnTo>
                      <a:pt x="22" y="57"/>
                    </a:lnTo>
                    <a:lnTo>
                      <a:pt x="23" y="57"/>
                    </a:lnTo>
                    <a:lnTo>
                      <a:pt x="25" y="57"/>
                    </a:lnTo>
                    <a:lnTo>
                      <a:pt x="26" y="58"/>
                    </a:lnTo>
                    <a:lnTo>
                      <a:pt x="27" y="58"/>
                    </a:lnTo>
                    <a:lnTo>
                      <a:pt x="30" y="58"/>
                    </a:lnTo>
                    <a:lnTo>
                      <a:pt x="31" y="58"/>
                    </a:lnTo>
                    <a:lnTo>
                      <a:pt x="32" y="58"/>
                    </a:lnTo>
                    <a:lnTo>
                      <a:pt x="34" y="58"/>
                    </a:lnTo>
                    <a:lnTo>
                      <a:pt x="36" y="58"/>
                    </a:lnTo>
                    <a:lnTo>
                      <a:pt x="37" y="56"/>
                    </a:lnTo>
                    <a:lnTo>
                      <a:pt x="39" y="55"/>
                    </a:lnTo>
                    <a:lnTo>
                      <a:pt x="41" y="52"/>
                    </a:lnTo>
                    <a:lnTo>
                      <a:pt x="43" y="50"/>
                    </a:lnTo>
                    <a:lnTo>
                      <a:pt x="44" y="48"/>
                    </a:lnTo>
                    <a:lnTo>
                      <a:pt x="46" y="46"/>
                    </a:lnTo>
                    <a:lnTo>
                      <a:pt x="48" y="43"/>
                    </a:lnTo>
                    <a:lnTo>
                      <a:pt x="50" y="42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559" name="Freeform 92"/>
              <p:cNvSpPr>
                <a:spLocks/>
              </p:cNvSpPr>
              <p:nvPr/>
            </p:nvSpPr>
            <p:spPr bwMode="auto">
              <a:xfrm>
                <a:off x="471040" y="466731"/>
                <a:ext cx="14" cy="12"/>
              </a:xfrm>
              <a:custGeom>
                <a:avLst/>
                <a:gdLst/>
                <a:ahLst/>
                <a:cxnLst>
                  <a:cxn ang="0">
                    <a:pos x="24" y="50"/>
                  </a:cxn>
                  <a:cxn ang="0">
                    <a:pos x="21" y="49"/>
                  </a:cxn>
                  <a:cxn ang="0">
                    <a:pos x="18" y="48"/>
                  </a:cxn>
                  <a:cxn ang="0">
                    <a:pos x="14" y="48"/>
                  </a:cxn>
                  <a:cxn ang="0">
                    <a:pos x="11" y="45"/>
                  </a:cxn>
                  <a:cxn ang="0">
                    <a:pos x="9" y="44"/>
                  </a:cxn>
                  <a:cxn ang="0">
                    <a:pos x="5" y="44"/>
                  </a:cxn>
                  <a:cxn ang="0">
                    <a:pos x="2" y="43"/>
                  </a:cxn>
                  <a:cxn ang="0">
                    <a:pos x="1" y="38"/>
                  </a:cxn>
                  <a:cxn ang="0">
                    <a:pos x="0" y="31"/>
                  </a:cxn>
                  <a:cxn ang="0">
                    <a:pos x="0" y="25"/>
                  </a:cxn>
                  <a:cxn ang="0">
                    <a:pos x="2" y="18"/>
                  </a:cxn>
                  <a:cxn ang="0">
                    <a:pos x="6" y="13"/>
                  </a:cxn>
                  <a:cxn ang="0">
                    <a:pos x="11" y="9"/>
                  </a:cxn>
                  <a:cxn ang="0">
                    <a:pos x="16" y="6"/>
                  </a:cxn>
                  <a:cxn ang="0">
                    <a:pos x="23" y="2"/>
                  </a:cxn>
                  <a:cxn ang="0">
                    <a:pos x="27" y="2"/>
                  </a:cxn>
                  <a:cxn ang="0">
                    <a:pos x="29" y="2"/>
                  </a:cxn>
                  <a:cxn ang="0">
                    <a:pos x="33" y="3"/>
                  </a:cxn>
                  <a:cxn ang="0">
                    <a:pos x="36" y="4"/>
                  </a:cxn>
                  <a:cxn ang="0">
                    <a:pos x="39" y="6"/>
                  </a:cxn>
                  <a:cxn ang="0">
                    <a:pos x="43" y="7"/>
                  </a:cxn>
                  <a:cxn ang="0">
                    <a:pos x="46" y="9"/>
                  </a:cxn>
                  <a:cxn ang="0">
                    <a:pos x="50" y="11"/>
                  </a:cxn>
                  <a:cxn ang="0">
                    <a:pos x="52" y="17"/>
                  </a:cxn>
                  <a:cxn ang="0">
                    <a:pos x="51" y="26"/>
                  </a:cxn>
                  <a:cxn ang="0">
                    <a:pos x="50" y="32"/>
                  </a:cxn>
                  <a:cxn ang="0">
                    <a:pos x="46" y="34"/>
                  </a:cxn>
                  <a:cxn ang="0">
                    <a:pos x="42" y="36"/>
                  </a:cxn>
                  <a:cxn ang="0">
                    <a:pos x="39" y="39"/>
                  </a:cxn>
                  <a:cxn ang="0">
                    <a:pos x="36" y="41"/>
                  </a:cxn>
                  <a:cxn ang="0">
                    <a:pos x="33" y="44"/>
                  </a:cxn>
                  <a:cxn ang="0">
                    <a:pos x="30" y="46"/>
                  </a:cxn>
                  <a:cxn ang="0">
                    <a:pos x="27" y="49"/>
                  </a:cxn>
                </a:cxnLst>
                <a:rect l="0" t="0" r="r" b="b"/>
                <a:pathLst>
                  <a:path w="52" h="50">
                    <a:moveTo>
                      <a:pt x="25" y="50"/>
                    </a:moveTo>
                    <a:lnTo>
                      <a:pt x="24" y="50"/>
                    </a:lnTo>
                    <a:lnTo>
                      <a:pt x="23" y="49"/>
                    </a:lnTo>
                    <a:lnTo>
                      <a:pt x="21" y="49"/>
                    </a:lnTo>
                    <a:lnTo>
                      <a:pt x="19" y="49"/>
                    </a:lnTo>
                    <a:lnTo>
                      <a:pt x="18" y="48"/>
                    </a:lnTo>
                    <a:lnTo>
                      <a:pt x="15" y="48"/>
                    </a:lnTo>
                    <a:lnTo>
                      <a:pt x="14" y="48"/>
                    </a:lnTo>
                    <a:lnTo>
                      <a:pt x="12" y="46"/>
                    </a:lnTo>
                    <a:lnTo>
                      <a:pt x="11" y="45"/>
                    </a:lnTo>
                    <a:lnTo>
                      <a:pt x="10" y="45"/>
                    </a:lnTo>
                    <a:lnTo>
                      <a:pt x="9" y="44"/>
                    </a:lnTo>
                    <a:lnTo>
                      <a:pt x="6" y="44"/>
                    </a:lnTo>
                    <a:lnTo>
                      <a:pt x="5" y="44"/>
                    </a:lnTo>
                    <a:lnTo>
                      <a:pt x="4" y="43"/>
                    </a:lnTo>
                    <a:lnTo>
                      <a:pt x="2" y="43"/>
                    </a:lnTo>
                    <a:lnTo>
                      <a:pt x="1" y="41"/>
                    </a:lnTo>
                    <a:lnTo>
                      <a:pt x="1" y="38"/>
                    </a:lnTo>
                    <a:lnTo>
                      <a:pt x="0" y="34"/>
                    </a:lnTo>
                    <a:lnTo>
                      <a:pt x="0" y="31"/>
                    </a:lnTo>
                    <a:lnTo>
                      <a:pt x="0" y="27"/>
                    </a:lnTo>
                    <a:lnTo>
                      <a:pt x="0" y="25"/>
                    </a:lnTo>
                    <a:lnTo>
                      <a:pt x="1" y="21"/>
                    </a:lnTo>
                    <a:lnTo>
                      <a:pt x="2" y="18"/>
                    </a:lnTo>
                    <a:lnTo>
                      <a:pt x="4" y="16"/>
                    </a:lnTo>
                    <a:lnTo>
                      <a:pt x="6" y="13"/>
                    </a:lnTo>
                    <a:lnTo>
                      <a:pt x="9" y="11"/>
                    </a:lnTo>
                    <a:lnTo>
                      <a:pt x="11" y="9"/>
                    </a:lnTo>
                    <a:lnTo>
                      <a:pt x="14" y="7"/>
                    </a:lnTo>
                    <a:lnTo>
                      <a:pt x="16" y="6"/>
                    </a:lnTo>
                    <a:lnTo>
                      <a:pt x="19" y="3"/>
                    </a:lnTo>
                    <a:lnTo>
                      <a:pt x="23" y="2"/>
                    </a:lnTo>
                    <a:lnTo>
                      <a:pt x="25" y="0"/>
                    </a:lnTo>
                    <a:lnTo>
                      <a:pt x="27" y="2"/>
                    </a:lnTo>
                    <a:lnTo>
                      <a:pt x="28" y="2"/>
                    </a:lnTo>
                    <a:lnTo>
                      <a:pt x="29" y="2"/>
                    </a:lnTo>
                    <a:lnTo>
                      <a:pt x="32" y="2"/>
                    </a:lnTo>
                    <a:lnTo>
                      <a:pt x="33" y="3"/>
                    </a:lnTo>
                    <a:lnTo>
                      <a:pt x="34" y="3"/>
                    </a:lnTo>
                    <a:lnTo>
                      <a:pt x="36" y="4"/>
                    </a:lnTo>
                    <a:lnTo>
                      <a:pt x="38" y="4"/>
                    </a:lnTo>
                    <a:lnTo>
                      <a:pt x="39" y="6"/>
                    </a:lnTo>
                    <a:lnTo>
                      <a:pt x="41" y="6"/>
                    </a:lnTo>
                    <a:lnTo>
                      <a:pt x="43" y="7"/>
                    </a:lnTo>
                    <a:lnTo>
                      <a:pt x="44" y="8"/>
                    </a:lnTo>
                    <a:lnTo>
                      <a:pt x="46" y="9"/>
                    </a:lnTo>
                    <a:lnTo>
                      <a:pt x="48" y="9"/>
                    </a:lnTo>
                    <a:lnTo>
                      <a:pt x="50" y="11"/>
                    </a:lnTo>
                    <a:lnTo>
                      <a:pt x="52" y="12"/>
                    </a:lnTo>
                    <a:lnTo>
                      <a:pt x="52" y="17"/>
                    </a:lnTo>
                    <a:lnTo>
                      <a:pt x="52" y="21"/>
                    </a:lnTo>
                    <a:lnTo>
                      <a:pt x="51" y="26"/>
                    </a:lnTo>
                    <a:lnTo>
                      <a:pt x="51" y="31"/>
                    </a:lnTo>
                    <a:lnTo>
                      <a:pt x="50" y="32"/>
                    </a:lnTo>
                    <a:lnTo>
                      <a:pt x="48" y="34"/>
                    </a:lnTo>
                    <a:lnTo>
                      <a:pt x="46" y="34"/>
                    </a:lnTo>
                    <a:lnTo>
                      <a:pt x="44" y="35"/>
                    </a:lnTo>
                    <a:lnTo>
                      <a:pt x="42" y="36"/>
                    </a:lnTo>
                    <a:lnTo>
                      <a:pt x="41" y="38"/>
                    </a:lnTo>
                    <a:lnTo>
                      <a:pt x="39" y="39"/>
                    </a:lnTo>
                    <a:lnTo>
                      <a:pt x="38" y="40"/>
                    </a:lnTo>
                    <a:lnTo>
                      <a:pt x="36" y="41"/>
                    </a:lnTo>
                    <a:lnTo>
                      <a:pt x="34" y="43"/>
                    </a:lnTo>
                    <a:lnTo>
                      <a:pt x="33" y="44"/>
                    </a:lnTo>
                    <a:lnTo>
                      <a:pt x="32" y="45"/>
                    </a:lnTo>
                    <a:lnTo>
                      <a:pt x="30" y="46"/>
                    </a:lnTo>
                    <a:lnTo>
                      <a:pt x="28" y="48"/>
                    </a:lnTo>
                    <a:lnTo>
                      <a:pt x="27" y="49"/>
                    </a:lnTo>
                    <a:lnTo>
                      <a:pt x="25" y="5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560" name="Freeform 93"/>
              <p:cNvSpPr>
                <a:spLocks/>
              </p:cNvSpPr>
              <p:nvPr/>
            </p:nvSpPr>
            <p:spPr bwMode="auto">
              <a:xfrm>
                <a:off x="471037" y="466728"/>
                <a:ext cx="12" cy="8"/>
              </a:xfrm>
              <a:custGeom>
                <a:avLst/>
                <a:gdLst/>
                <a:ahLst/>
                <a:cxnLst>
                  <a:cxn ang="0">
                    <a:pos x="0" y="32"/>
                  </a:cxn>
                  <a:cxn ang="0">
                    <a:pos x="2" y="31"/>
                  </a:cxn>
                  <a:cxn ang="0">
                    <a:pos x="5" y="29"/>
                  </a:cxn>
                  <a:cxn ang="0">
                    <a:pos x="6" y="29"/>
                  </a:cxn>
                  <a:cxn ang="0">
                    <a:pos x="9" y="28"/>
                  </a:cxn>
                  <a:cxn ang="0">
                    <a:pos x="10" y="28"/>
                  </a:cxn>
                  <a:cxn ang="0">
                    <a:pos x="12" y="27"/>
                  </a:cxn>
                  <a:cxn ang="0">
                    <a:pos x="14" y="27"/>
                  </a:cxn>
                  <a:cxn ang="0">
                    <a:pos x="16" y="25"/>
                  </a:cxn>
                  <a:cxn ang="0">
                    <a:pos x="19" y="23"/>
                  </a:cxn>
                  <a:cxn ang="0">
                    <a:pos x="21" y="22"/>
                  </a:cxn>
                  <a:cxn ang="0">
                    <a:pos x="24" y="19"/>
                  </a:cxn>
                  <a:cxn ang="0">
                    <a:pos x="26" y="17"/>
                  </a:cxn>
                  <a:cxn ang="0">
                    <a:pos x="29" y="15"/>
                  </a:cxn>
                  <a:cxn ang="0">
                    <a:pos x="33" y="14"/>
                  </a:cxn>
                  <a:cxn ang="0">
                    <a:pos x="35" y="11"/>
                  </a:cxn>
                  <a:cxn ang="0">
                    <a:pos x="38" y="10"/>
                  </a:cxn>
                  <a:cxn ang="0">
                    <a:pos x="39" y="9"/>
                  </a:cxn>
                  <a:cxn ang="0">
                    <a:pos x="41" y="8"/>
                  </a:cxn>
                  <a:cxn ang="0">
                    <a:pos x="42" y="5"/>
                  </a:cxn>
                  <a:cxn ang="0">
                    <a:pos x="43" y="4"/>
                  </a:cxn>
                  <a:cxn ang="0">
                    <a:pos x="44" y="2"/>
                  </a:cxn>
                  <a:cxn ang="0">
                    <a:pos x="46" y="1"/>
                  </a:cxn>
                  <a:cxn ang="0">
                    <a:pos x="47" y="0"/>
                  </a:cxn>
                  <a:cxn ang="0">
                    <a:pos x="48" y="0"/>
                  </a:cxn>
                  <a:cxn ang="0">
                    <a:pos x="44" y="0"/>
                  </a:cxn>
                  <a:cxn ang="0">
                    <a:pos x="42" y="1"/>
                  </a:cxn>
                  <a:cxn ang="0">
                    <a:pos x="38" y="2"/>
                  </a:cxn>
                  <a:cxn ang="0">
                    <a:pos x="35" y="2"/>
                  </a:cxn>
                  <a:cxn ang="0">
                    <a:pos x="32" y="5"/>
                  </a:cxn>
                  <a:cxn ang="0">
                    <a:pos x="28" y="6"/>
                  </a:cxn>
                  <a:cxn ang="0">
                    <a:pos x="25" y="8"/>
                  </a:cxn>
                  <a:cxn ang="0">
                    <a:pos x="21" y="10"/>
                  </a:cxn>
                  <a:cxn ang="0">
                    <a:pos x="19" y="13"/>
                  </a:cxn>
                  <a:cxn ang="0">
                    <a:pos x="16" y="14"/>
                  </a:cxn>
                  <a:cxn ang="0">
                    <a:pos x="12" y="17"/>
                  </a:cxn>
                  <a:cxn ang="0">
                    <a:pos x="10" y="19"/>
                  </a:cxn>
                  <a:cxn ang="0">
                    <a:pos x="7" y="23"/>
                  </a:cxn>
                  <a:cxn ang="0">
                    <a:pos x="5" y="25"/>
                  </a:cxn>
                  <a:cxn ang="0">
                    <a:pos x="2" y="28"/>
                  </a:cxn>
                  <a:cxn ang="0">
                    <a:pos x="0" y="32"/>
                  </a:cxn>
                </a:cxnLst>
                <a:rect l="0" t="0" r="r" b="b"/>
                <a:pathLst>
                  <a:path w="48" h="32">
                    <a:moveTo>
                      <a:pt x="0" y="32"/>
                    </a:moveTo>
                    <a:lnTo>
                      <a:pt x="2" y="31"/>
                    </a:lnTo>
                    <a:lnTo>
                      <a:pt x="5" y="29"/>
                    </a:lnTo>
                    <a:lnTo>
                      <a:pt x="6" y="29"/>
                    </a:lnTo>
                    <a:lnTo>
                      <a:pt x="9" y="28"/>
                    </a:lnTo>
                    <a:lnTo>
                      <a:pt x="10" y="28"/>
                    </a:lnTo>
                    <a:lnTo>
                      <a:pt x="12" y="27"/>
                    </a:lnTo>
                    <a:lnTo>
                      <a:pt x="14" y="27"/>
                    </a:lnTo>
                    <a:lnTo>
                      <a:pt x="16" y="25"/>
                    </a:lnTo>
                    <a:lnTo>
                      <a:pt x="19" y="23"/>
                    </a:lnTo>
                    <a:lnTo>
                      <a:pt x="21" y="22"/>
                    </a:lnTo>
                    <a:lnTo>
                      <a:pt x="24" y="19"/>
                    </a:lnTo>
                    <a:lnTo>
                      <a:pt x="26" y="17"/>
                    </a:lnTo>
                    <a:lnTo>
                      <a:pt x="29" y="15"/>
                    </a:lnTo>
                    <a:lnTo>
                      <a:pt x="33" y="14"/>
                    </a:lnTo>
                    <a:lnTo>
                      <a:pt x="35" y="11"/>
                    </a:lnTo>
                    <a:lnTo>
                      <a:pt x="38" y="10"/>
                    </a:lnTo>
                    <a:lnTo>
                      <a:pt x="39" y="9"/>
                    </a:lnTo>
                    <a:lnTo>
                      <a:pt x="41" y="8"/>
                    </a:lnTo>
                    <a:lnTo>
                      <a:pt x="42" y="5"/>
                    </a:lnTo>
                    <a:lnTo>
                      <a:pt x="43" y="4"/>
                    </a:lnTo>
                    <a:lnTo>
                      <a:pt x="44" y="2"/>
                    </a:lnTo>
                    <a:lnTo>
                      <a:pt x="46" y="1"/>
                    </a:lnTo>
                    <a:lnTo>
                      <a:pt x="47" y="0"/>
                    </a:lnTo>
                    <a:lnTo>
                      <a:pt x="48" y="0"/>
                    </a:lnTo>
                    <a:lnTo>
                      <a:pt x="44" y="0"/>
                    </a:lnTo>
                    <a:lnTo>
                      <a:pt x="42" y="1"/>
                    </a:lnTo>
                    <a:lnTo>
                      <a:pt x="38" y="2"/>
                    </a:lnTo>
                    <a:lnTo>
                      <a:pt x="35" y="2"/>
                    </a:lnTo>
                    <a:lnTo>
                      <a:pt x="32" y="5"/>
                    </a:lnTo>
                    <a:lnTo>
                      <a:pt x="28" y="6"/>
                    </a:lnTo>
                    <a:lnTo>
                      <a:pt x="25" y="8"/>
                    </a:lnTo>
                    <a:lnTo>
                      <a:pt x="21" y="10"/>
                    </a:lnTo>
                    <a:lnTo>
                      <a:pt x="19" y="13"/>
                    </a:lnTo>
                    <a:lnTo>
                      <a:pt x="16" y="14"/>
                    </a:lnTo>
                    <a:lnTo>
                      <a:pt x="12" y="17"/>
                    </a:lnTo>
                    <a:lnTo>
                      <a:pt x="10" y="19"/>
                    </a:lnTo>
                    <a:lnTo>
                      <a:pt x="7" y="23"/>
                    </a:lnTo>
                    <a:lnTo>
                      <a:pt x="5" y="25"/>
                    </a:lnTo>
                    <a:lnTo>
                      <a:pt x="2" y="28"/>
                    </a:lnTo>
                    <a:lnTo>
                      <a:pt x="0" y="32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561" name="Freeform 94"/>
              <p:cNvSpPr>
                <a:spLocks/>
              </p:cNvSpPr>
              <p:nvPr/>
            </p:nvSpPr>
            <p:spPr bwMode="auto">
              <a:xfrm>
                <a:off x="471054" y="466731"/>
                <a:ext cx="13" cy="12"/>
              </a:xfrm>
              <a:custGeom>
                <a:avLst/>
                <a:gdLst/>
                <a:ahLst/>
                <a:cxnLst>
                  <a:cxn ang="0">
                    <a:pos x="0" y="24"/>
                  </a:cxn>
                  <a:cxn ang="0">
                    <a:pos x="0" y="15"/>
                  </a:cxn>
                  <a:cxn ang="0">
                    <a:pos x="2" y="9"/>
                  </a:cxn>
                  <a:cxn ang="0">
                    <a:pos x="4" y="6"/>
                  </a:cxn>
                  <a:cxn ang="0">
                    <a:pos x="7" y="5"/>
                  </a:cxn>
                  <a:cxn ang="0">
                    <a:pos x="11" y="4"/>
                  </a:cxn>
                  <a:cxn ang="0">
                    <a:pos x="13" y="2"/>
                  </a:cxn>
                  <a:cxn ang="0">
                    <a:pos x="16" y="1"/>
                  </a:cxn>
                  <a:cxn ang="0">
                    <a:pos x="18" y="1"/>
                  </a:cxn>
                  <a:cxn ang="0">
                    <a:pos x="22" y="0"/>
                  </a:cxn>
                  <a:cxn ang="0">
                    <a:pos x="26" y="1"/>
                  </a:cxn>
                  <a:cxn ang="0">
                    <a:pos x="29" y="2"/>
                  </a:cxn>
                  <a:cxn ang="0">
                    <a:pos x="32" y="4"/>
                  </a:cxn>
                  <a:cxn ang="0">
                    <a:pos x="36" y="6"/>
                  </a:cxn>
                  <a:cxn ang="0">
                    <a:pos x="39" y="9"/>
                  </a:cxn>
                  <a:cxn ang="0">
                    <a:pos x="43" y="11"/>
                  </a:cxn>
                  <a:cxn ang="0">
                    <a:pos x="45" y="14"/>
                  </a:cxn>
                  <a:cxn ang="0">
                    <a:pos x="48" y="15"/>
                  </a:cxn>
                  <a:cxn ang="0">
                    <a:pos x="50" y="23"/>
                  </a:cxn>
                  <a:cxn ang="0">
                    <a:pos x="52" y="36"/>
                  </a:cxn>
                  <a:cxn ang="0">
                    <a:pos x="48" y="43"/>
                  </a:cxn>
                  <a:cxn ang="0">
                    <a:pos x="45" y="44"/>
                  </a:cxn>
                  <a:cxn ang="0">
                    <a:pos x="43" y="46"/>
                  </a:cxn>
                  <a:cxn ang="0">
                    <a:pos x="39" y="46"/>
                  </a:cxn>
                  <a:cxn ang="0">
                    <a:pos x="36" y="47"/>
                  </a:cxn>
                  <a:cxn ang="0">
                    <a:pos x="32" y="47"/>
                  </a:cxn>
                  <a:cxn ang="0">
                    <a:pos x="30" y="48"/>
                  </a:cxn>
                  <a:cxn ang="0">
                    <a:pos x="27" y="48"/>
                  </a:cxn>
                  <a:cxn ang="0">
                    <a:pos x="23" y="47"/>
                  </a:cxn>
                  <a:cxn ang="0">
                    <a:pos x="21" y="44"/>
                  </a:cxn>
                  <a:cxn ang="0">
                    <a:pos x="18" y="42"/>
                  </a:cxn>
                  <a:cxn ang="0">
                    <a:pos x="14" y="39"/>
                  </a:cxn>
                  <a:cxn ang="0">
                    <a:pos x="11" y="37"/>
                  </a:cxn>
                  <a:cxn ang="0">
                    <a:pos x="8" y="34"/>
                  </a:cxn>
                  <a:cxn ang="0">
                    <a:pos x="6" y="33"/>
                  </a:cxn>
                  <a:cxn ang="0">
                    <a:pos x="2" y="30"/>
                  </a:cxn>
                </a:cxnLst>
                <a:rect l="0" t="0" r="r" b="b"/>
                <a:pathLst>
                  <a:path w="52" h="48">
                    <a:moveTo>
                      <a:pt x="0" y="29"/>
                    </a:moveTo>
                    <a:lnTo>
                      <a:pt x="0" y="24"/>
                    </a:lnTo>
                    <a:lnTo>
                      <a:pt x="0" y="19"/>
                    </a:lnTo>
                    <a:lnTo>
                      <a:pt x="0" y="15"/>
                    </a:lnTo>
                    <a:lnTo>
                      <a:pt x="0" y="10"/>
                    </a:lnTo>
                    <a:lnTo>
                      <a:pt x="2" y="9"/>
                    </a:lnTo>
                    <a:lnTo>
                      <a:pt x="3" y="7"/>
                    </a:lnTo>
                    <a:lnTo>
                      <a:pt x="4" y="6"/>
                    </a:lnTo>
                    <a:lnTo>
                      <a:pt x="6" y="6"/>
                    </a:lnTo>
                    <a:lnTo>
                      <a:pt x="7" y="5"/>
                    </a:lnTo>
                    <a:lnTo>
                      <a:pt x="8" y="4"/>
                    </a:lnTo>
                    <a:lnTo>
                      <a:pt x="11" y="4"/>
                    </a:lnTo>
                    <a:lnTo>
                      <a:pt x="12" y="2"/>
                    </a:lnTo>
                    <a:lnTo>
                      <a:pt x="13" y="2"/>
                    </a:lnTo>
                    <a:lnTo>
                      <a:pt x="14" y="2"/>
                    </a:lnTo>
                    <a:lnTo>
                      <a:pt x="16" y="1"/>
                    </a:lnTo>
                    <a:lnTo>
                      <a:pt x="17" y="1"/>
                    </a:lnTo>
                    <a:lnTo>
                      <a:pt x="18" y="1"/>
                    </a:lnTo>
                    <a:lnTo>
                      <a:pt x="21" y="0"/>
                    </a:lnTo>
                    <a:lnTo>
                      <a:pt x="22" y="0"/>
                    </a:lnTo>
                    <a:lnTo>
                      <a:pt x="23" y="0"/>
                    </a:lnTo>
                    <a:lnTo>
                      <a:pt x="26" y="1"/>
                    </a:lnTo>
                    <a:lnTo>
                      <a:pt x="27" y="1"/>
                    </a:lnTo>
                    <a:lnTo>
                      <a:pt x="29" y="2"/>
                    </a:lnTo>
                    <a:lnTo>
                      <a:pt x="31" y="4"/>
                    </a:lnTo>
                    <a:lnTo>
                      <a:pt x="32" y="4"/>
                    </a:lnTo>
                    <a:lnTo>
                      <a:pt x="34" y="5"/>
                    </a:lnTo>
                    <a:lnTo>
                      <a:pt x="36" y="6"/>
                    </a:lnTo>
                    <a:lnTo>
                      <a:pt x="38" y="7"/>
                    </a:lnTo>
                    <a:lnTo>
                      <a:pt x="39" y="9"/>
                    </a:lnTo>
                    <a:lnTo>
                      <a:pt x="41" y="10"/>
                    </a:lnTo>
                    <a:lnTo>
                      <a:pt x="43" y="11"/>
                    </a:lnTo>
                    <a:lnTo>
                      <a:pt x="44" y="12"/>
                    </a:lnTo>
                    <a:lnTo>
                      <a:pt x="45" y="14"/>
                    </a:lnTo>
                    <a:lnTo>
                      <a:pt x="46" y="15"/>
                    </a:lnTo>
                    <a:lnTo>
                      <a:pt x="48" y="15"/>
                    </a:lnTo>
                    <a:lnTo>
                      <a:pt x="49" y="18"/>
                    </a:lnTo>
                    <a:lnTo>
                      <a:pt x="50" y="23"/>
                    </a:lnTo>
                    <a:lnTo>
                      <a:pt x="52" y="29"/>
                    </a:lnTo>
                    <a:lnTo>
                      <a:pt x="52" y="36"/>
                    </a:lnTo>
                    <a:lnTo>
                      <a:pt x="49" y="42"/>
                    </a:lnTo>
                    <a:lnTo>
                      <a:pt x="48" y="43"/>
                    </a:lnTo>
                    <a:lnTo>
                      <a:pt x="46" y="43"/>
                    </a:lnTo>
                    <a:lnTo>
                      <a:pt x="45" y="44"/>
                    </a:lnTo>
                    <a:lnTo>
                      <a:pt x="44" y="44"/>
                    </a:lnTo>
                    <a:lnTo>
                      <a:pt x="43" y="46"/>
                    </a:lnTo>
                    <a:lnTo>
                      <a:pt x="40" y="46"/>
                    </a:lnTo>
                    <a:lnTo>
                      <a:pt x="39" y="46"/>
                    </a:lnTo>
                    <a:lnTo>
                      <a:pt x="38" y="46"/>
                    </a:lnTo>
                    <a:lnTo>
                      <a:pt x="36" y="47"/>
                    </a:lnTo>
                    <a:lnTo>
                      <a:pt x="35" y="47"/>
                    </a:lnTo>
                    <a:lnTo>
                      <a:pt x="32" y="47"/>
                    </a:lnTo>
                    <a:lnTo>
                      <a:pt x="31" y="48"/>
                    </a:lnTo>
                    <a:lnTo>
                      <a:pt x="30" y="48"/>
                    </a:lnTo>
                    <a:lnTo>
                      <a:pt x="29" y="48"/>
                    </a:lnTo>
                    <a:lnTo>
                      <a:pt x="27" y="48"/>
                    </a:lnTo>
                    <a:lnTo>
                      <a:pt x="26" y="48"/>
                    </a:lnTo>
                    <a:lnTo>
                      <a:pt x="23" y="47"/>
                    </a:lnTo>
                    <a:lnTo>
                      <a:pt x="22" y="46"/>
                    </a:lnTo>
                    <a:lnTo>
                      <a:pt x="21" y="44"/>
                    </a:lnTo>
                    <a:lnTo>
                      <a:pt x="20" y="43"/>
                    </a:lnTo>
                    <a:lnTo>
                      <a:pt x="18" y="42"/>
                    </a:lnTo>
                    <a:lnTo>
                      <a:pt x="16" y="41"/>
                    </a:lnTo>
                    <a:lnTo>
                      <a:pt x="14" y="39"/>
                    </a:lnTo>
                    <a:lnTo>
                      <a:pt x="13" y="38"/>
                    </a:lnTo>
                    <a:lnTo>
                      <a:pt x="11" y="37"/>
                    </a:lnTo>
                    <a:lnTo>
                      <a:pt x="9" y="36"/>
                    </a:lnTo>
                    <a:lnTo>
                      <a:pt x="8" y="34"/>
                    </a:lnTo>
                    <a:lnTo>
                      <a:pt x="7" y="34"/>
                    </a:lnTo>
                    <a:lnTo>
                      <a:pt x="6" y="33"/>
                    </a:lnTo>
                    <a:lnTo>
                      <a:pt x="4" y="32"/>
                    </a:lnTo>
                    <a:lnTo>
                      <a:pt x="2" y="30"/>
                    </a:lnTo>
                    <a:lnTo>
                      <a:pt x="0" y="29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562" name="Freeform 95"/>
              <p:cNvSpPr>
                <a:spLocks/>
              </p:cNvSpPr>
              <p:nvPr/>
            </p:nvSpPr>
            <p:spPr bwMode="auto">
              <a:xfrm>
                <a:off x="471057" y="466728"/>
                <a:ext cx="13" cy="9"/>
              </a:xfrm>
              <a:custGeom>
                <a:avLst/>
                <a:gdLst/>
                <a:ahLst/>
                <a:cxnLst>
                  <a:cxn ang="0">
                    <a:pos x="12" y="12"/>
                  </a:cxn>
                  <a:cxn ang="0">
                    <a:pos x="13" y="12"/>
                  </a:cxn>
                  <a:cxn ang="0">
                    <a:pos x="16" y="14"/>
                  </a:cxn>
                  <a:cxn ang="0">
                    <a:pos x="17" y="14"/>
                  </a:cxn>
                  <a:cxn ang="0">
                    <a:pos x="18" y="15"/>
                  </a:cxn>
                  <a:cxn ang="0">
                    <a:pos x="19" y="15"/>
                  </a:cxn>
                  <a:cxn ang="0">
                    <a:pos x="22" y="16"/>
                  </a:cxn>
                  <a:cxn ang="0">
                    <a:pos x="23" y="18"/>
                  </a:cxn>
                  <a:cxn ang="0">
                    <a:pos x="25" y="19"/>
                  </a:cxn>
                  <a:cxn ang="0">
                    <a:pos x="27" y="20"/>
                  </a:cxn>
                  <a:cxn ang="0">
                    <a:pos x="28" y="21"/>
                  </a:cxn>
                  <a:cxn ang="0">
                    <a:pos x="30" y="23"/>
                  </a:cxn>
                  <a:cxn ang="0">
                    <a:pos x="32" y="24"/>
                  </a:cxn>
                  <a:cxn ang="0">
                    <a:pos x="33" y="25"/>
                  </a:cxn>
                  <a:cxn ang="0">
                    <a:pos x="35" y="26"/>
                  </a:cxn>
                  <a:cxn ang="0">
                    <a:pos x="36" y="28"/>
                  </a:cxn>
                  <a:cxn ang="0">
                    <a:pos x="39" y="30"/>
                  </a:cxn>
                  <a:cxn ang="0">
                    <a:pos x="40" y="30"/>
                  </a:cxn>
                  <a:cxn ang="0">
                    <a:pos x="41" y="30"/>
                  </a:cxn>
                  <a:cxn ang="0">
                    <a:pos x="44" y="32"/>
                  </a:cxn>
                  <a:cxn ang="0">
                    <a:pos x="45" y="32"/>
                  </a:cxn>
                  <a:cxn ang="0">
                    <a:pos x="46" y="33"/>
                  </a:cxn>
                  <a:cxn ang="0">
                    <a:pos x="48" y="34"/>
                  </a:cxn>
                  <a:cxn ang="0">
                    <a:pos x="50" y="35"/>
                  </a:cxn>
                  <a:cxn ang="0">
                    <a:pos x="51" y="37"/>
                  </a:cxn>
                  <a:cxn ang="0">
                    <a:pos x="49" y="32"/>
                  </a:cxn>
                  <a:cxn ang="0">
                    <a:pos x="46" y="29"/>
                  </a:cxn>
                  <a:cxn ang="0">
                    <a:pos x="44" y="25"/>
                  </a:cxn>
                  <a:cxn ang="0">
                    <a:pos x="41" y="21"/>
                  </a:cxn>
                  <a:cxn ang="0">
                    <a:pos x="37" y="18"/>
                  </a:cxn>
                  <a:cxn ang="0">
                    <a:pos x="33" y="15"/>
                  </a:cxn>
                  <a:cxn ang="0">
                    <a:pos x="31" y="12"/>
                  </a:cxn>
                  <a:cxn ang="0">
                    <a:pos x="27" y="10"/>
                  </a:cxn>
                  <a:cxn ang="0">
                    <a:pos x="23" y="9"/>
                  </a:cxn>
                  <a:cxn ang="0">
                    <a:pos x="19" y="6"/>
                  </a:cxn>
                  <a:cxn ang="0">
                    <a:pos x="17" y="5"/>
                  </a:cxn>
                  <a:cxn ang="0">
                    <a:pos x="13" y="3"/>
                  </a:cxn>
                  <a:cxn ang="0">
                    <a:pos x="9" y="2"/>
                  </a:cxn>
                  <a:cxn ang="0">
                    <a:pos x="7" y="1"/>
                  </a:cxn>
                  <a:cxn ang="0">
                    <a:pos x="4" y="0"/>
                  </a:cxn>
                  <a:cxn ang="0">
                    <a:pos x="0" y="0"/>
                  </a:cxn>
                  <a:cxn ang="0">
                    <a:pos x="3" y="1"/>
                  </a:cxn>
                  <a:cxn ang="0">
                    <a:pos x="4" y="2"/>
                  </a:cxn>
                  <a:cxn ang="0">
                    <a:pos x="5" y="3"/>
                  </a:cxn>
                  <a:cxn ang="0">
                    <a:pos x="7" y="5"/>
                  </a:cxn>
                  <a:cxn ang="0">
                    <a:pos x="8" y="6"/>
                  </a:cxn>
                  <a:cxn ang="0">
                    <a:pos x="9" y="9"/>
                  </a:cxn>
                  <a:cxn ang="0">
                    <a:pos x="10" y="10"/>
                  </a:cxn>
                  <a:cxn ang="0">
                    <a:pos x="12" y="12"/>
                  </a:cxn>
                </a:cxnLst>
                <a:rect l="0" t="0" r="r" b="b"/>
                <a:pathLst>
                  <a:path w="51" h="37">
                    <a:moveTo>
                      <a:pt x="12" y="12"/>
                    </a:moveTo>
                    <a:lnTo>
                      <a:pt x="13" y="12"/>
                    </a:lnTo>
                    <a:lnTo>
                      <a:pt x="16" y="14"/>
                    </a:lnTo>
                    <a:lnTo>
                      <a:pt x="17" y="14"/>
                    </a:lnTo>
                    <a:lnTo>
                      <a:pt x="18" y="15"/>
                    </a:lnTo>
                    <a:lnTo>
                      <a:pt x="19" y="15"/>
                    </a:lnTo>
                    <a:lnTo>
                      <a:pt x="22" y="16"/>
                    </a:lnTo>
                    <a:lnTo>
                      <a:pt x="23" y="18"/>
                    </a:lnTo>
                    <a:lnTo>
                      <a:pt x="25" y="19"/>
                    </a:lnTo>
                    <a:lnTo>
                      <a:pt x="27" y="20"/>
                    </a:lnTo>
                    <a:lnTo>
                      <a:pt x="28" y="21"/>
                    </a:lnTo>
                    <a:lnTo>
                      <a:pt x="30" y="23"/>
                    </a:lnTo>
                    <a:lnTo>
                      <a:pt x="32" y="24"/>
                    </a:lnTo>
                    <a:lnTo>
                      <a:pt x="33" y="25"/>
                    </a:lnTo>
                    <a:lnTo>
                      <a:pt x="35" y="26"/>
                    </a:lnTo>
                    <a:lnTo>
                      <a:pt x="36" y="28"/>
                    </a:lnTo>
                    <a:lnTo>
                      <a:pt x="39" y="30"/>
                    </a:lnTo>
                    <a:lnTo>
                      <a:pt x="40" y="30"/>
                    </a:lnTo>
                    <a:lnTo>
                      <a:pt x="41" y="30"/>
                    </a:lnTo>
                    <a:lnTo>
                      <a:pt x="44" y="32"/>
                    </a:lnTo>
                    <a:lnTo>
                      <a:pt x="45" y="32"/>
                    </a:lnTo>
                    <a:lnTo>
                      <a:pt x="46" y="33"/>
                    </a:lnTo>
                    <a:lnTo>
                      <a:pt x="48" y="34"/>
                    </a:lnTo>
                    <a:lnTo>
                      <a:pt x="50" y="35"/>
                    </a:lnTo>
                    <a:lnTo>
                      <a:pt x="51" y="37"/>
                    </a:lnTo>
                    <a:lnTo>
                      <a:pt x="49" y="32"/>
                    </a:lnTo>
                    <a:lnTo>
                      <a:pt x="46" y="29"/>
                    </a:lnTo>
                    <a:lnTo>
                      <a:pt x="44" y="25"/>
                    </a:lnTo>
                    <a:lnTo>
                      <a:pt x="41" y="21"/>
                    </a:lnTo>
                    <a:lnTo>
                      <a:pt x="37" y="18"/>
                    </a:lnTo>
                    <a:lnTo>
                      <a:pt x="33" y="15"/>
                    </a:lnTo>
                    <a:lnTo>
                      <a:pt x="31" y="12"/>
                    </a:lnTo>
                    <a:lnTo>
                      <a:pt x="27" y="10"/>
                    </a:lnTo>
                    <a:lnTo>
                      <a:pt x="23" y="9"/>
                    </a:lnTo>
                    <a:lnTo>
                      <a:pt x="19" y="6"/>
                    </a:lnTo>
                    <a:lnTo>
                      <a:pt x="17" y="5"/>
                    </a:lnTo>
                    <a:lnTo>
                      <a:pt x="13" y="3"/>
                    </a:lnTo>
                    <a:lnTo>
                      <a:pt x="9" y="2"/>
                    </a:lnTo>
                    <a:lnTo>
                      <a:pt x="7" y="1"/>
                    </a:lnTo>
                    <a:lnTo>
                      <a:pt x="4" y="0"/>
                    </a:lnTo>
                    <a:lnTo>
                      <a:pt x="0" y="0"/>
                    </a:lnTo>
                    <a:lnTo>
                      <a:pt x="3" y="1"/>
                    </a:lnTo>
                    <a:lnTo>
                      <a:pt x="4" y="2"/>
                    </a:lnTo>
                    <a:lnTo>
                      <a:pt x="5" y="3"/>
                    </a:lnTo>
                    <a:lnTo>
                      <a:pt x="7" y="5"/>
                    </a:lnTo>
                    <a:lnTo>
                      <a:pt x="8" y="6"/>
                    </a:lnTo>
                    <a:lnTo>
                      <a:pt x="9" y="9"/>
                    </a:lnTo>
                    <a:lnTo>
                      <a:pt x="10" y="10"/>
                    </a:lnTo>
                    <a:lnTo>
                      <a:pt x="12" y="12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563" name="Freeform 96"/>
              <p:cNvSpPr>
                <a:spLocks/>
              </p:cNvSpPr>
              <p:nvPr/>
            </p:nvSpPr>
            <p:spPr bwMode="auto">
              <a:xfrm>
                <a:off x="471058" y="466742"/>
                <a:ext cx="12" cy="15"/>
              </a:xfrm>
              <a:custGeom>
                <a:avLst/>
                <a:gdLst/>
                <a:ahLst/>
                <a:cxnLst>
                  <a:cxn ang="0">
                    <a:pos x="1" y="34"/>
                  </a:cxn>
                  <a:cxn ang="0">
                    <a:pos x="4" y="26"/>
                  </a:cxn>
                  <a:cxn ang="0">
                    <a:pos x="6" y="18"/>
                  </a:cxn>
                  <a:cxn ang="0">
                    <a:pos x="8" y="11"/>
                  </a:cxn>
                  <a:cxn ang="0">
                    <a:pos x="10" y="7"/>
                  </a:cxn>
                  <a:cxn ang="0">
                    <a:pos x="13" y="6"/>
                  </a:cxn>
                  <a:cxn ang="0">
                    <a:pos x="17" y="6"/>
                  </a:cxn>
                  <a:cxn ang="0">
                    <a:pos x="19" y="4"/>
                  </a:cxn>
                  <a:cxn ang="0">
                    <a:pos x="23" y="3"/>
                  </a:cxn>
                  <a:cxn ang="0">
                    <a:pos x="26" y="3"/>
                  </a:cxn>
                  <a:cxn ang="0">
                    <a:pos x="28" y="2"/>
                  </a:cxn>
                  <a:cxn ang="0">
                    <a:pos x="32" y="0"/>
                  </a:cxn>
                  <a:cxn ang="0">
                    <a:pos x="36" y="3"/>
                  </a:cxn>
                  <a:cxn ang="0">
                    <a:pos x="40" y="8"/>
                  </a:cxn>
                  <a:cxn ang="0">
                    <a:pos x="44" y="15"/>
                  </a:cxn>
                  <a:cxn ang="0">
                    <a:pos x="46" y="21"/>
                  </a:cxn>
                  <a:cxn ang="0">
                    <a:pos x="47" y="27"/>
                  </a:cxn>
                  <a:cxn ang="0">
                    <a:pos x="47" y="34"/>
                  </a:cxn>
                  <a:cxn ang="0">
                    <a:pos x="45" y="41"/>
                  </a:cxn>
                  <a:cxn ang="0">
                    <a:pos x="42" y="48"/>
                  </a:cxn>
                  <a:cxn ang="0">
                    <a:pos x="38" y="53"/>
                  </a:cxn>
                  <a:cxn ang="0">
                    <a:pos x="35" y="54"/>
                  </a:cxn>
                  <a:cxn ang="0">
                    <a:pos x="32" y="55"/>
                  </a:cxn>
                  <a:cxn ang="0">
                    <a:pos x="28" y="57"/>
                  </a:cxn>
                  <a:cxn ang="0">
                    <a:pos x="26" y="58"/>
                  </a:cxn>
                  <a:cxn ang="0">
                    <a:pos x="22" y="58"/>
                  </a:cxn>
                  <a:cxn ang="0">
                    <a:pos x="18" y="59"/>
                  </a:cxn>
                  <a:cxn ang="0">
                    <a:pos x="14" y="59"/>
                  </a:cxn>
                  <a:cxn ang="0">
                    <a:pos x="12" y="57"/>
                  </a:cxn>
                  <a:cxn ang="0">
                    <a:pos x="9" y="52"/>
                  </a:cxn>
                  <a:cxn ang="0">
                    <a:pos x="5" y="45"/>
                  </a:cxn>
                  <a:cxn ang="0">
                    <a:pos x="1" y="40"/>
                  </a:cxn>
                </a:cxnLst>
                <a:rect l="0" t="0" r="r" b="b"/>
                <a:pathLst>
                  <a:path w="47" h="59">
                    <a:moveTo>
                      <a:pt x="0" y="38"/>
                    </a:moveTo>
                    <a:lnTo>
                      <a:pt x="1" y="34"/>
                    </a:lnTo>
                    <a:lnTo>
                      <a:pt x="3" y="30"/>
                    </a:lnTo>
                    <a:lnTo>
                      <a:pt x="4" y="26"/>
                    </a:lnTo>
                    <a:lnTo>
                      <a:pt x="5" y="22"/>
                    </a:lnTo>
                    <a:lnTo>
                      <a:pt x="6" y="18"/>
                    </a:lnTo>
                    <a:lnTo>
                      <a:pt x="6" y="15"/>
                    </a:lnTo>
                    <a:lnTo>
                      <a:pt x="8" y="11"/>
                    </a:lnTo>
                    <a:lnTo>
                      <a:pt x="9" y="7"/>
                    </a:lnTo>
                    <a:lnTo>
                      <a:pt x="10" y="7"/>
                    </a:lnTo>
                    <a:lnTo>
                      <a:pt x="12" y="6"/>
                    </a:lnTo>
                    <a:lnTo>
                      <a:pt x="13" y="6"/>
                    </a:lnTo>
                    <a:lnTo>
                      <a:pt x="14" y="6"/>
                    </a:lnTo>
                    <a:lnTo>
                      <a:pt x="17" y="6"/>
                    </a:lnTo>
                    <a:lnTo>
                      <a:pt x="18" y="4"/>
                    </a:lnTo>
                    <a:lnTo>
                      <a:pt x="19" y="4"/>
                    </a:lnTo>
                    <a:lnTo>
                      <a:pt x="21" y="4"/>
                    </a:lnTo>
                    <a:lnTo>
                      <a:pt x="23" y="3"/>
                    </a:lnTo>
                    <a:lnTo>
                      <a:pt x="24" y="3"/>
                    </a:lnTo>
                    <a:lnTo>
                      <a:pt x="26" y="3"/>
                    </a:lnTo>
                    <a:lnTo>
                      <a:pt x="27" y="2"/>
                    </a:lnTo>
                    <a:lnTo>
                      <a:pt x="28" y="2"/>
                    </a:lnTo>
                    <a:lnTo>
                      <a:pt x="31" y="2"/>
                    </a:lnTo>
                    <a:lnTo>
                      <a:pt x="32" y="0"/>
                    </a:lnTo>
                    <a:lnTo>
                      <a:pt x="33" y="0"/>
                    </a:lnTo>
                    <a:lnTo>
                      <a:pt x="36" y="3"/>
                    </a:lnTo>
                    <a:lnTo>
                      <a:pt x="38" y="6"/>
                    </a:lnTo>
                    <a:lnTo>
                      <a:pt x="40" y="8"/>
                    </a:lnTo>
                    <a:lnTo>
                      <a:pt x="41" y="12"/>
                    </a:lnTo>
                    <a:lnTo>
                      <a:pt x="44" y="15"/>
                    </a:lnTo>
                    <a:lnTo>
                      <a:pt x="45" y="17"/>
                    </a:lnTo>
                    <a:lnTo>
                      <a:pt x="46" y="21"/>
                    </a:lnTo>
                    <a:lnTo>
                      <a:pt x="47" y="23"/>
                    </a:lnTo>
                    <a:lnTo>
                      <a:pt x="47" y="27"/>
                    </a:lnTo>
                    <a:lnTo>
                      <a:pt x="47" y="31"/>
                    </a:lnTo>
                    <a:lnTo>
                      <a:pt x="47" y="34"/>
                    </a:lnTo>
                    <a:lnTo>
                      <a:pt x="46" y="38"/>
                    </a:lnTo>
                    <a:lnTo>
                      <a:pt x="45" y="41"/>
                    </a:lnTo>
                    <a:lnTo>
                      <a:pt x="44" y="44"/>
                    </a:lnTo>
                    <a:lnTo>
                      <a:pt x="42" y="48"/>
                    </a:lnTo>
                    <a:lnTo>
                      <a:pt x="40" y="52"/>
                    </a:lnTo>
                    <a:lnTo>
                      <a:pt x="38" y="53"/>
                    </a:lnTo>
                    <a:lnTo>
                      <a:pt x="37" y="53"/>
                    </a:lnTo>
                    <a:lnTo>
                      <a:pt x="35" y="54"/>
                    </a:lnTo>
                    <a:lnTo>
                      <a:pt x="33" y="55"/>
                    </a:lnTo>
                    <a:lnTo>
                      <a:pt x="32" y="55"/>
                    </a:lnTo>
                    <a:lnTo>
                      <a:pt x="31" y="57"/>
                    </a:lnTo>
                    <a:lnTo>
                      <a:pt x="28" y="57"/>
                    </a:lnTo>
                    <a:lnTo>
                      <a:pt x="27" y="58"/>
                    </a:lnTo>
                    <a:lnTo>
                      <a:pt x="26" y="58"/>
                    </a:lnTo>
                    <a:lnTo>
                      <a:pt x="24" y="58"/>
                    </a:lnTo>
                    <a:lnTo>
                      <a:pt x="22" y="58"/>
                    </a:lnTo>
                    <a:lnTo>
                      <a:pt x="21" y="58"/>
                    </a:lnTo>
                    <a:lnTo>
                      <a:pt x="18" y="59"/>
                    </a:lnTo>
                    <a:lnTo>
                      <a:pt x="17" y="59"/>
                    </a:lnTo>
                    <a:lnTo>
                      <a:pt x="14" y="59"/>
                    </a:lnTo>
                    <a:lnTo>
                      <a:pt x="13" y="59"/>
                    </a:lnTo>
                    <a:lnTo>
                      <a:pt x="12" y="57"/>
                    </a:lnTo>
                    <a:lnTo>
                      <a:pt x="12" y="54"/>
                    </a:lnTo>
                    <a:lnTo>
                      <a:pt x="9" y="52"/>
                    </a:lnTo>
                    <a:lnTo>
                      <a:pt x="8" y="48"/>
                    </a:lnTo>
                    <a:lnTo>
                      <a:pt x="5" y="45"/>
                    </a:lnTo>
                    <a:lnTo>
                      <a:pt x="4" y="43"/>
                    </a:lnTo>
                    <a:lnTo>
                      <a:pt x="1" y="40"/>
                    </a:lnTo>
                    <a:lnTo>
                      <a:pt x="0" y="38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564" name="Freeform 97"/>
              <p:cNvSpPr>
                <a:spLocks/>
              </p:cNvSpPr>
              <p:nvPr/>
            </p:nvSpPr>
            <p:spPr bwMode="auto">
              <a:xfrm>
                <a:off x="471046" y="466752"/>
                <a:ext cx="15" cy="11"/>
              </a:xfrm>
              <a:custGeom>
                <a:avLst/>
                <a:gdLst/>
                <a:ahLst/>
                <a:cxnLst>
                  <a:cxn ang="0">
                    <a:pos x="58" y="19"/>
                  </a:cxn>
                  <a:cxn ang="0">
                    <a:pos x="55" y="13"/>
                  </a:cxn>
                  <a:cxn ang="0">
                    <a:pos x="53" y="8"/>
                  </a:cxn>
                  <a:cxn ang="0">
                    <a:pos x="49" y="2"/>
                  </a:cxn>
                  <a:cxn ang="0">
                    <a:pos x="45" y="0"/>
                  </a:cxn>
                  <a:cxn ang="0">
                    <a:pos x="41" y="0"/>
                  </a:cxn>
                  <a:cxn ang="0">
                    <a:pos x="38" y="1"/>
                  </a:cxn>
                  <a:cxn ang="0">
                    <a:pos x="34" y="1"/>
                  </a:cxn>
                  <a:cxn ang="0">
                    <a:pos x="29" y="1"/>
                  </a:cxn>
                  <a:cxn ang="0">
                    <a:pos x="25" y="1"/>
                  </a:cxn>
                  <a:cxn ang="0">
                    <a:pos x="21" y="1"/>
                  </a:cxn>
                  <a:cxn ang="0">
                    <a:pos x="16" y="1"/>
                  </a:cxn>
                  <a:cxn ang="0">
                    <a:pos x="12" y="2"/>
                  </a:cxn>
                  <a:cxn ang="0">
                    <a:pos x="9" y="8"/>
                  </a:cxn>
                  <a:cxn ang="0">
                    <a:pos x="6" y="10"/>
                  </a:cxn>
                  <a:cxn ang="0">
                    <a:pos x="3" y="15"/>
                  </a:cxn>
                  <a:cxn ang="0">
                    <a:pos x="2" y="20"/>
                  </a:cxn>
                  <a:cxn ang="0">
                    <a:pos x="6" y="28"/>
                  </a:cxn>
                  <a:cxn ang="0">
                    <a:pos x="8" y="34"/>
                  </a:cxn>
                  <a:cxn ang="0">
                    <a:pos x="13" y="40"/>
                  </a:cxn>
                  <a:cxn ang="0">
                    <a:pos x="17" y="43"/>
                  </a:cxn>
                  <a:cxn ang="0">
                    <a:pos x="21" y="43"/>
                  </a:cxn>
                  <a:cxn ang="0">
                    <a:pos x="25" y="45"/>
                  </a:cxn>
                  <a:cxn ang="0">
                    <a:pos x="29" y="45"/>
                  </a:cxn>
                  <a:cxn ang="0">
                    <a:pos x="32" y="45"/>
                  </a:cxn>
                  <a:cxn ang="0">
                    <a:pos x="36" y="43"/>
                  </a:cxn>
                  <a:cxn ang="0">
                    <a:pos x="40" y="43"/>
                  </a:cxn>
                  <a:cxn ang="0">
                    <a:pos x="45" y="43"/>
                  </a:cxn>
                  <a:cxn ang="0">
                    <a:pos x="49" y="40"/>
                  </a:cxn>
                  <a:cxn ang="0">
                    <a:pos x="53" y="34"/>
                  </a:cxn>
                  <a:cxn ang="0">
                    <a:pos x="55" y="31"/>
                  </a:cxn>
                  <a:cxn ang="0">
                    <a:pos x="58" y="25"/>
                  </a:cxn>
                </a:cxnLst>
                <a:rect l="0" t="0" r="r" b="b"/>
                <a:pathLst>
                  <a:path w="59" h="45">
                    <a:moveTo>
                      <a:pt x="59" y="22"/>
                    </a:moveTo>
                    <a:lnTo>
                      <a:pt x="58" y="19"/>
                    </a:lnTo>
                    <a:lnTo>
                      <a:pt x="57" y="16"/>
                    </a:lnTo>
                    <a:lnTo>
                      <a:pt x="55" y="13"/>
                    </a:lnTo>
                    <a:lnTo>
                      <a:pt x="54" y="10"/>
                    </a:lnTo>
                    <a:lnTo>
                      <a:pt x="53" y="8"/>
                    </a:lnTo>
                    <a:lnTo>
                      <a:pt x="50" y="5"/>
                    </a:lnTo>
                    <a:lnTo>
                      <a:pt x="49" y="2"/>
                    </a:lnTo>
                    <a:lnTo>
                      <a:pt x="46" y="0"/>
                    </a:lnTo>
                    <a:lnTo>
                      <a:pt x="45" y="0"/>
                    </a:lnTo>
                    <a:lnTo>
                      <a:pt x="43" y="0"/>
                    </a:lnTo>
                    <a:lnTo>
                      <a:pt x="41" y="0"/>
                    </a:lnTo>
                    <a:lnTo>
                      <a:pt x="39" y="1"/>
                    </a:lnTo>
                    <a:lnTo>
                      <a:pt x="38" y="1"/>
                    </a:lnTo>
                    <a:lnTo>
                      <a:pt x="35" y="1"/>
                    </a:lnTo>
                    <a:lnTo>
                      <a:pt x="34" y="1"/>
                    </a:lnTo>
                    <a:lnTo>
                      <a:pt x="31" y="1"/>
                    </a:lnTo>
                    <a:lnTo>
                      <a:pt x="29" y="1"/>
                    </a:lnTo>
                    <a:lnTo>
                      <a:pt x="27" y="1"/>
                    </a:lnTo>
                    <a:lnTo>
                      <a:pt x="25" y="1"/>
                    </a:lnTo>
                    <a:lnTo>
                      <a:pt x="23" y="1"/>
                    </a:lnTo>
                    <a:lnTo>
                      <a:pt x="21" y="1"/>
                    </a:lnTo>
                    <a:lnTo>
                      <a:pt x="18" y="1"/>
                    </a:lnTo>
                    <a:lnTo>
                      <a:pt x="16" y="1"/>
                    </a:lnTo>
                    <a:lnTo>
                      <a:pt x="15" y="0"/>
                    </a:lnTo>
                    <a:lnTo>
                      <a:pt x="12" y="2"/>
                    </a:lnTo>
                    <a:lnTo>
                      <a:pt x="11" y="5"/>
                    </a:lnTo>
                    <a:lnTo>
                      <a:pt x="9" y="8"/>
                    </a:lnTo>
                    <a:lnTo>
                      <a:pt x="7" y="9"/>
                    </a:lnTo>
                    <a:lnTo>
                      <a:pt x="6" y="10"/>
                    </a:lnTo>
                    <a:lnTo>
                      <a:pt x="4" y="13"/>
                    </a:lnTo>
                    <a:lnTo>
                      <a:pt x="3" y="15"/>
                    </a:lnTo>
                    <a:lnTo>
                      <a:pt x="0" y="18"/>
                    </a:lnTo>
                    <a:lnTo>
                      <a:pt x="2" y="20"/>
                    </a:lnTo>
                    <a:lnTo>
                      <a:pt x="4" y="24"/>
                    </a:lnTo>
                    <a:lnTo>
                      <a:pt x="6" y="28"/>
                    </a:lnTo>
                    <a:lnTo>
                      <a:pt x="7" y="31"/>
                    </a:lnTo>
                    <a:lnTo>
                      <a:pt x="8" y="34"/>
                    </a:lnTo>
                    <a:lnTo>
                      <a:pt x="11" y="37"/>
                    </a:lnTo>
                    <a:lnTo>
                      <a:pt x="13" y="40"/>
                    </a:lnTo>
                    <a:lnTo>
                      <a:pt x="15" y="43"/>
                    </a:lnTo>
                    <a:lnTo>
                      <a:pt x="17" y="43"/>
                    </a:lnTo>
                    <a:lnTo>
                      <a:pt x="18" y="43"/>
                    </a:lnTo>
                    <a:lnTo>
                      <a:pt x="21" y="43"/>
                    </a:lnTo>
                    <a:lnTo>
                      <a:pt x="23" y="43"/>
                    </a:lnTo>
                    <a:lnTo>
                      <a:pt x="25" y="45"/>
                    </a:lnTo>
                    <a:lnTo>
                      <a:pt x="27" y="45"/>
                    </a:lnTo>
                    <a:lnTo>
                      <a:pt x="29" y="45"/>
                    </a:lnTo>
                    <a:lnTo>
                      <a:pt x="31" y="45"/>
                    </a:lnTo>
                    <a:lnTo>
                      <a:pt x="32" y="45"/>
                    </a:lnTo>
                    <a:lnTo>
                      <a:pt x="35" y="45"/>
                    </a:lnTo>
                    <a:lnTo>
                      <a:pt x="36" y="43"/>
                    </a:lnTo>
                    <a:lnTo>
                      <a:pt x="39" y="43"/>
                    </a:lnTo>
                    <a:lnTo>
                      <a:pt x="40" y="43"/>
                    </a:lnTo>
                    <a:lnTo>
                      <a:pt x="43" y="43"/>
                    </a:lnTo>
                    <a:lnTo>
                      <a:pt x="45" y="43"/>
                    </a:lnTo>
                    <a:lnTo>
                      <a:pt x="46" y="42"/>
                    </a:lnTo>
                    <a:lnTo>
                      <a:pt x="49" y="40"/>
                    </a:lnTo>
                    <a:lnTo>
                      <a:pt x="52" y="37"/>
                    </a:lnTo>
                    <a:lnTo>
                      <a:pt x="53" y="34"/>
                    </a:lnTo>
                    <a:lnTo>
                      <a:pt x="54" y="33"/>
                    </a:lnTo>
                    <a:lnTo>
                      <a:pt x="55" y="31"/>
                    </a:lnTo>
                    <a:lnTo>
                      <a:pt x="57" y="28"/>
                    </a:lnTo>
                    <a:lnTo>
                      <a:pt x="58" y="25"/>
                    </a:lnTo>
                    <a:lnTo>
                      <a:pt x="59" y="22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565" name="Freeform 98"/>
              <p:cNvSpPr>
                <a:spLocks/>
              </p:cNvSpPr>
              <p:nvPr/>
            </p:nvSpPr>
            <p:spPr bwMode="auto">
              <a:xfrm>
                <a:off x="471034" y="466744"/>
                <a:ext cx="5" cy="16"/>
              </a:xfrm>
              <a:custGeom>
                <a:avLst/>
                <a:gdLst/>
                <a:ahLst/>
                <a:cxnLst>
                  <a:cxn ang="0">
                    <a:pos x="19" y="41"/>
                  </a:cxn>
                  <a:cxn ang="0">
                    <a:pos x="17" y="37"/>
                  </a:cxn>
                  <a:cxn ang="0">
                    <a:pos x="15" y="33"/>
                  </a:cxn>
                  <a:cxn ang="0">
                    <a:pos x="14" y="30"/>
                  </a:cxn>
                  <a:cxn ang="0">
                    <a:pos x="12" y="26"/>
                  </a:cxn>
                  <a:cxn ang="0">
                    <a:pos x="10" y="22"/>
                  </a:cxn>
                  <a:cxn ang="0">
                    <a:pos x="9" y="18"/>
                  </a:cxn>
                  <a:cxn ang="0">
                    <a:pos x="9" y="14"/>
                  </a:cxn>
                  <a:cxn ang="0">
                    <a:pos x="8" y="10"/>
                  </a:cxn>
                  <a:cxn ang="0">
                    <a:pos x="7" y="9"/>
                  </a:cxn>
                  <a:cxn ang="0">
                    <a:pos x="5" y="8"/>
                  </a:cxn>
                  <a:cxn ang="0">
                    <a:pos x="5" y="7"/>
                  </a:cxn>
                  <a:cxn ang="0">
                    <a:pos x="4" y="5"/>
                  </a:cxn>
                  <a:cxn ang="0">
                    <a:pos x="3" y="4"/>
                  </a:cxn>
                  <a:cxn ang="0">
                    <a:pos x="3" y="4"/>
                  </a:cxn>
                  <a:cxn ang="0">
                    <a:pos x="1" y="1"/>
                  </a:cxn>
                  <a:cxn ang="0">
                    <a:pos x="0" y="0"/>
                  </a:cxn>
                  <a:cxn ang="0">
                    <a:pos x="0" y="5"/>
                  </a:cxn>
                  <a:cxn ang="0">
                    <a:pos x="0" y="9"/>
                  </a:cxn>
                  <a:cxn ang="0">
                    <a:pos x="0" y="14"/>
                  </a:cxn>
                  <a:cxn ang="0">
                    <a:pos x="0" y="18"/>
                  </a:cxn>
                  <a:cxn ang="0">
                    <a:pos x="1" y="22"/>
                  </a:cxn>
                  <a:cxn ang="0">
                    <a:pos x="3" y="26"/>
                  </a:cxn>
                  <a:cxn ang="0">
                    <a:pos x="3" y="30"/>
                  </a:cxn>
                  <a:cxn ang="0">
                    <a:pos x="4" y="35"/>
                  </a:cxn>
                  <a:cxn ang="0">
                    <a:pos x="5" y="37"/>
                  </a:cxn>
                  <a:cxn ang="0">
                    <a:pos x="8" y="41"/>
                  </a:cxn>
                  <a:cxn ang="0">
                    <a:pos x="9" y="45"/>
                  </a:cxn>
                  <a:cxn ang="0">
                    <a:pos x="10" y="49"/>
                  </a:cxn>
                  <a:cxn ang="0">
                    <a:pos x="13" y="51"/>
                  </a:cxn>
                  <a:cxn ang="0">
                    <a:pos x="15" y="55"/>
                  </a:cxn>
                  <a:cxn ang="0">
                    <a:pos x="18" y="59"/>
                  </a:cxn>
                  <a:cxn ang="0">
                    <a:pos x="22" y="63"/>
                  </a:cxn>
                  <a:cxn ang="0">
                    <a:pos x="21" y="56"/>
                  </a:cxn>
                  <a:cxn ang="0">
                    <a:pos x="21" y="51"/>
                  </a:cxn>
                  <a:cxn ang="0">
                    <a:pos x="19" y="46"/>
                  </a:cxn>
                  <a:cxn ang="0">
                    <a:pos x="19" y="41"/>
                  </a:cxn>
                </a:cxnLst>
                <a:rect l="0" t="0" r="r" b="b"/>
                <a:pathLst>
                  <a:path w="22" h="63">
                    <a:moveTo>
                      <a:pt x="19" y="41"/>
                    </a:moveTo>
                    <a:lnTo>
                      <a:pt x="17" y="37"/>
                    </a:lnTo>
                    <a:lnTo>
                      <a:pt x="15" y="33"/>
                    </a:lnTo>
                    <a:lnTo>
                      <a:pt x="14" y="30"/>
                    </a:lnTo>
                    <a:lnTo>
                      <a:pt x="12" y="26"/>
                    </a:lnTo>
                    <a:lnTo>
                      <a:pt x="10" y="22"/>
                    </a:lnTo>
                    <a:lnTo>
                      <a:pt x="9" y="18"/>
                    </a:lnTo>
                    <a:lnTo>
                      <a:pt x="9" y="14"/>
                    </a:lnTo>
                    <a:lnTo>
                      <a:pt x="8" y="10"/>
                    </a:lnTo>
                    <a:lnTo>
                      <a:pt x="7" y="9"/>
                    </a:lnTo>
                    <a:lnTo>
                      <a:pt x="5" y="8"/>
                    </a:lnTo>
                    <a:lnTo>
                      <a:pt x="5" y="7"/>
                    </a:lnTo>
                    <a:lnTo>
                      <a:pt x="4" y="5"/>
                    </a:lnTo>
                    <a:lnTo>
                      <a:pt x="3" y="4"/>
                    </a:lnTo>
                    <a:lnTo>
                      <a:pt x="3" y="4"/>
                    </a:lnTo>
                    <a:lnTo>
                      <a:pt x="1" y="1"/>
                    </a:lnTo>
                    <a:lnTo>
                      <a:pt x="0" y="0"/>
                    </a:lnTo>
                    <a:lnTo>
                      <a:pt x="0" y="5"/>
                    </a:lnTo>
                    <a:lnTo>
                      <a:pt x="0" y="9"/>
                    </a:lnTo>
                    <a:lnTo>
                      <a:pt x="0" y="14"/>
                    </a:lnTo>
                    <a:lnTo>
                      <a:pt x="0" y="18"/>
                    </a:lnTo>
                    <a:lnTo>
                      <a:pt x="1" y="22"/>
                    </a:lnTo>
                    <a:lnTo>
                      <a:pt x="3" y="26"/>
                    </a:lnTo>
                    <a:lnTo>
                      <a:pt x="3" y="30"/>
                    </a:lnTo>
                    <a:lnTo>
                      <a:pt x="4" y="35"/>
                    </a:lnTo>
                    <a:lnTo>
                      <a:pt x="5" y="37"/>
                    </a:lnTo>
                    <a:lnTo>
                      <a:pt x="8" y="41"/>
                    </a:lnTo>
                    <a:lnTo>
                      <a:pt x="9" y="45"/>
                    </a:lnTo>
                    <a:lnTo>
                      <a:pt x="10" y="49"/>
                    </a:lnTo>
                    <a:lnTo>
                      <a:pt x="13" y="51"/>
                    </a:lnTo>
                    <a:lnTo>
                      <a:pt x="15" y="55"/>
                    </a:lnTo>
                    <a:lnTo>
                      <a:pt x="18" y="59"/>
                    </a:lnTo>
                    <a:lnTo>
                      <a:pt x="22" y="63"/>
                    </a:lnTo>
                    <a:lnTo>
                      <a:pt x="21" y="56"/>
                    </a:lnTo>
                    <a:lnTo>
                      <a:pt x="21" y="51"/>
                    </a:lnTo>
                    <a:lnTo>
                      <a:pt x="19" y="46"/>
                    </a:lnTo>
                    <a:lnTo>
                      <a:pt x="19" y="41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566" name="Freeform 99"/>
              <p:cNvSpPr>
                <a:spLocks/>
              </p:cNvSpPr>
              <p:nvPr/>
            </p:nvSpPr>
            <p:spPr bwMode="auto">
              <a:xfrm>
                <a:off x="471047" y="466763"/>
                <a:ext cx="12" cy="3"/>
              </a:xfrm>
              <a:custGeom>
                <a:avLst/>
                <a:gdLst/>
                <a:ahLst/>
                <a:cxnLst>
                  <a:cxn ang="0">
                    <a:pos x="7" y="0"/>
                  </a:cxn>
                  <a:cxn ang="0">
                    <a:pos x="10" y="0"/>
                  </a:cxn>
                  <a:cxn ang="0">
                    <a:pos x="12" y="1"/>
                  </a:cxn>
                  <a:cxn ang="0">
                    <a:pos x="14" y="1"/>
                  </a:cxn>
                  <a:cxn ang="0">
                    <a:pos x="16" y="1"/>
                  </a:cxn>
                  <a:cxn ang="0">
                    <a:pos x="19" y="1"/>
                  </a:cxn>
                  <a:cxn ang="0">
                    <a:pos x="21" y="1"/>
                  </a:cxn>
                  <a:cxn ang="0">
                    <a:pos x="23" y="1"/>
                  </a:cxn>
                  <a:cxn ang="0">
                    <a:pos x="25" y="1"/>
                  </a:cxn>
                  <a:cxn ang="0">
                    <a:pos x="28" y="1"/>
                  </a:cxn>
                  <a:cxn ang="0">
                    <a:pos x="30" y="1"/>
                  </a:cxn>
                  <a:cxn ang="0">
                    <a:pos x="32" y="1"/>
                  </a:cxn>
                  <a:cxn ang="0">
                    <a:pos x="34" y="1"/>
                  </a:cxn>
                  <a:cxn ang="0">
                    <a:pos x="35" y="1"/>
                  </a:cxn>
                  <a:cxn ang="0">
                    <a:pos x="38" y="0"/>
                  </a:cxn>
                  <a:cxn ang="0">
                    <a:pos x="40" y="0"/>
                  </a:cxn>
                  <a:cxn ang="0">
                    <a:pos x="42" y="0"/>
                  </a:cxn>
                  <a:cxn ang="0">
                    <a:pos x="48" y="6"/>
                  </a:cxn>
                  <a:cxn ang="0">
                    <a:pos x="46" y="7"/>
                  </a:cxn>
                  <a:cxn ang="0">
                    <a:pos x="42" y="9"/>
                  </a:cxn>
                  <a:cxn ang="0">
                    <a:pos x="39" y="9"/>
                  </a:cxn>
                  <a:cxn ang="0">
                    <a:pos x="35" y="10"/>
                  </a:cxn>
                  <a:cxn ang="0">
                    <a:pos x="32" y="10"/>
                  </a:cxn>
                  <a:cxn ang="0">
                    <a:pos x="28" y="10"/>
                  </a:cxn>
                  <a:cxn ang="0">
                    <a:pos x="25" y="10"/>
                  </a:cxn>
                  <a:cxn ang="0">
                    <a:pos x="21" y="10"/>
                  </a:cxn>
                  <a:cxn ang="0">
                    <a:pos x="19" y="10"/>
                  </a:cxn>
                  <a:cxn ang="0">
                    <a:pos x="15" y="10"/>
                  </a:cxn>
                  <a:cxn ang="0">
                    <a:pos x="12" y="10"/>
                  </a:cxn>
                  <a:cxn ang="0">
                    <a:pos x="9" y="9"/>
                  </a:cxn>
                  <a:cxn ang="0">
                    <a:pos x="6" y="9"/>
                  </a:cxn>
                  <a:cxn ang="0">
                    <a:pos x="5" y="7"/>
                  </a:cxn>
                  <a:cxn ang="0">
                    <a:pos x="2" y="7"/>
                  </a:cxn>
                  <a:cxn ang="0">
                    <a:pos x="0" y="6"/>
                  </a:cxn>
                  <a:cxn ang="0">
                    <a:pos x="7" y="0"/>
                  </a:cxn>
                </a:cxnLst>
                <a:rect l="0" t="0" r="r" b="b"/>
                <a:pathLst>
                  <a:path w="48" h="10">
                    <a:moveTo>
                      <a:pt x="7" y="0"/>
                    </a:moveTo>
                    <a:lnTo>
                      <a:pt x="10" y="0"/>
                    </a:lnTo>
                    <a:lnTo>
                      <a:pt x="12" y="1"/>
                    </a:lnTo>
                    <a:lnTo>
                      <a:pt x="14" y="1"/>
                    </a:lnTo>
                    <a:lnTo>
                      <a:pt x="16" y="1"/>
                    </a:lnTo>
                    <a:lnTo>
                      <a:pt x="19" y="1"/>
                    </a:lnTo>
                    <a:lnTo>
                      <a:pt x="21" y="1"/>
                    </a:lnTo>
                    <a:lnTo>
                      <a:pt x="23" y="1"/>
                    </a:lnTo>
                    <a:lnTo>
                      <a:pt x="25" y="1"/>
                    </a:lnTo>
                    <a:lnTo>
                      <a:pt x="28" y="1"/>
                    </a:lnTo>
                    <a:lnTo>
                      <a:pt x="30" y="1"/>
                    </a:lnTo>
                    <a:lnTo>
                      <a:pt x="32" y="1"/>
                    </a:lnTo>
                    <a:lnTo>
                      <a:pt x="34" y="1"/>
                    </a:lnTo>
                    <a:lnTo>
                      <a:pt x="35" y="1"/>
                    </a:lnTo>
                    <a:lnTo>
                      <a:pt x="38" y="0"/>
                    </a:lnTo>
                    <a:lnTo>
                      <a:pt x="40" y="0"/>
                    </a:lnTo>
                    <a:lnTo>
                      <a:pt x="42" y="0"/>
                    </a:lnTo>
                    <a:lnTo>
                      <a:pt x="48" y="6"/>
                    </a:lnTo>
                    <a:lnTo>
                      <a:pt x="46" y="7"/>
                    </a:lnTo>
                    <a:lnTo>
                      <a:pt x="42" y="9"/>
                    </a:lnTo>
                    <a:lnTo>
                      <a:pt x="39" y="9"/>
                    </a:lnTo>
                    <a:lnTo>
                      <a:pt x="35" y="10"/>
                    </a:lnTo>
                    <a:lnTo>
                      <a:pt x="32" y="10"/>
                    </a:lnTo>
                    <a:lnTo>
                      <a:pt x="28" y="10"/>
                    </a:lnTo>
                    <a:lnTo>
                      <a:pt x="25" y="10"/>
                    </a:lnTo>
                    <a:lnTo>
                      <a:pt x="21" y="10"/>
                    </a:lnTo>
                    <a:lnTo>
                      <a:pt x="19" y="10"/>
                    </a:lnTo>
                    <a:lnTo>
                      <a:pt x="15" y="10"/>
                    </a:lnTo>
                    <a:lnTo>
                      <a:pt x="12" y="10"/>
                    </a:lnTo>
                    <a:lnTo>
                      <a:pt x="9" y="9"/>
                    </a:lnTo>
                    <a:lnTo>
                      <a:pt x="6" y="9"/>
                    </a:lnTo>
                    <a:lnTo>
                      <a:pt x="5" y="7"/>
                    </a:lnTo>
                    <a:lnTo>
                      <a:pt x="2" y="7"/>
                    </a:lnTo>
                    <a:lnTo>
                      <a:pt x="0" y="6"/>
                    </a:lnTo>
                    <a:lnTo>
                      <a:pt x="7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567" name="Freeform 100"/>
              <p:cNvSpPr>
                <a:spLocks/>
              </p:cNvSpPr>
              <p:nvPr/>
            </p:nvSpPr>
            <p:spPr bwMode="auto">
              <a:xfrm>
                <a:off x="471068" y="466746"/>
                <a:ext cx="4" cy="13"/>
              </a:xfrm>
              <a:custGeom>
                <a:avLst/>
                <a:gdLst/>
                <a:ahLst/>
                <a:cxnLst>
                  <a:cxn ang="0">
                    <a:pos x="0" y="39"/>
                  </a:cxn>
                  <a:cxn ang="0">
                    <a:pos x="3" y="36"/>
                  </a:cxn>
                  <a:cxn ang="0">
                    <a:pos x="4" y="32"/>
                  </a:cxn>
                  <a:cxn ang="0">
                    <a:pos x="5" y="28"/>
                  </a:cxn>
                  <a:cxn ang="0">
                    <a:pos x="6" y="25"/>
                  </a:cxn>
                  <a:cxn ang="0">
                    <a:pos x="8" y="21"/>
                  </a:cxn>
                  <a:cxn ang="0">
                    <a:pos x="8" y="17"/>
                  </a:cxn>
                  <a:cxn ang="0">
                    <a:pos x="9" y="14"/>
                  </a:cxn>
                  <a:cxn ang="0">
                    <a:pos x="9" y="10"/>
                  </a:cxn>
                  <a:cxn ang="0">
                    <a:pos x="10" y="9"/>
                  </a:cxn>
                  <a:cxn ang="0">
                    <a:pos x="11" y="8"/>
                  </a:cxn>
                  <a:cxn ang="0">
                    <a:pos x="13" y="7"/>
                  </a:cxn>
                  <a:cxn ang="0">
                    <a:pos x="14" y="5"/>
                  </a:cxn>
                  <a:cxn ang="0">
                    <a:pos x="14" y="4"/>
                  </a:cxn>
                  <a:cxn ang="0">
                    <a:pos x="15" y="3"/>
                  </a:cxn>
                  <a:cxn ang="0">
                    <a:pos x="17" y="2"/>
                  </a:cxn>
                  <a:cxn ang="0">
                    <a:pos x="17" y="0"/>
                  </a:cxn>
                  <a:cxn ang="0">
                    <a:pos x="17" y="7"/>
                  </a:cxn>
                  <a:cxn ang="0">
                    <a:pos x="17" y="13"/>
                  </a:cxn>
                  <a:cxn ang="0">
                    <a:pos x="15" y="21"/>
                  </a:cxn>
                  <a:cxn ang="0">
                    <a:pos x="14" y="27"/>
                  </a:cxn>
                  <a:cxn ang="0">
                    <a:pos x="11" y="34"/>
                  </a:cxn>
                  <a:cxn ang="0">
                    <a:pos x="9" y="40"/>
                  </a:cxn>
                  <a:cxn ang="0">
                    <a:pos x="5" y="46"/>
                  </a:cxn>
                  <a:cxn ang="0">
                    <a:pos x="0" y="53"/>
                  </a:cxn>
                  <a:cxn ang="0">
                    <a:pos x="1" y="49"/>
                  </a:cxn>
                  <a:cxn ang="0">
                    <a:pos x="1" y="45"/>
                  </a:cxn>
                  <a:cxn ang="0">
                    <a:pos x="0" y="42"/>
                  </a:cxn>
                  <a:cxn ang="0">
                    <a:pos x="0" y="39"/>
                  </a:cxn>
                </a:cxnLst>
                <a:rect l="0" t="0" r="r" b="b"/>
                <a:pathLst>
                  <a:path w="17" h="53">
                    <a:moveTo>
                      <a:pt x="0" y="39"/>
                    </a:moveTo>
                    <a:lnTo>
                      <a:pt x="3" y="36"/>
                    </a:lnTo>
                    <a:lnTo>
                      <a:pt x="4" y="32"/>
                    </a:lnTo>
                    <a:lnTo>
                      <a:pt x="5" y="28"/>
                    </a:lnTo>
                    <a:lnTo>
                      <a:pt x="6" y="25"/>
                    </a:lnTo>
                    <a:lnTo>
                      <a:pt x="8" y="21"/>
                    </a:lnTo>
                    <a:lnTo>
                      <a:pt x="8" y="17"/>
                    </a:lnTo>
                    <a:lnTo>
                      <a:pt x="9" y="14"/>
                    </a:lnTo>
                    <a:lnTo>
                      <a:pt x="9" y="10"/>
                    </a:lnTo>
                    <a:lnTo>
                      <a:pt x="10" y="9"/>
                    </a:lnTo>
                    <a:lnTo>
                      <a:pt x="11" y="8"/>
                    </a:lnTo>
                    <a:lnTo>
                      <a:pt x="13" y="7"/>
                    </a:lnTo>
                    <a:lnTo>
                      <a:pt x="14" y="5"/>
                    </a:lnTo>
                    <a:lnTo>
                      <a:pt x="14" y="4"/>
                    </a:lnTo>
                    <a:lnTo>
                      <a:pt x="15" y="3"/>
                    </a:lnTo>
                    <a:lnTo>
                      <a:pt x="17" y="2"/>
                    </a:lnTo>
                    <a:lnTo>
                      <a:pt x="17" y="0"/>
                    </a:lnTo>
                    <a:lnTo>
                      <a:pt x="17" y="7"/>
                    </a:lnTo>
                    <a:lnTo>
                      <a:pt x="17" y="13"/>
                    </a:lnTo>
                    <a:lnTo>
                      <a:pt x="15" y="21"/>
                    </a:lnTo>
                    <a:lnTo>
                      <a:pt x="14" y="27"/>
                    </a:lnTo>
                    <a:lnTo>
                      <a:pt x="11" y="34"/>
                    </a:lnTo>
                    <a:lnTo>
                      <a:pt x="9" y="40"/>
                    </a:lnTo>
                    <a:lnTo>
                      <a:pt x="5" y="46"/>
                    </a:lnTo>
                    <a:lnTo>
                      <a:pt x="0" y="53"/>
                    </a:lnTo>
                    <a:lnTo>
                      <a:pt x="1" y="49"/>
                    </a:lnTo>
                    <a:lnTo>
                      <a:pt x="1" y="45"/>
                    </a:lnTo>
                    <a:lnTo>
                      <a:pt x="0" y="42"/>
                    </a:lnTo>
                    <a:lnTo>
                      <a:pt x="0" y="39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</p:grpSp>
      </p:grpSp>
      <p:grpSp>
        <p:nvGrpSpPr>
          <p:cNvPr id="570" name="148 Grupo"/>
          <p:cNvGrpSpPr/>
          <p:nvPr/>
        </p:nvGrpSpPr>
        <p:grpSpPr>
          <a:xfrm>
            <a:off x="3643306" y="785794"/>
            <a:ext cx="216000" cy="540000"/>
            <a:chOff x="781050" y="0"/>
            <a:chExt cx="180000" cy="553086"/>
          </a:xfrm>
        </p:grpSpPr>
        <p:grpSp>
          <p:nvGrpSpPr>
            <p:cNvPr id="571" name="19 Grupo"/>
            <p:cNvGrpSpPr/>
            <p:nvPr/>
          </p:nvGrpSpPr>
          <p:grpSpPr>
            <a:xfrm>
              <a:off x="781050" y="0"/>
              <a:ext cx="180000" cy="540000"/>
              <a:chOff x="781050" y="0"/>
              <a:chExt cx="1173162" cy="3562350"/>
            </a:xfrm>
            <a:solidFill>
              <a:srgbClr val="FFC000"/>
            </a:solidFill>
          </p:grpSpPr>
          <p:sp>
            <p:nvSpPr>
              <p:cNvPr id="585" name="20 Forma libre"/>
              <p:cNvSpPr/>
              <p:nvPr/>
            </p:nvSpPr>
            <p:spPr>
              <a:xfrm>
                <a:off x="781050" y="0"/>
                <a:ext cx="1173162" cy="3132137"/>
              </a:xfrm>
              <a:custGeom>
                <a:avLst/>
                <a:gdLst>
                  <a:gd name="connsiteX0" fmla="*/ 658812 w 1428750"/>
                  <a:gd name="connsiteY0" fmla="*/ 400050 h 3132137"/>
                  <a:gd name="connsiteX1" fmla="*/ 649287 w 1428750"/>
                  <a:gd name="connsiteY1" fmla="*/ 257175 h 3132137"/>
                  <a:gd name="connsiteX2" fmla="*/ 649287 w 1428750"/>
                  <a:gd name="connsiteY2" fmla="*/ 152400 h 3132137"/>
                  <a:gd name="connsiteX3" fmla="*/ 687387 w 1428750"/>
                  <a:gd name="connsiteY3" fmla="*/ 47625 h 3132137"/>
                  <a:gd name="connsiteX4" fmla="*/ 763587 w 1428750"/>
                  <a:gd name="connsiteY4" fmla="*/ 19050 h 3132137"/>
                  <a:gd name="connsiteX5" fmla="*/ 868362 w 1428750"/>
                  <a:gd name="connsiteY5" fmla="*/ 0 h 3132137"/>
                  <a:gd name="connsiteX6" fmla="*/ 944562 w 1428750"/>
                  <a:gd name="connsiteY6" fmla="*/ 19050 h 3132137"/>
                  <a:gd name="connsiteX7" fmla="*/ 1049337 w 1428750"/>
                  <a:gd name="connsiteY7" fmla="*/ 76200 h 3132137"/>
                  <a:gd name="connsiteX8" fmla="*/ 1068387 w 1428750"/>
                  <a:gd name="connsiteY8" fmla="*/ 276225 h 3132137"/>
                  <a:gd name="connsiteX9" fmla="*/ 1039812 w 1428750"/>
                  <a:gd name="connsiteY9" fmla="*/ 400050 h 3132137"/>
                  <a:gd name="connsiteX10" fmla="*/ 1068387 w 1428750"/>
                  <a:gd name="connsiteY10" fmla="*/ 438150 h 3132137"/>
                  <a:gd name="connsiteX11" fmla="*/ 1258887 w 1428750"/>
                  <a:gd name="connsiteY11" fmla="*/ 523875 h 3132137"/>
                  <a:gd name="connsiteX12" fmla="*/ 1325562 w 1428750"/>
                  <a:gd name="connsiteY12" fmla="*/ 647700 h 3132137"/>
                  <a:gd name="connsiteX13" fmla="*/ 1373187 w 1428750"/>
                  <a:gd name="connsiteY13" fmla="*/ 819150 h 3132137"/>
                  <a:gd name="connsiteX14" fmla="*/ 1401762 w 1428750"/>
                  <a:gd name="connsiteY14" fmla="*/ 1076325 h 3132137"/>
                  <a:gd name="connsiteX15" fmla="*/ 1420812 w 1428750"/>
                  <a:gd name="connsiteY15" fmla="*/ 1514475 h 3132137"/>
                  <a:gd name="connsiteX16" fmla="*/ 1354137 w 1428750"/>
                  <a:gd name="connsiteY16" fmla="*/ 1581150 h 3132137"/>
                  <a:gd name="connsiteX17" fmla="*/ 1182687 w 1428750"/>
                  <a:gd name="connsiteY17" fmla="*/ 1724025 h 3132137"/>
                  <a:gd name="connsiteX18" fmla="*/ 1154112 w 1428750"/>
                  <a:gd name="connsiteY18" fmla="*/ 1819275 h 3132137"/>
                  <a:gd name="connsiteX19" fmla="*/ 1192212 w 1428750"/>
                  <a:gd name="connsiteY19" fmla="*/ 2324100 h 3132137"/>
                  <a:gd name="connsiteX20" fmla="*/ 1116012 w 1428750"/>
                  <a:gd name="connsiteY20" fmla="*/ 2343150 h 3132137"/>
                  <a:gd name="connsiteX21" fmla="*/ 1116012 w 1428750"/>
                  <a:gd name="connsiteY21" fmla="*/ 2343150 h 3132137"/>
                  <a:gd name="connsiteX22" fmla="*/ 1087437 w 1428750"/>
                  <a:gd name="connsiteY22" fmla="*/ 2638425 h 3132137"/>
                  <a:gd name="connsiteX23" fmla="*/ 1096962 w 1428750"/>
                  <a:gd name="connsiteY23" fmla="*/ 2743200 h 3132137"/>
                  <a:gd name="connsiteX24" fmla="*/ 1068387 w 1428750"/>
                  <a:gd name="connsiteY24" fmla="*/ 2847975 h 3132137"/>
                  <a:gd name="connsiteX25" fmla="*/ 973137 w 1428750"/>
                  <a:gd name="connsiteY25" fmla="*/ 2914650 h 3132137"/>
                  <a:gd name="connsiteX26" fmla="*/ 954087 w 1428750"/>
                  <a:gd name="connsiteY26" fmla="*/ 3009900 h 3132137"/>
                  <a:gd name="connsiteX27" fmla="*/ 839787 w 1428750"/>
                  <a:gd name="connsiteY27" fmla="*/ 3114675 h 3132137"/>
                  <a:gd name="connsiteX28" fmla="*/ 782637 w 1428750"/>
                  <a:gd name="connsiteY28" fmla="*/ 3114675 h 3132137"/>
                  <a:gd name="connsiteX29" fmla="*/ 773112 w 1428750"/>
                  <a:gd name="connsiteY29" fmla="*/ 3086100 h 3132137"/>
                  <a:gd name="connsiteX30" fmla="*/ 744537 w 1428750"/>
                  <a:gd name="connsiteY30" fmla="*/ 2962275 h 3132137"/>
                  <a:gd name="connsiteX31" fmla="*/ 744537 w 1428750"/>
                  <a:gd name="connsiteY31" fmla="*/ 2752725 h 3132137"/>
                  <a:gd name="connsiteX32" fmla="*/ 754062 w 1428750"/>
                  <a:gd name="connsiteY32" fmla="*/ 2676525 h 3132137"/>
                  <a:gd name="connsiteX33" fmla="*/ 773112 w 1428750"/>
                  <a:gd name="connsiteY33" fmla="*/ 2647950 h 3132137"/>
                  <a:gd name="connsiteX34" fmla="*/ 811212 w 1428750"/>
                  <a:gd name="connsiteY34" fmla="*/ 2581275 h 3132137"/>
                  <a:gd name="connsiteX35" fmla="*/ 830262 w 1428750"/>
                  <a:gd name="connsiteY35" fmla="*/ 2505075 h 3132137"/>
                  <a:gd name="connsiteX36" fmla="*/ 839787 w 1428750"/>
                  <a:gd name="connsiteY36" fmla="*/ 2343150 h 3132137"/>
                  <a:gd name="connsiteX37" fmla="*/ 830262 w 1428750"/>
                  <a:gd name="connsiteY37" fmla="*/ 2238375 h 3132137"/>
                  <a:gd name="connsiteX38" fmla="*/ 782637 w 1428750"/>
                  <a:gd name="connsiteY38" fmla="*/ 2200275 h 3132137"/>
                  <a:gd name="connsiteX39" fmla="*/ 735012 w 1428750"/>
                  <a:gd name="connsiteY39" fmla="*/ 2228850 h 3132137"/>
                  <a:gd name="connsiteX40" fmla="*/ 696912 w 1428750"/>
                  <a:gd name="connsiteY40" fmla="*/ 2286000 h 3132137"/>
                  <a:gd name="connsiteX41" fmla="*/ 668337 w 1428750"/>
                  <a:gd name="connsiteY41" fmla="*/ 2505075 h 3132137"/>
                  <a:gd name="connsiteX42" fmla="*/ 668337 w 1428750"/>
                  <a:gd name="connsiteY42" fmla="*/ 2619375 h 3132137"/>
                  <a:gd name="connsiteX43" fmla="*/ 696912 w 1428750"/>
                  <a:gd name="connsiteY43" fmla="*/ 2676525 h 3132137"/>
                  <a:gd name="connsiteX44" fmla="*/ 668337 w 1428750"/>
                  <a:gd name="connsiteY44" fmla="*/ 2790825 h 3132137"/>
                  <a:gd name="connsiteX45" fmla="*/ 639762 w 1428750"/>
                  <a:gd name="connsiteY45" fmla="*/ 2962275 h 3132137"/>
                  <a:gd name="connsiteX46" fmla="*/ 630237 w 1428750"/>
                  <a:gd name="connsiteY46" fmla="*/ 3019425 h 3132137"/>
                  <a:gd name="connsiteX47" fmla="*/ 563562 w 1428750"/>
                  <a:gd name="connsiteY47" fmla="*/ 3067050 h 3132137"/>
                  <a:gd name="connsiteX48" fmla="*/ 506412 w 1428750"/>
                  <a:gd name="connsiteY48" fmla="*/ 3067050 h 3132137"/>
                  <a:gd name="connsiteX49" fmla="*/ 458787 w 1428750"/>
                  <a:gd name="connsiteY49" fmla="*/ 2962275 h 3132137"/>
                  <a:gd name="connsiteX50" fmla="*/ 477837 w 1428750"/>
                  <a:gd name="connsiteY50" fmla="*/ 2752725 h 3132137"/>
                  <a:gd name="connsiteX51" fmla="*/ 496887 w 1428750"/>
                  <a:gd name="connsiteY51" fmla="*/ 2571750 h 3132137"/>
                  <a:gd name="connsiteX52" fmla="*/ 420687 w 1428750"/>
                  <a:gd name="connsiteY52" fmla="*/ 2438400 h 3132137"/>
                  <a:gd name="connsiteX53" fmla="*/ 458787 w 1428750"/>
                  <a:gd name="connsiteY53" fmla="*/ 2257425 h 3132137"/>
                  <a:gd name="connsiteX54" fmla="*/ 430212 w 1428750"/>
                  <a:gd name="connsiteY54" fmla="*/ 2238375 h 3132137"/>
                  <a:gd name="connsiteX55" fmla="*/ 363537 w 1428750"/>
                  <a:gd name="connsiteY55" fmla="*/ 2190750 h 3132137"/>
                  <a:gd name="connsiteX56" fmla="*/ 363537 w 1428750"/>
                  <a:gd name="connsiteY56" fmla="*/ 2181225 h 3132137"/>
                  <a:gd name="connsiteX57" fmla="*/ 363537 w 1428750"/>
                  <a:gd name="connsiteY57" fmla="*/ 1838325 h 3132137"/>
                  <a:gd name="connsiteX58" fmla="*/ 373062 w 1428750"/>
                  <a:gd name="connsiteY58" fmla="*/ 1552575 h 3132137"/>
                  <a:gd name="connsiteX59" fmla="*/ 392112 w 1428750"/>
                  <a:gd name="connsiteY59" fmla="*/ 1285875 h 3132137"/>
                  <a:gd name="connsiteX60" fmla="*/ 392112 w 1428750"/>
                  <a:gd name="connsiteY60" fmla="*/ 1123950 h 3132137"/>
                  <a:gd name="connsiteX61" fmla="*/ 411162 w 1428750"/>
                  <a:gd name="connsiteY61" fmla="*/ 1057275 h 3132137"/>
                  <a:gd name="connsiteX62" fmla="*/ 411162 w 1428750"/>
                  <a:gd name="connsiteY62" fmla="*/ 933450 h 3132137"/>
                  <a:gd name="connsiteX63" fmla="*/ 373062 w 1428750"/>
                  <a:gd name="connsiteY63" fmla="*/ 895350 h 3132137"/>
                  <a:gd name="connsiteX64" fmla="*/ 344487 w 1428750"/>
                  <a:gd name="connsiteY64" fmla="*/ 942975 h 3132137"/>
                  <a:gd name="connsiteX65" fmla="*/ 325437 w 1428750"/>
                  <a:gd name="connsiteY65" fmla="*/ 1047750 h 3132137"/>
                  <a:gd name="connsiteX66" fmla="*/ 325437 w 1428750"/>
                  <a:gd name="connsiteY66" fmla="*/ 1190625 h 3132137"/>
                  <a:gd name="connsiteX67" fmla="*/ 315912 w 1428750"/>
                  <a:gd name="connsiteY67" fmla="*/ 1343025 h 3132137"/>
                  <a:gd name="connsiteX68" fmla="*/ 306387 w 1428750"/>
                  <a:gd name="connsiteY68" fmla="*/ 1428750 h 3132137"/>
                  <a:gd name="connsiteX69" fmla="*/ 249237 w 1428750"/>
                  <a:gd name="connsiteY69" fmla="*/ 1495425 h 3132137"/>
                  <a:gd name="connsiteX70" fmla="*/ 249237 w 1428750"/>
                  <a:gd name="connsiteY70" fmla="*/ 1666875 h 3132137"/>
                  <a:gd name="connsiteX71" fmla="*/ 173037 w 1428750"/>
                  <a:gd name="connsiteY71" fmla="*/ 1724025 h 3132137"/>
                  <a:gd name="connsiteX72" fmla="*/ 77787 w 1428750"/>
                  <a:gd name="connsiteY72" fmla="*/ 1724025 h 3132137"/>
                  <a:gd name="connsiteX73" fmla="*/ 39687 w 1428750"/>
                  <a:gd name="connsiteY73" fmla="*/ 1695450 h 3132137"/>
                  <a:gd name="connsiteX74" fmla="*/ 20637 w 1428750"/>
                  <a:gd name="connsiteY74" fmla="*/ 1562100 h 3132137"/>
                  <a:gd name="connsiteX75" fmla="*/ 11112 w 1428750"/>
                  <a:gd name="connsiteY75" fmla="*/ 1476375 h 3132137"/>
                  <a:gd name="connsiteX76" fmla="*/ 11112 w 1428750"/>
                  <a:gd name="connsiteY76" fmla="*/ 1466850 h 3132137"/>
                  <a:gd name="connsiteX77" fmla="*/ 77787 w 1428750"/>
                  <a:gd name="connsiteY77" fmla="*/ 1428750 h 3132137"/>
                  <a:gd name="connsiteX78" fmla="*/ 96837 w 1428750"/>
                  <a:gd name="connsiteY78" fmla="*/ 1390650 h 3132137"/>
                  <a:gd name="connsiteX79" fmla="*/ 106362 w 1428750"/>
                  <a:gd name="connsiteY79" fmla="*/ 1247775 h 3132137"/>
                  <a:gd name="connsiteX80" fmla="*/ 96837 w 1428750"/>
                  <a:gd name="connsiteY80" fmla="*/ 1019175 h 3132137"/>
                  <a:gd name="connsiteX81" fmla="*/ 96837 w 1428750"/>
                  <a:gd name="connsiteY81" fmla="*/ 838200 h 3132137"/>
                  <a:gd name="connsiteX82" fmla="*/ 96837 w 1428750"/>
                  <a:gd name="connsiteY82" fmla="*/ 828675 h 3132137"/>
                  <a:gd name="connsiteX83" fmla="*/ 134937 w 1428750"/>
                  <a:gd name="connsiteY83" fmla="*/ 781050 h 3132137"/>
                  <a:gd name="connsiteX84" fmla="*/ 173037 w 1428750"/>
                  <a:gd name="connsiteY84" fmla="*/ 666750 h 3132137"/>
                  <a:gd name="connsiteX85" fmla="*/ 239712 w 1428750"/>
                  <a:gd name="connsiteY85" fmla="*/ 581025 h 3132137"/>
                  <a:gd name="connsiteX86" fmla="*/ 306387 w 1428750"/>
                  <a:gd name="connsiteY86" fmla="*/ 466725 h 3132137"/>
                  <a:gd name="connsiteX87" fmla="*/ 315912 w 1428750"/>
                  <a:gd name="connsiteY87" fmla="*/ 457200 h 3132137"/>
                  <a:gd name="connsiteX88" fmla="*/ 334962 w 1428750"/>
                  <a:gd name="connsiteY88" fmla="*/ 457200 h 3132137"/>
                  <a:gd name="connsiteX89" fmla="*/ 658812 w 1428750"/>
                  <a:gd name="connsiteY89" fmla="*/ 400050 h 31321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</a:cxnLst>
                <a:rect l="l" t="t" r="r" b="b"/>
                <a:pathLst>
                  <a:path w="1428750" h="3132137">
                    <a:moveTo>
                      <a:pt x="658812" y="400050"/>
                    </a:moveTo>
                    <a:cubicBezTo>
                      <a:pt x="654843" y="349250"/>
                      <a:pt x="650874" y="298450"/>
                      <a:pt x="649287" y="257175"/>
                    </a:cubicBezTo>
                    <a:cubicBezTo>
                      <a:pt x="647700" y="215900"/>
                      <a:pt x="642937" y="187325"/>
                      <a:pt x="649287" y="152400"/>
                    </a:cubicBezTo>
                    <a:cubicBezTo>
                      <a:pt x="655637" y="117475"/>
                      <a:pt x="668337" y="69850"/>
                      <a:pt x="687387" y="47625"/>
                    </a:cubicBezTo>
                    <a:cubicBezTo>
                      <a:pt x="706437" y="25400"/>
                      <a:pt x="733424" y="26988"/>
                      <a:pt x="763587" y="19050"/>
                    </a:cubicBezTo>
                    <a:cubicBezTo>
                      <a:pt x="793750" y="11112"/>
                      <a:pt x="838200" y="0"/>
                      <a:pt x="868362" y="0"/>
                    </a:cubicBezTo>
                    <a:cubicBezTo>
                      <a:pt x="898524" y="0"/>
                      <a:pt x="914400" y="6350"/>
                      <a:pt x="944562" y="19050"/>
                    </a:cubicBezTo>
                    <a:cubicBezTo>
                      <a:pt x="974725" y="31750"/>
                      <a:pt x="1028700" y="33338"/>
                      <a:pt x="1049337" y="76200"/>
                    </a:cubicBezTo>
                    <a:cubicBezTo>
                      <a:pt x="1069974" y="119062"/>
                      <a:pt x="1069975" y="222250"/>
                      <a:pt x="1068387" y="276225"/>
                    </a:cubicBezTo>
                    <a:cubicBezTo>
                      <a:pt x="1066800" y="330200"/>
                      <a:pt x="1039812" y="373063"/>
                      <a:pt x="1039812" y="400050"/>
                    </a:cubicBezTo>
                    <a:cubicBezTo>
                      <a:pt x="1039812" y="427037"/>
                      <a:pt x="1031875" y="417513"/>
                      <a:pt x="1068387" y="438150"/>
                    </a:cubicBezTo>
                    <a:cubicBezTo>
                      <a:pt x="1104900" y="458788"/>
                      <a:pt x="1216025" y="488950"/>
                      <a:pt x="1258887" y="523875"/>
                    </a:cubicBezTo>
                    <a:cubicBezTo>
                      <a:pt x="1301749" y="558800"/>
                      <a:pt x="1306512" y="598488"/>
                      <a:pt x="1325562" y="647700"/>
                    </a:cubicBezTo>
                    <a:cubicBezTo>
                      <a:pt x="1344612" y="696913"/>
                      <a:pt x="1360487" y="747713"/>
                      <a:pt x="1373187" y="819150"/>
                    </a:cubicBezTo>
                    <a:cubicBezTo>
                      <a:pt x="1385887" y="890587"/>
                      <a:pt x="1393825" y="960438"/>
                      <a:pt x="1401762" y="1076325"/>
                    </a:cubicBezTo>
                    <a:cubicBezTo>
                      <a:pt x="1409699" y="1192212"/>
                      <a:pt x="1428750" y="1430338"/>
                      <a:pt x="1420812" y="1514475"/>
                    </a:cubicBezTo>
                    <a:cubicBezTo>
                      <a:pt x="1412875" y="1598613"/>
                      <a:pt x="1393824" y="1546225"/>
                      <a:pt x="1354137" y="1581150"/>
                    </a:cubicBezTo>
                    <a:cubicBezTo>
                      <a:pt x="1314450" y="1616075"/>
                      <a:pt x="1216024" y="1684338"/>
                      <a:pt x="1182687" y="1724025"/>
                    </a:cubicBezTo>
                    <a:cubicBezTo>
                      <a:pt x="1149350" y="1763712"/>
                      <a:pt x="1152525" y="1719263"/>
                      <a:pt x="1154112" y="1819275"/>
                    </a:cubicBezTo>
                    <a:cubicBezTo>
                      <a:pt x="1155699" y="1919287"/>
                      <a:pt x="1198562" y="2236788"/>
                      <a:pt x="1192212" y="2324100"/>
                    </a:cubicBezTo>
                    <a:cubicBezTo>
                      <a:pt x="1185862" y="2411413"/>
                      <a:pt x="1116012" y="2343150"/>
                      <a:pt x="1116012" y="2343150"/>
                    </a:cubicBezTo>
                    <a:lnTo>
                      <a:pt x="1116012" y="2343150"/>
                    </a:lnTo>
                    <a:cubicBezTo>
                      <a:pt x="1111250" y="2392363"/>
                      <a:pt x="1090612" y="2571750"/>
                      <a:pt x="1087437" y="2638425"/>
                    </a:cubicBezTo>
                    <a:cubicBezTo>
                      <a:pt x="1084262" y="2705100"/>
                      <a:pt x="1100137" y="2708275"/>
                      <a:pt x="1096962" y="2743200"/>
                    </a:cubicBezTo>
                    <a:cubicBezTo>
                      <a:pt x="1093787" y="2778125"/>
                      <a:pt x="1089024" y="2819400"/>
                      <a:pt x="1068387" y="2847975"/>
                    </a:cubicBezTo>
                    <a:cubicBezTo>
                      <a:pt x="1047750" y="2876550"/>
                      <a:pt x="992187" y="2887663"/>
                      <a:pt x="973137" y="2914650"/>
                    </a:cubicBezTo>
                    <a:cubicBezTo>
                      <a:pt x="954087" y="2941637"/>
                      <a:pt x="976312" y="2976563"/>
                      <a:pt x="954087" y="3009900"/>
                    </a:cubicBezTo>
                    <a:cubicBezTo>
                      <a:pt x="931862" y="3043237"/>
                      <a:pt x="868362" y="3097213"/>
                      <a:pt x="839787" y="3114675"/>
                    </a:cubicBezTo>
                    <a:cubicBezTo>
                      <a:pt x="811212" y="3132137"/>
                      <a:pt x="793749" y="3119437"/>
                      <a:pt x="782637" y="3114675"/>
                    </a:cubicBezTo>
                    <a:cubicBezTo>
                      <a:pt x="771525" y="3109913"/>
                      <a:pt x="779462" y="3111500"/>
                      <a:pt x="773112" y="3086100"/>
                    </a:cubicBezTo>
                    <a:cubicBezTo>
                      <a:pt x="766762" y="3060700"/>
                      <a:pt x="749300" y="3017838"/>
                      <a:pt x="744537" y="2962275"/>
                    </a:cubicBezTo>
                    <a:cubicBezTo>
                      <a:pt x="739775" y="2906713"/>
                      <a:pt x="742950" y="2800350"/>
                      <a:pt x="744537" y="2752725"/>
                    </a:cubicBezTo>
                    <a:cubicBezTo>
                      <a:pt x="746124" y="2705100"/>
                      <a:pt x="749299" y="2693988"/>
                      <a:pt x="754062" y="2676525"/>
                    </a:cubicBezTo>
                    <a:cubicBezTo>
                      <a:pt x="758825" y="2659062"/>
                      <a:pt x="763587" y="2663825"/>
                      <a:pt x="773112" y="2647950"/>
                    </a:cubicBezTo>
                    <a:cubicBezTo>
                      <a:pt x="782637" y="2632075"/>
                      <a:pt x="801687" y="2605088"/>
                      <a:pt x="811212" y="2581275"/>
                    </a:cubicBezTo>
                    <a:cubicBezTo>
                      <a:pt x="820737" y="2557463"/>
                      <a:pt x="825500" y="2544763"/>
                      <a:pt x="830262" y="2505075"/>
                    </a:cubicBezTo>
                    <a:cubicBezTo>
                      <a:pt x="835025" y="2465388"/>
                      <a:pt x="839787" y="2387600"/>
                      <a:pt x="839787" y="2343150"/>
                    </a:cubicBezTo>
                    <a:cubicBezTo>
                      <a:pt x="839787" y="2298700"/>
                      <a:pt x="839787" y="2262188"/>
                      <a:pt x="830262" y="2238375"/>
                    </a:cubicBezTo>
                    <a:cubicBezTo>
                      <a:pt x="820737" y="2214563"/>
                      <a:pt x="798512" y="2201863"/>
                      <a:pt x="782637" y="2200275"/>
                    </a:cubicBezTo>
                    <a:cubicBezTo>
                      <a:pt x="766762" y="2198688"/>
                      <a:pt x="749299" y="2214563"/>
                      <a:pt x="735012" y="2228850"/>
                    </a:cubicBezTo>
                    <a:cubicBezTo>
                      <a:pt x="720725" y="2243137"/>
                      <a:pt x="708024" y="2239963"/>
                      <a:pt x="696912" y="2286000"/>
                    </a:cubicBezTo>
                    <a:cubicBezTo>
                      <a:pt x="685800" y="2332037"/>
                      <a:pt x="673100" y="2449513"/>
                      <a:pt x="668337" y="2505075"/>
                    </a:cubicBezTo>
                    <a:cubicBezTo>
                      <a:pt x="663575" y="2560638"/>
                      <a:pt x="663575" y="2590800"/>
                      <a:pt x="668337" y="2619375"/>
                    </a:cubicBezTo>
                    <a:cubicBezTo>
                      <a:pt x="673099" y="2647950"/>
                      <a:pt x="696912" y="2647950"/>
                      <a:pt x="696912" y="2676525"/>
                    </a:cubicBezTo>
                    <a:cubicBezTo>
                      <a:pt x="696912" y="2705100"/>
                      <a:pt x="677862" y="2743200"/>
                      <a:pt x="668337" y="2790825"/>
                    </a:cubicBezTo>
                    <a:cubicBezTo>
                      <a:pt x="658812" y="2838450"/>
                      <a:pt x="639762" y="2962275"/>
                      <a:pt x="639762" y="2962275"/>
                    </a:cubicBezTo>
                    <a:cubicBezTo>
                      <a:pt x="633412" y="3000375"/>
                      <a:pt x="642937" y="3001963"/>
                      <a:pt x="630237" y="3019425"/>
                    </a:cubicBezTo>
                    <a:cubicBezTo>
                      <a:pt x="617537" y="3036888"/>
                      <a:pt x="584200" y="3059113"/>
                      <a:pt x="563562" y="3067050"/>
                    </a:cubicBezTo>
                    <a:cubicBezTo>
                      <a:pt x="542925" y="3074988"/>
                      <a:pt x="523874" y="3084512"/>
                      <a:pt x="506412" y="3067050"/>
                    </a:cubicBezTo>
                    <a:cubicBezTo>
                      <a:pt x="488950" y="3049588"/>
                      <a:pt x="463549" y="3014662"/>
                      <a:pt x="458787" y="2962275"/>
                    </a:cubicBezTo>
                    <a:cubicBezTo>
                      <a:pt x="454025" y="2909888"/>
                      <a:pt x="471487" y="2817812"/>
                      <a:pt x="477837" y="2752725"/>
                    </a:cubicBezTo>
                    <a:cubicBezTo>
                      <a:pt x="484187" y="2687638"/>
                      <a:pt x="506412" y="2624137"/>
                      <a:pt x="496887" y="2571750"/>
                    </a:cubicBezTo>
                    <a:cubicBezTo>
                      <a:pt x="487362" y="2519363"/>
                      <a:pt x="427037" y="2490787"/>
                      <a:pt x="420687" y="2438400"/>
                    </a:cubicBezTo>
                    <a:cubicBezTo>
                      <a:pt x="414337" y="2386013"/>
                      <a:pt x="457200" y="2290762"/>
                      <a:pt x="458787" y="2257425"/>
                    </a:cubicBezTo>
                    <a:cubicBezTo>
                      <a:pt x="460374" y="2224088"/>
                      <a:pt x="446087" y="2249488"/>
                      <a:pt x="430212" y="2238375"/>
                    </a:cubicBezTo>
                    <a:cubicBezTo>
                      <a:pt x="414337" y="2227263"/>
                      <a:pt x="374650" y="2200275"/>
                      <a:pt x="363537" y="2190750"/>
                    </a:cubicBezTo>
                    <a:cubicBezTo>
                      <a:pt x="352425" y="2181225"/>
                      <a:pt x="363537" y="2181225"/>
                      <a:pt x="363537" y="2181225"/>
                    </a:cubicBezTo>
                    <a:cubicBezTo>
                      <a:pt x="363537" y="2122488"/>
                      <a:pt x="361950" y="1943100"/>
                      <a:pt x="363537" y="1838325"/>
                    </a:cubicBezTo>
                    <a:cubicBezTo>
                      <a:pt x="365125" y="1733550"/>
                      <a:pt x="368300" y="1644650"/>
                      <a:pt x="373062" y="1552575"/>
                    </a:cubicBezTo>
                    <a:cubicBezTo>
                      <a:pt x="377824" y="1460500"/>
                      <a:pt x="388937" y="1357312"/>
                      <a:pt x="392112" y="1285875"/>
                    </a:cubicBezTo>
                    <a:cubicBezTo>
                      <a:pt x="395287" y="1214438"/>
                      <a:pt x="388937" y="1162050"/>
                      <a:pt x="392112" y="1123950"/>
                    </a:cubicBezTo>
                    <a:cubicBezTo>
                      <a:pt x="395287" y="1085850"/>
                      <a:pt x="407987" y="1089025"/>
                      <a:pt x="411162" y="1057275"/>
                    </a:cubicBezTo>
                    <a:cubicBezTo>
                      <a:pt x="414337" y="1025525"/>
                      <a:pt x="417512" y="960437"/>
                      <a:pt x="411162" y="933450"/>
                    </a:cubicBezTo>
                    <a:cubicBezTo>
                      <a:pt x="404812" y="906463"/>
                      <a:pt x="384174" y="893763"/>
                      <a:pt x="373062" y="895350"/>
                    </a:cubicBezTo>
                    <a:cubicBezTo>
                      <a:pt x="361950" y="896937"/>
                      <a:pt x="352424" y="917575"/>
                      <a:pt x="344487" y="942975"/>
                    </a:cubicBezTo>
                    <a:cubicBezTo>
                      <a:pt x="336550" y="968375"/>
                      <a:pt x="328612" y="1006475"/>
                      <a:pt x="325437" y="1047750"/>
                    </a:cubicBezTo>
                    <a:cubicBezTo>
                      <a:pt x="322262" y="1089025"/>
                      <a:pt x="327024" y="1141413"/>
                      <a:pt x="325437" y="1190625"/>
                    </a:cubicBezTo>
                    <a:cubicBezTo>
                      <a:pt x="323850" y="1239837"/>
                      <a:pt x="319087" y="1303338"/>
                      <a:pt x="315912" y="1343025"/>
                    </a:cubicBezTo>
                    <a:cubicBezTo>
                      <a:pt x="312737" y="1382712"/>
                      <a:pt x="317499" y="1403350"/>
                      <a:pt x="306387" y="1428750"/>
                    </a:cubicBezTo>
                    <a:cubicBezTo>
                      <a:pt x="295275" y="1454150"/>
                      <a:pt x="258762" y="1455738"/>
                      <a:pt x="249237" y="1495425"/>
                    </a:cubicBezTo>
                    <a:cubicBezTo>
                      <a:pt x="239712" y="1535113"/>
                      <a:pt x="261937" y="1628775"/>
                      <a:pt x="249237" y="1666875"/>
                    </a:cubicBezTo>
                    <a:cubicBezTo>
                      <a:pt x="236537" y="1704975"/>
                      <a:pt x="201612" y="1714500"/>
                      <a:pt x="173037" y="1724025"/>
                    </a:cubicBezTo>
                    <a:cubicBezTo>
                      <a:pt x="144462" y="1733550"/>
                      <a:pt x="100012" y="1728788"/>
                      <a:pt x="77787" y="1724025"/>
                    </a:cubicBezTo>
                    <a:cubicBezTo>
                      <a:pt x="55562" y="1719263"/>
                      <a:pt x="49212" y="1722437"/>
                      <a:pt x="39687" y="1695450"/>
                    </a:cubicBezTo>
                    <a:cubicBezTo>
                      <a:pt x="30162" y="1668463"/>
                      <a:pt x="25400" y="1598613"/>
                      <a:pt x="20637" y="1562100"/>
                    </a:cubicBezTo>
                    <a:cubicBezTo>
                      <a:pt x="15875" y="1525588"/>
                      <a:pt x="12700" y="1492250"/>
                      <a:pt x="11112" y="1476375"/>
                    </a:cubicBezTo>
                    <a:cubicBezTo>
                      <a:pt x="9525" y="1460500"/>
                      <a:pt x="0" y="1474788"/>
                      <a:pt x="11112" y="1466850"/>
                    </a:cubicBezTo>
                    <a:cubicBezTo>
                      <a:pt x="22225" y="1458913"/>
                      <a:pt x="63500" y="1441450"/>
                      <a:pt x="77787" y="1428750"/>
                    </a:cubicBezTo>
                    <a:cubicBezTo>
                      <a:pt x="92075" y="1416050"/>
                      <a:pt x="92075" y="1420813"/>
                      <a:pt x="96837" y="1390650"/>
                    </a:cubicBezTo>
                    <a:cubicBezTo>
                      <a:pt x="101600" y="1360488"/>
                      <a:pt x="106362" y="1309687"/>
                      <a:pt x="106362" y="1247775"/>
                    </a:cubicBezTo>
                    <a:cubicBezTo>
                      <a:pt x="106362" y="1185863"/>
                      <a:pt x="98424" y="1087437"/>
                      <a:pt x="96837" y="1019175"/>
                    </a:cubicBezTo>
                    <a:cubicBezTo>
                      <a:pt x="95250" y="950913"/>
                      <a:pt x="96837" y="838200"/>
                      <a:pt x="96837" y="838200"/>
                    </a:cubicBezTo>
                    <a:cubicBezTo>
                      <a:pt x="96837" y="806450"/>
                      <a:pt x="90487" y="838200"/>
                      <a:pt x="96837" y="828675"/>
                    </a:cubicBezTo>
                    <a:cubicBezTo>
                      <a:pt x="103187" y="819150"/>
                      <a:pt x="122237" y="808037"/>
                      <a:pt x="134937" y="781050"/>
                    </a:cubicBezTo>
                    <a:cubicBezTo>
                      <a:pt x="147637" y="754063"/>
                      <a:pt x="155575" y="700087"/>
                      <a:pt x="173037" y="666750"/>
                    </a:cubicBezTo>
                    <a:cubicBezTo>
                      <a:pt x="190499" y="633413"/>
                      <a:pt x="217487" y="614362"/>
                      <a:pt x="239712" y="581025"/>
                    </a:cubicBezTo>
                    <a:cubicBezTo>
                      <a:pt x="261937" y="547688"/>
                      <a:pt x="293687" y="487362"/>
                      <a:pt x="306387" y="466725"/>
                    </a:cubicBezTo>
                    <a:cubicBezTo>
                      <a:pt x="319087" y="446088"/>
                      <a:pt x="311150" y="458787"/>
                      <a:pt x="315912" y="457200"/>
                    </a:cubicBezTo>
                    <a:cubicBezTo>
                      <a:pt x="320674" y="455613"/>
                      <a:pt x="334962" y="457200"/>
                      <a:pt x="334962" y="457200"/>
                    </a:cubicBezTo>
                    <a:lnTo>
                      <a:pt x="658812" y="400050"/>
                    </a:lnTo>
                    <a:close/>
                  </a:path>
                </a:pathLst>
              </a:custGeom>
              <a:grpFill/>
              <a:ln w="127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lvl1pPr marL="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s-ES" sz="1100"/>
              </a:p>
            </p:txBody>
          </p:sp>
          <p:sp>
            <p:nvSpPr>
              <p:cNvPr id="586" name="21 Elipse"/>
              <p:cNvSpPr/>
              <p:nvPr/>
            </p:nvSpPr>
            <p:spPr>
              <a:xfrm>
                <a:off x="1335087" y="3114675"/>
                <a:ext cx="390525" cy="447675"/>
              </a:xfrm>
              <a:prstGeom prst="ellipse">
                <a:avLst/>
              </a:prstGeom>
              <a:grpFill/>
              <a:ln w="127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lvl1pPr marL="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s-ES" sz="1100"/>
              </a:p>
            </p:txBody>
          </p:sp>
        </p:grpSp>
        <p:grpSp>
          <p:nvGrpSpPr>
            <p:cNvPr id="572" name="Group 88"/>
            <p:cNvGrpSpPr>
              <a:grpSpLocks/>
            </p:cNvGrpSpPr>
            <p:nvPr/>
          </p:nvGrpSpPr>
          <p:grpSpPr bwMode="auto">
            <a:xfrm>
              <a:off x="871083" y="466726"/>
              <a:ext cx="77107" cy="86360"/>
              <a:chOff x="871083" y="466726"/>
              <a:chExt cx="41" cy="41"/>
            </a:xfrm>
          </p:grpSpPr>
          <p:sp>
            <p:nvSpPr>
              <p:cNvPr id="573" name="Freeform 89"/>
              <p:cNvSpPr>
                <a:spLocks/>
              </p:cNvSpPr>
              <p:nvPr/>
            </p:nvSpPr>
            <p:spPr bwMode="auto">
              <a:xfrm>
                <a:off x="871083" y="466726"/>
                <a:ext cx="41" cy="41"/>
              </a:xfrm>
              <a:custGeom>
                <a:avLst/>
                <a:gdLst/>
                <a:ahLst/>
                <a:cxnLst>
                  <a:cxn ang="0">
                    <a:pos x="165" y="75"/>
                  </a:cxn>
                  <a:cxn ang="0">
                    <a:pos x="162" y="61"/>
                  </a:cxn>
                  <a:cxn ang="0">
                    <a:pos x="157" y="47"/>
                  </a:cxn>
                  <a:cxn ang="0">
                    <a:pos x="150" y="36"/>
                  </a:cxn>
                  <a:cxn ang="0">
                    <a:pos x="141" y="24"/>
                  </a:cxn>
                  <a:cxn ang="0">
                    <a:pos x="129" y="15"/>
                  </a:cxn>
                  <a:cxn ang="0">
                    <a:pos x="118" y="8"/>
                  </a:cxn>
                  <a:cxn ang="0">
                    <a:pos x="104" y="2"/>
                  </a:cxn>
                  <a:cxn ang="0">
                    <a:pos x="90" y="0"/>
                  </a:cxn>
                  <a:cxn ang="0">
                    <a:pos x="75" y="0"/>
                  </a:cxn>
                  <a:cxn ang="0">
                    <a:pos x="61" y="2"/>
                  </a:cxn>
                  <a:cxn ang="0">
                    <a:pos x="47" y="8"/>
                  </a:cxn>
                  <a:cxn ang="0">
                    <a:pos x="35" y="14"/>
                  </a:cxn>
                  <a:cxn ang="0">
                    <a:pos x="24" y="23"/>
                  </a:cxn>
                  <a:cxn ang="0">
                    <a:pos x="14" y="34"/>
                  </a:cxn>
                  <a:cxn ang="0">
                    <a:pos x="8" y="47"/>
                  </a:cxn>
                  <a:cxn ang="0">
                    <a:pos x="3" y="60"/>
                  </a:cxn>
                  <a:cxn ang="0">
                    <a:pos x="0" y="74"/>
                  </a:cxn>
                  <a:cxn ang="0">
                    <a:pos x="0" y="89"/>
                  </a:cxn>
                  <a:cxn ang="0">
                    <a:pos x="1" y="104"/>
                  </a:cxn>
                  <a:cxn ang="0">
                    <a:pos x="6" y="116"/>
                  </a:cxn>
                  <a:cxn ang="0">
                    <a:pos x="14" y="129"/>
                  </a:cxn>
                  <a:cxn ang="0">
                    <a:pos x="23" y="141"/>
                  </a:cxn>
                  <a:cxn ang="0">
                    <a:pos x="35" y="150"/>
                  </a:cxn>
                  <a:cxn ang="0">
                    <a:pos x="46" y="157"/>
                  </a:cxn>
                  <a:cxn ang="0">
                    <a:pos x="60" y="162"/>
                  </a:cxn>
                  <a:cxn ang="0">
                    <a:pos x="74" y="165"/>
                  </a:cxn>
                  <a:cxn ang="0">
                    <a:pos x="88" y="165"/>
                  </a:cxn>
                  <a:cxn ang="0">
                    <a:pos x="102" y="162"/>
                  </a:cxn>
                  <a:cxn ang="0">
                    <a:pos x="116" y="157"/>
                  </a:cxn>
                  <a:cxn ang="0">
                    <a:pos x="129" y="151"/>
                  </a:cxn>
                  <a:cxn ang="0">
                    <a:pos x="139" y="142"/>
                  </a:cxn>
                  <a:cxn ang="0">
                    <a:pos x="150" y="132"/>
                  </a:cxn>
                  <a:cxn ang="0">
                    <a:pos x="156" y="119"/>
                  </a:cxn>
                  <a:cxn ang="0">
                    <a:pos x="161" y="105"/>
                  </a:cxn>
                  <a:cxn ang="0">
                    <a:pos x="165" y="91"/>
                  </a:cxn>
                  <a:cxn ang="0">
                    <a:pos x="165" y="83"/>
                  </a:cxn>
                </a:cxnLst>
                <a:rect l="0" t="0" r="r" b="b"/>
                <a:pathLst>
                  <a:path w="165" h="165">
                    <a:moveTo>
                      <a:pt x="165" y="83"/>
                    </a:moveTo>
                    <a:lnTo>
                      <a:pt x="165" y="75"/>
                    </a:lnTo>
                    <a:lnTo>
                      <a:pt x="164" y="68"/>
                    </a:lnTo>
                    <a:lnTo>
                      <a:pt x="162" y="61"/>
                    </a:lnTo>
                    <a:lnTo>
                      <a:pt x="160" y="54"/>
                    </a:lnTo>
                    <a:lnTo>
                      <a:pt x="157" y="47"/>
                    </a:lnTo>
                    <a:lnTo>
                      <a:pt x="153" y="41"/>
                    </a:lnTo>
                    <a:lnTo>
                      <a:pt x="150" y="36"/>
                    </a:lnTo>
                    <a:lnTo>
                      <a:pt x="146" y="29"/>
                    </a:lnTo>
                    <a:lnTo>
                      <a:pt x="141" y="24"/>
                    </a:lnTo>
                    <a:lnTo>
                      <a:pt x="136" y="19"/>
                    </a:lnTo>
                    <a:lnTo>
                      <a:pt x="129" y="15"/>
                    </a:lnTo>
                    <a:lnTo>
                      <a:pt x="124" y="11"/>
                    </a:lnTo>
                    <a:lnTo>
                      <a:pt x="118" y="8"/>
                    </a:lnTo>
                    <a:lnTo>
                      <a:pt x="111" y="5"/>
                    </a:lnTo>
                    <a:lnTo>
                      <a:pt x="104" y="2"/>
                    </a:lnTo>
                    <a:lnTo>
                      <a:pt x="97" y="1"/>
                    </a:lnTo>
                    <a:lnTo>
                      <a:pt x="90" y="0"/>
                    </a:lnTo>
                    <a:lnTo>
                      <a:pt x="82" y="0"/>
                    </a:lnTo>
                    <a:lnTo>
                      <a:pt x="75" y="0"/>
                    </a:lnTo>
                    <a:lnTo>
                      <a:pt x="68" y="1"/>
                    </a:lnTo>
                    <a:lnTo>
                      <a:pt x="61" y="2"/>
                    </a:lnTo>
                    <a:lnTo>
                      <a:pt x="54" y="5"/>
                    </a:lnTo>
                    <a:lnTo>
                      <a:pt x="47" y="8"/>
                    </a:lnTo>
                    <a:lnTo>
                      <a:pt x="41" y="11"/>
                    </a:lnTo>
                    <a:lnTo>
                      <a:pt x="35" y="14"/>
                    </a:lnTo>
                    <a:lnTo>
                      <a:pt x="29" y="19"/>
                    </a:lnTo>
                    <a:lnTo>
                      <a:pt x="24" y="23"/>
                    </a:lnTo>
                    <a:lnTo>
                      <a:pt x="19" y="29"/>
                    </a:lnTo>
                    <a:lnTo>
                      <a:pt x="14" y="34"/>
                    </a:lnTo>
                    <a:lnTo>
                      <a:pt x="12" y="41"/>
                    </a:lnTo>
                    <a:lnTo>
                      <a:pt x="8" y="47"/>
                    </a:lnTo>
                    <a:lnTo>
                      <a:pt x="4" y="54"/>
                    </a:lnTo>
                    <a:lnTo>
                      <a:pt x="3" y="60"/>
                    </a:lnTo>
                    <a:lnTo>
                      <a:pt x="0" y="68"/>
                    </a:lnTo>
                    <a:lnTo>
                      <a:pt x="0" y="74"/>
                    </a:lnTo>
                    <a:lnTo>
                      <a:pt x="0" y="82"/>
                    </a:lnTo>
                    <a:lnTo>
                      <a:pt x="0" y="89"/>
                    </a:lnTo>
                    <a:lnTo>
                      <a:pt x="0" y="96"/>
                    </a:lnTo>
                    <a:lnTo>
                      <a:pt x="1" y="104"/>
                    </a:lnTo>
                    <a:lnTo>
                      <a:pt x="4" y="110"/>
                    </a:lnTo>
                    <a:lnTo>
                      <a:pt x="6" y="116"/>
                    </a:lnTo>
                    <a:lnTo>
                      <a:pt x="10" y="123"/>
                    </a:lnTo>
                    <a:lnTo>
                      <a:pt x="14" y="129"/>
                    </a:lnTo>
                    <a:lnTo>
                      <a:pt x="18" y="136"/>
                    </a:lnTo>
                    <a:lnTo>
                      <a:pt x="23" y="141"/>
                    </a:lnTo>
                    <a:lnTo>
                      <a:pt x="28" y="145"/>
                    </a:lnTo>
                    <a:lnTo>
                      <a:pt x="35" y="150"/>
                    </a:lnTo>
                    <a:lnTo>
                      <a:pt x="40" y="153"/>
                    </a:lnTo>
                    <a:lnTo>
                      <a:pt x="46" y="157"/>
                    </a:lnTo>
                    <a:lnTo>
                      <a:pt x="54" y="160"/>
                    </a:lnTo>
                    <a:lnTo>
                      <a:pt x="60" y="162"/>
                    </a:lnTo>
                    <a:lnTo>
                      <a:pt x="67" y="164"/>
                    </a:lnTo>
                    <a:lnTo>
                      <a:pt x="74" y="165"/>
                    </a:lnTo>
                    <a:lnTo>
                      <a:pt x="81" y="165"/>
                    </a:lnTo>
                    <a:lnTo>
                      <a:pt x="88" y="165"/>
                    </a:lnTo>
                    <a:lnTo>
                      <a:pt x="96" y="164"/>
                    </a:lnTo>
                    <a:lnTo>
                      <a:pt x="102" y="162"/>
                    </a:lnTo>
                    <a:lnTo>
                      <a:pt x="110" y="160"/>
                    </a:lnTo>
                    <a:lnTo>
                      <a:pt x="116" y="157"/>
                    </a:lnTo>
                    <a:lnTo>
                      <a:pt x="123" y="155"/>
                    </a:lnTo>
                    <a:lnTo>
                      <a:pt x="129" y="151"/>
                    </a:lnTo>
                    <a:lnTo>
                      <a:pt x="134" y="146"/>
                    </a:lnTo>
                    <a:lnTo>
                      <a:pt x="139" y="142"/>
                    </a:lnTo>
                    <a:lnTo>
                      <a:pt x="145" y="137"/>
                    </a:lnTo>
                    <a:lnTo>
                      <a:pt x="150" y="132"/>
                    </a:lnTo>
                    <a:lnTo>
                      <a:pt x="153" y="125"/>
                    </a:lnTo>
                    <a:lnTo>
                      <a:pt x="156" y="119"/>
                    </a:lnTo>
                    <a:lnTo>
                      <a:pt x="160" y="113"/>
                    </a:lnTo>
                    <a:lnTo>
                      <a:pt x="161" y="105"/>
                    </a:lnTo>
                    <a:lnTo>
                      <a:pt x="164" y="98"/>
                    </a:lnTo>
                    <a:lnTo>
                      <a:pt x="165" y="91"/>
                    </a:lnTo>
                    <a:lnTo>
                      <a:pt x="165" y="84"/>
                    </a:lnTo>
                    <a:lnTo>
                      <a:pt x="165" y="8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574" name="Freeform 90"/>
              <p:cNvSpPr>
                <a:spLocks/>
              </p:cNvSpPr>
              <p:nvPr/>
            </p:nvSpPr>
            <p:spPr bwMode="auto">
              <a:xfrm>
                <a:off x="871084" y="466727"/>
                <a:ext cx="39" cy="39"/>
              </a:xfrm>
              <a:custGeom>
                <a:avLst/>
                <a:gdLst/>
                <a:ahLst/>
                <a:cxnLst>
                  <a:cxn ang="0">
                    <a:pos x="156" y="71"/>
                  </a:cxn>
                  <a:cxn ang="0">
                    <a:pos x="153" y="57"/>
                  </a:cxn>
                  <a:cxn ang="0">
                    <a:pos x="149" y="45"/>
                  </a:cxn>
                  <a:cxn ang="0">
                    <a:pos x="142" y="33"/>
                  </a:cxn>
                  <a:cxn ang="0">
                    <a:pos x="133" y="22"/>
                  </a:cxn>
                  <a:cxn ang="0">
                    <a:pos x="123" y="13"/>
                  </a:cxn>
                  <a:cxn ang="0">
                    <a:pos x="110" y="6"/>
                  </a:cxn>
                  <a:cxn ang="0">
                    <a:pos x="96" y="2"/>
                  </a:cxn>
                  <a:cxn ang="0">
                    <a:pos x="82" y="0"/>
                  </a:cxn>
                  <a:cxn ang="0">
                    <a:pos x="68" y="1"/>
                  </a:cxn>
                  <a:cxn ang="0">
                    <a:pos x="55" y="4"/>
                  </a:cxn>
                  <a:cxn ang="0">
                    <a:pos x="42" y="9"/>
                  </a:cxn>
                  <a:cxn ang="0">
                    <a:pos x="29" y="16"/>
                  </a:cxn>
                  <a:cxn ang="0">
                    <a:pos x="20" y="25"/>
                  </a:cxn>
                  <a:cxn ang="0">
                    <a:pos x="11" y="37"/>
                  </a:cxn>
                  <a:cxn ang="0">
                    <a:pos x="5" y="50"/>
                  </a:cxn>
                  <a:cxn ang="0">
                    <a:pos x="1" y="64"/>
                  </a:cxn>
                  <a:cxn ang="0">
                    <a:pos x="0" y="78"/>
                  </a:cxn>
                  <a:cxn ang="0">
                    <a:pos x="0" y="91"/>
                  </a:cxn>
                  <a:cxn ang="0">
                    <a:pos x="4" y="105"/>
                  </a:cxn>
                  <a:cxn ang="0">
                    <a:pos x="9" y="117"/>
                  </a:cxn>
                  <a:cxn ang="0">
                    <a:pos x="18" y="129"/>
                  </a:cxn>
                  <a:cxn ang="0">
                    <a:pos x="28" y="139"/>
                  </a:cxn>
                  <a:cxn ang="0">
                    <a:pos x="38" y="147"/>
                  </a:cxn>
                  <a:cxn ang="0">
                    <a:pos x="52" y="152"/>
                  </a:cxn>
                  <a:cxn ang="0">
                    <a:pos x="65" y="156"/>
                  </a:cxn>
                  <a:cxn ang="0">
                    <a:pos x="79" y="157"/>
                  </a:cxn>
                  <a:cxn ang="0">
                    <a:pos x="93" y="156"/>
                  </a:cxn>
                  <a:cxn ang="0">
                    <a:pos x="107" y="152"/>
                  </a:cxn>
                  <a:cxn ang="0">
                    <a:pos x="119" y="146"/>
                  </a:cxn>
                  <a:cxn ang="0">
                    <a:pos x="130" y="137"/>
                  </a:cxn>
                  <a:cxn ang="0">
                    <a:pos x="141" y="128"/>
                  </a:cxn>
                  <a:cxn ang="0">
                    <a:pos x="148" y="115"/>
                  </a:cxn>
                  <a:cxn ang="0">
                    <a:pos x="153" y="102"/>
                  </a:cxn>
                  <a:cxn ang="0">
                    <a:pos x="156" y="88"/>
                  </a:cxn>
                  <a:cxn ang="0">
                    <a:pos x="157" y="79"/>
                  </a:cxn>
                </a:cxnLst>
                <a:rect l="0" t="0" r="r" b="b"/>
                <a:pathLst>
                  <a:path w="157" h="157">
                    <a:moveTo>
                      <a:pt x="157" y="79"/>
                    </a:moveTo>
                    <a:lnTo>
                      <a:pt x="156" y="71"/>
                    </a:lnTo>
                    <a:lnTo>
                      <a:pt x="156" y="65"/>
                    </a:lnTo>
                    <a:lnTo>
                      <a:pt x="153" y="57"/>
                    </a:lnTo>
                    <a:lnTo>
                      <a:pt x="152" y="51"/>
                    </a:lnTo>
                    <a:lnTo>
                      <a:pt x="149" y="45"/>
                    </a:lnTo>
                    <a:lnTo>
                      <a:pt x="146" y="38"/>
                    </a:lnTo>
                    <a:lnTo>
                      <a:pt x="142" y="33"/>
                    </a:lnTo>
                    <a:lnTo>
                      <a:pt x="138" y="27"/>
                    </a:lnTo>
                    <a:lnTo>
                      <a:pt x="133" y="22"/>
                    </a:lnTo>
                    <a:lnTo>
                      <a:pt x="128" y="18"/>
                    </a:lnTo>
                    <a:lnTo>
                      <a:pt x="123" y="13"/>
                    </a:lnTo>
                    <a:lnTo>
                      <a:pt x="116" y="9"/>
                    </a:lnTo>
                    <a:lnTo>
                      <a:pt x="110" y="6"/>
                    </a:lnTo>
                    <a:lnTo>
                      <a:pt x="103" y="4"/>
                    </a:lnTo>
                    <a:lnTo>
                      <a:pt x="96" y="2"/>
                    </a:lnTo>
                    <a:lnTo>
                      <a:pt x="89" y="1"/>
                    </a:lnTo>
                    <a:lnTo>
                      <a:pt x="82" y="0"/>
                    </a:lnTo>
                    <a:lnTo>
                      <a:pt x="75" y="0"/>
                    </a:lnTo>
                    <a:lnTo>
                      <a:pt x="68" y="1"/>
                    </a:lnTo>
                    <a:lnTo>
                      <a:pt x="61" y="1"/>
                    </a:lnTo>
                    <a:lnTo>
                      <a:pt x="55" y="4"/>
                    </a:lnTo>
                    <a:lnTo>
                      <a:pt x="48" y="6"/>
                    </a:lnTo>
                    <a:lnTo>
                      <a:pt x="42" y="9"/>
                    </a:lnTo>
                    <a:lnTo>
                      <a:pt x="36" y="13"/>
                    </a:lnTo>
                    <a:lnTo>
                      <a:pt x="29" y="16"/>
                    </a:lnTo>
                    <a:lnTo>
                      <a:pt x="24" y="20"/>
                    </a:lnTo>
                    <a:lnTo>
                      <a:pt x="20" y="25"/>
                    </a:lnTo>
                    <a:lnTo>
                      <a:pt x="15" y="32"/>
                    </a:lnTo>
                    <a:lnTo>
                      <a:pt x="11" y="37"/>
                    </a:lnTo>
                    <a:lnTo>
                      <a:pt x="8" y="43"/>
                    </a:lnTo>
                    <a:lnTo>
                      <a:pt x="5" y="50"/>
                    </a:lnTo>
                    <a:lnTo>
                      <a:pt x="2" y="56"/>
                    </a:lnTo>
                    <a:lnTo>
                      <a:pt x="1" y="64"/>
                    </a:lnTo>
                    <a:lnTo>
                      <a:pt x="0" y="70"/>
                    </a:lnTo>
                    <a:lnTo>
                      <a:pt x="0" y="78"/>
                    </a:lnTo>
                    <a:lnTo>
                      <a:pt x="0" y="84"/>
                    </a:lnTo>
                    <a:lnTo>
                      <a:pt x="0" y="91"/>
                    </a:lnTo>
                    <a:lnTo>
                      <a:pt x="2" y="98"/>
                    </a:lnTo>
                    <a:lnTo>
                      <a:pt x="4" y="105"/>
                    </a:lnTo>
                    <a:lnTo>
                      <a:pt x="6" y="111"/>
                    </a:lnTo>
                    <a:lnTo>
                      <a:pt x="9" y="117"/>
                    </a:lnTo>
                    <a:lnTo>
                      <a:pt x="13" y="123"/>
                    </a:lnTo>
                    <a:lnTo>
                      <a:pt x="18" y="129"/>
                    </a:lnTo>
                    <a:lnTo>
                      <a:pt x="23" y="134"/>
                    </a:lnTo>
                    <a:lnTo>
                      <a:pt x="28" y="139"/>
                    </a:lnTo>
                    <a:lnTo>
                      <a:pt x="33" y="143"/>
                    </a:lnTo>
                    <a:lnTo>
                      <a:pt x="38" y="147"/>
                    </a:lnTo>
                    <a:lnTo>
                      <a:pt x="46" y="149"/>
                    </a:lnTo>
                    <a:lnTo>
                      <a:pt x="52" y="152"/>
                    </a:lnTo>
                    <a:lnTo>
                      <a:pt x="59" y="155"/>
                    </a:lnTo>
                    <a:lnTo>
                      <a:pt x="65" y="156"/>
                    </a:lnTo>
                    <a:lnTo>
                      <a:pt x="73" y="157"/>
                    </a:lnTo>
                    <a:lnTo>
                      <a:pt x="79" y="157"/>
                    </a:lnTo>
                    <a:lnTo>
                      <a:pt x="87" y="157"/>
                    </a:lnTo>
                    <a:lnTo>
                      <a:pt x="93" y="156"/>
                    </a:lnTo>
                    <a:lnTo>
                      <a:pt x="101" y="153"/>
                    </a:lnTo>
                    <a:lnTo>
                      <a:pt x="107" y="152"/>
                    </a:lnTo>
                    <a:lnTo>
                      <a:pt x="112" y="149"/>
                    </a:lnTo>
                    <a:lnTo>
                      <a:pt x="119" y="146"/>
                    </a:lnTo>
                    <a:lnTo>
                      <a:pt x="125" y="142"/>
                    </a:lnTo>
                    <a:lnTo>
                      <a:pt x="130" y="137"/>
                    </a:lnTo>
                    <a:lnTo>
                      <a:pt x="135" y="133"/>
                    </a:lnTo>
                    <a:lnTo>
                      <a:pt x="141" y="128"/>
                    </a:lnTo>
                    <a:lnTo>
                      <a:pt x="144" y="121"/>
                    </a:lnTo>
                    <a:lnTo>
                      <a:pt x="148" y="115"/>
                    </a:lnTo>
                    <a:lnTo>
                      <a:pt x="151" y="109"/>
                    </a:lnTo>
                    <a:lnTo>
                      <a:pt x="153" y="102"/>
                    </a:lnTo>
                    <a:lnTo>
                      <a:pt x="155" y="96"/>
                    </a:lnTo>
                    <a:lnTo>
                      <a:pt x="156" y="88"/>
                    </a:lnTo>
                    <a:lnTo>
                      <a:pt x="157" y="82"/>
                    </a:lnTo>
                    <a:lnTo>
                      <a:pt x="157" y="79"/>
                    </a:lnTo>
                    <a:close/>
                  </a:path>
                </a:pathLst>
              </a:custGeom>
              <a:solidFill>
                <a:srgbClr val="010180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575" name="Freeform 91"/>
              <p:cNvSpPr>
                <a:spLocks/>
              </p:cNvSpPr>
              <p:nvPr/>
            </p:nvSpPr>
            <p:spPr bwMode="auto">
              <a:xfrm>
                <a:off x="871087" y="466741"/>
                <a:ext cx="12" cy="15"/>
              </a:xfrm>
              <a:custGeom>
                <a:avLst/>
                <a:gdLst/>
                <a:ahLst/>
                <a:cxnLst>
                  <a:cxn ang="0">
                    <a:pos x="48" y="37"/>
                  </a:cxn>
                  <a:cxn ang="0">
                    <a:pos x="44" y="29"/>
                  </a:cxn>
                  <a:cxn ang="0">
                    <a:pos x="43" y="20"/>
                  </a:cxn>
                  <a:cxn ang="0">
                    <a:pos x="41" y="12"/>
                  </a:cxn>
                  <a:cxn ang="0">
                    <a:pos x="39" y="9"/>
                  </a:cxn>
                  <a:cxn ang="0">
                    <a:pos x="36" y="7"/>
                  </a:cxn>
                  <a:cxn ang="0">
                    <a:pos x="34" y="7"/>
                  </a:cxn>
                  <a:cxn ang="0">
                    <a:pos x="30" y="6"/>
                  </a:cxn>
                  <a:cxn ang="0">
                    <a:pos x="27" y="5"/>
                  </a:cxn>
                  <a:cxn ang="0">
                    <a:pos x="23" y="3"/>
                  </a:cxn>
                  <a:cxn ang="0">
                    <a:pos x="21" y="2"/>
                  </a:cxn>
                  <a:cxn ang="0">
                    <a:pos x="18" y="1"/>
                  </a:cxn>
                  <a:cxn ang="0">
                    <a:pos x="13" y="2"/>
                  </a:cxn>
                  <a:cxn ang="0">
                    <a:pos x="9" y="7"/>
                  </a:cxn>
                  <a:cxn ang="0">
                    <a:pos x="5" y="11"/>
                  </a:cxn>
                  <a:cxn ang="0">
                    <a:pos x="2" y="18"/>
                  </a:cxn>
                  <a:cxn ang="0">
                    <a:pos x="2" y="25"/>
                  </a:cxn>
                  <a:cxn ang="0">
                    <a:pos x="3" y="33"/>
                  </a:cxn>
                  <a:cxn ang="0">
                    <a:pos x="5" y="41"/>
                  </a:cxn>
                  <a:cxn ang="0">
                    <a:pos x="9" y="48"/>
                  </a:cxn>
                  <a:cxn ang="0">
                    <a:pos x="13" y="52"/>
                  </a:cxn>
                  <a:cxn ang="0">
                    <a:pos x="16" y="55"/>
                  </a:cxn>
                  <a:cxn ang="0">
                    <a:pos x="18" y="56"/>
                  </a:cxn>
                  <a:cxn ang="0">
                    <a:pos x="22" y="57"/>
                  </a:cxn>
                  <a:cxn ang="0">
                    <a:pos x="25" y="57"/>
                  </a:cxn>
                  <a:cxn ang="0">
                    <a:pos x="27" y="58"/>
                  </a:cxn>
                  <a:cxn ang="0">
                    <a:pos x="31" y="58"/>
                  </a:cxn>
                  <a:cxn ang="0">
                    <a:pos x="34" y="58"/>
                  </a:cxn>
                  <a:cxn ang="0">
                    <a:pos x="37" y="56"/>
                  </a:cxn>
                  <a:cxn ang="0">
                    <a:pos x="41" y="52"/>
                  </a:cxn>
                  <a:cxn ang="0">
                    <a:pos x="44" y="48"/>
                  </a:cxn>
                  <a:cxn ang="0">
                    <a:pos x="48" y="43"/>
                  </a:cxn>
                </a:cxnLst>
                <a:rect l="0" t="0" r="r" b="b"/>
                <a:pathLst>
                  <a:path w="50" h="58">
                    <a:moveTo>
                      <a:pt x="50" y="42"/>
                    </a:moveTo>
                    <a:lnTo>
                      <a:pt x="48" y="37"/>
                    </a:lnTo>
                    <a:lnTo>
                      <a:pt x="45" y="33"/>
                    </a:lnTo>
                    <a:lnTo>
                      <a:pt x="44" y="29"/>
                    </a:lnTo>
                    <a:lnTo>
                      <a:pt x="43" y="25"/>
                    </a:lnTo>
                    <a:lnTo>
                      <a:pt x="43" y="20"/>
                    </a:lnTo>
                    <a:lnTo>
                      <a:pt x="41" y="16"/>
                    </a:lnTo>
                    <a:lnTo>
                      <a:pt x="41" y="12"/>
                    </a:lnTo>
                    <a:lnTo>
                      <a:pt x="40" y="9"/>
                    </a:lnTo>
                    <a:lnTo>
                      <a:pt x="39" y="9"/>
                    </a:lnTo>
                    <a:lnTo>
                      <a:pt x="37" y="7"/>
                    </a:lnTo>
                    <a:lnTo>
                      <a:pt x="36" y="7"/>
                    </a:lnTo>
                    <a:lnTo>
                      <a:pt x="35" y="7"/>
                    </a:lnTo>
                    <a:lnTo>
                      <a:pt x="34" y="7"/>
                    </a:lnTo>
                    <a:lnTo>
                      <a:pt x="31" y="6"/>
                    </a:lnTo>
                    <a:lnTo>
                      <a:pt x="30" y="6"/>
                    </a:lnTo>
                    <a:lnTo>
                      <a:pt x="28" y="5"/>
                    </a:lnTo>
                    <a:lnTo>
                      <a:pt x="27" y="5"/>
                    </a:lnTo>
                    <a:lnTo>
                      <a:pt x="25" y="5"/>
                    </a:lnTo>
                    <a:lnTo>
                      <a:pt x="23" y="3"/>
                    </a:lnTo>
                    <a:lnTo>
                      <a:pt x="22" y="2"/>
                    </a:lnTo>
                    <a:lnTo>
                      <a:pt x="21" y="2"/>
                    </a:lnTo>
                    <a:lnTo>
                      <a:pt x="20" y="1"/>
                    </a:lnTo>
                    <a:lnTo>
                      <a:pt x="18" y="1"/>
                    </a:lnTo>
                    <a:lnTo>
                      <a:pt x="16" y="0"/>
                    </a:lnTo>
                    <a:lnTo>
                      <a:pt x="13" y="2"/>
                    </a:lnTo>
                    <a:lnTo>
                      <a:pt x="12" y="5"/>
                    </a:lnTo>
                    <a:lnTo>
                      <a:pt x="9" y="7"/>
                    </a:lnTo>
                    <a:lnTo>
                      <a:pt x="8" y="9"/>
                    </a:lnTo>
                    <a:lnTo>
                      <a:pt x="5" y="11"/>
                    </a:lnTo>
                    <a:lnTo>
                      <a:pt x="4" y="15"/>
                    </a:lnTo>
                    <a:lnTo>
                      <a:pt x="2" y="18"/>
                    </a:lnTo>
                    <a:lnTo>
                      <a:pt x="0" y="20"/>
                    </a:lnTo>
                    <a:lnTo>
                      <a:pt x="2" y="25"/>
                    </a:lnTo>
                    <a:lnTo>
                      <a:pt x="2" y="29"/>
                    </a:lnTo>
                    <a:lnTo>
                      <a:pt x="3" y="33"/>
                    </a:lnTo>
                    <a:lnTo>
                      <a:pt x="4" y="37"/>
                    </a:lnTo>
                    <a:lnTo>
                      <a:pt x="5" y="41"/>
                    </a:lnTo>
                    <a:lnTo>
                      <a:pt x="8" y="44"/>
                    </a:lnTo>
                    <a:lnTo>
                      <a:pt x="9" y="48"/>
                    </a:lnTo>
                    <a:lnTo>
                      <a:pt x="12" y="52"/>
                    </a:lnTo>
                    <a:lnTo>
                      <a:pt x="13" y="52"/>
                    </a:lnTo>
                    <a:lnTo>
                      <a:pt x="14" y="53"/>
                    </a:lnTo>
                    <a:lnTo>
                      <a:pt x="16" y="55"/>
                    </a:lnTo>
                    <a:lnTo>
                      <a:pt x="17" y="55"/>
                    </a:lnTo>
                    <a:lnTo>
                      <a:pt x="18" y="56"/>
                    </a:lnTo>
                    <a:lnTo>
                      <a:pt x="21" y="56"/>
                    </a:lnTo>
                    <a:lnTo>
                      <a:pt x="22" y="57"/>
                    </a:lnTo>
                    <a:lnTo>
                      <a:pt x="23" y="57"/>
                    </a:lnTo>
                    <a:lnTo>
                      <a:pt x="25" y="57"/>
                    </a:lnTo>
                    <a:lnTo>
                      <a:pt x="26" y="58"/>
                    </a:lnTo>
                    <a:lnTo>
                      <a:pt x="27" y="58"/>
                    </a:lnTo>
                    <a:lnTo>
                      <a:pt x="30" y="58"/>
                    </a:lnTo>
                    <a:lnTo>
                      <a:pt x="31" y="58"/>
                    </a:lnTo>
                    <a:lnTo>
                      <a:pt x="32" y="58"/>
                    </a:lnTo>
                    <a:lnTo>
                      <a:pt x="34" y="58"/>
                    </a:lnTo>
                    <a:lnTo>
                      <a:pt x="36" y="58"/>
                    </a:lnTo>
                    <a:lnTo>
                      <a:pt x="37" y="56"/>
                    </a:lnTo>
                    <a:lnTo>
                      <a:pt x="39" y="55"/>
                    </a:lnTo>
                    <a:lnTo>
                      <a:pt x="41" y="52"/>
                    </a:lnTo>
                    <a:lnTo>
                      <a:pt x="43" y="50"/>
                    </a:lnTo>
                    <a:lnTo>
                      <a:pt x="44" y="48"/>
                    </a:lnTo>
                    <a:lnTo>
                      <a:pt x="46" y="46"/>
                    </a:lnTo>
                    <a:lnTo>
                      <a:pt x="48" y="43"/>
                    </a:lnTo>
                    <a:lnTo>
                      <a:pt x="50" y="42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576" name="Freeform 92"/>
              <p:cNvSpPr>
                <a:spLocks/>
              </p:cNvSpPr>
              <p:nvPr/>
            </p:nvSpPr>
            <p:spPr bwMode="auto">
              <a:xfrm>
                <a:off x="871090" y="466731"/>
                <a:ext cx="14" cy="12"/>
              </a:xfrm>
              <a:custGeom>
                <a:avLst/>
                <a:gdLst/>
                <a:ahLst/>
                <a:cxnLst>
                  <a:cxn ang="0">
                    <a:pos x="24" y="50"/>
                  </a:cxn>
                  <a:cxn ang="0">
                    <a:pos x="21" y="49"/>
                  </a:cxn>
                  <a:cxn ang="0">
                    <a:pos x="18" y="48"/>
                  </a:cxn>
                  <a:cxn ang="0">
                    <a:pos x="14" y="48"/>
                  </a:cxn>
                  <a:cxn ang="0">
                    <a:pos x="11" y="45"/>
                  </a:cxn>
                  <a:cxn ang="0">
                    <a:pos x="9" y="44"/>
                  </a:cxn>
                  <a:cxn ang="0">
                    <a:pos x="5" y="44"/>
                  </a:cxn>
                  <a:cxn ang="0">
                    <a:pos x="2" y="43"/>
                  </a:cxn>
                  <a:cxn ang="0">
                    <a:pos x="1" y="38"/>
                  </a:cxn>
                  <a:cxn ang="0">
                    <a:pos x="0" y="31"/>
                  </a:cxn>
                  <a:cxn ang="0">
                    <a:pos x="0" y="25"/>
                  </a:cxn>
                  <a:cxn ang="0">
                    <a:pos x="2" y="18"/>
                  </a:cxn>
                  <a:cxn ang="0">
                    <a:pos x="6" y="13"/>
                  </a:cxn>
                  <a:cxn ang="0">
                    <a:pos x="11" y="9"/>
                  </a:cxn>
                  <a:cxn ang="0">
                    <a:pos x="16" y="6"/>
                  </a:cxn>
                  <a:cxn ang="0">
                    <a:pos x="23" y="2"/>
                  </a:cxn>
                  <a:cxn ang="0">
                    <a:pos x="27" y="2"/>
                  </a:cxn>
                  <a:cxn ang="0">
                    <a:pos x="29" y="2"/>
                  </a:cxn>
                  <a:cxn ang="0">
                    <a:pos x="33" y="3"/>
                  </a:cxn>
                  <a:cxn ang="0">
                    <a:pos x="36" y="4"/>
                  </a:cxn>
                  <a:cxn ang="0">
                    <a:pos x="39" y="6"/>
                  </a:cxn>
                  <a:cxn ang="0">
                    <a:pos x="43" y="7"/>
                  </a:cxn>
                  <a:cxn ang="0">
                    <a:pos x="46" y="9"/>
                  </a:cxn>
                  <a:cxn ang="0">
                    <a:pos x="50" y="11"/>
                  </a:cxn>
                  <a:cxn ang="0">
                    <a:pos x="52" y="17"/>
                  </a:cxn>
                  <a:cxn ang="0">
                    <a:pos x="51" y="26"/>
                  </a:cxn>
                  <a:cxn ang="0">
                    <a:pos x="50" y="32"/>
                  </a:cxn>
                  <a:cxn ang="0">
                    <a:pos x="46" y="34"/>
                  </a:cxn>
                  <a:cxn ang="0">
                    <a:pos x="42" y="36"/>
                  </a:cxn>
                  <a:cxn ang="0">
                    <a:pos x="39" y="39"/>
                  </a:cxn>
                  <a:cxn ang="0">
                    <a:pos x="36" y="41"/>
                  </a:cxn>
                  <a:cxn ang="0">
                    <a:pos x="33" y="44"/>
                  </a:cxn>
                  <a:cxn ang="0">
                    <a:pos x="30" y="46"/>
                  </a:cxn>
                  <a:cxn ang="0">
                    <a:pos x="27" y="49"/>
                  </a:cxn>
                </a:cxnLst>
                <a:rect l="0" t="0" r="r" b="b"/>
                <a:pathLst>
                  <a:path w="52" h="50">
                    <a:moveTo>
                      <a:pt x="25" y="50"/>
                    </a:moveTo>
                    <a:lnTo>
                      <a:pt x="24" y="50"/>
                    </a:lnTo>
                    <a:lnTo>
                      <a:pt x="23" y="49"/>
                    </a:lnTo>
                    <a:lnTo>
                      <a:pt x="21" y="49"/>
                    </a:lnTo>
                    <a:lnTo>
                      <a:pt x="19" y="49"/>
                    </a:lnTo>
                    <a:lnTo>
                      <a:pt x="18" y="48"/>
                    </a:lnTo>
                    <a:lnTo>
                      <a:pt x="15" y="48"/>
                    </a:lnTo>
                    <a:lnTo>
                      <a:pt x="14" y="48"/>
                    </a:lnTo>
                    <a:lnTo>
                      <a:pt x="12" y="46"/>
                    </a:lnTo>
                    <a:lnTo>
                      <a:pt x="11" y="45"/>
                    </a:lnTo>
                    <a:lnTo>
                      <a:pt x="10" y="45"/>
                    </a:lnTo>
                    <a:lnTo>
                      <a:pt x="9" y="44"/>
                    </a:lnTo>
                    <a:lnTo>
                      <a:pt x="6" y="44"/>
                    </a:lnTo>
                    <a:lnTo>
                      <a:pt x="5" y="44"/>
                    </a:lnTo>
                    <a:lnTo>
                      <a:pt x="4" y="43"/>
                    </a:lnTo>
                    <a:lnTo>
                      <a:pt x="2" y="43"/>
                    </a:lnTo>
                    <a:lnTo>
                      <a:pt x="1" y="41"/>
                    </a:lnTo>
                    <a:lnTo>
                      <a:pt x="1" y="38"/>
                    </a:lnTo>
                    <a:lnTo>
                      <a:pt x="0" y="34"/>
                    </a:lnTo>
                    <a:lnTo>
                      <a:pt x="0" y="31"/>
                    </a:lnTo>
                    <a:lnTo>
                      <a:pt x="0" y="27"/>
                    </a:lnTo>
                    <a:lnTo>
                      <a:pt x="0" y="25"/>
                    </a:lnTo>
                    <a:lnTo>
                      <a:pt x="1" y="21"/>
                    </a:lnTo>
                    <a:lnTo>
                      <a:pt x="2" y="18"/>
                    </a:lnTo>
                    <a:lnTo>
                      <a:pt x="4" y="16"/>
                    </a:lnTo>
                    <a:lnTo>
                      <a:pt x="6" y="13"/>
                    </a:lnTo>
                    <a:lnTo>
                      <a:pt x="9" y="11"/>
                    </a:lnTo>
                    <a:lnTo>
                      <a:pt x="11" y="9"/>
                    </a:lnTo>
                    <a:lnTo>
                      <a:pt x="14" y="7"/>
                    </a:lnTo>
                    <a:lnTo>
                      <a:pt x="16" y="6"/>
                    </a:lnTo>
                    <a:lnTo>
                      <a:pt x="19" y="3"/>
                    </a:lnTo>
                    <a:lnTo>
                      <a:pt x="23" y="2"/>
                    </a:lnTo>
                    <a:lnTo>
                      <a:pt x="25" y="0"/>
                    </a:lnTo>
                    <a:lnTo>
                      <a:pt x="27" y="2"/>
                    </a:lnTo>
                    <a:lnTo>
                      <a:pt x="28" y="2"/>
                    </a:lnTo>
                    <a:lnTo>
                      <a:pt x="29" y="2"/>
                    </a:lnTo>
                    <a:lnTo>
                      <a:pt x="32" y="2"/>
                    </a:lnTo>
                    <a:lnTo>
                      <a:pt x="33" y="3"/>
                    </a:lnTo>
                    <a:lnTo>
                      <a:pt x="34" y="3"/>
                    </a:lnTo>
                    <a:lnTo>
                      <a:pt x="36" y="4"/>
                    </a:lnTo>
                    <a:lnTo>
                      <a:pt x="38" y="4"/>
                    </a:lnTo>
                    <a:lnTo>
                      <a:pt x="39" y="6"/>
                    </a:lnTo>
                    <a:lnTo>
                      <a:pt x="41" y="6"/>
                    </a:lnTo>
                    <a:lnTo>
                      <a:pt x="43" y="7"/>
                    </a:lnTo>
                    <a:lnTo>
                      <a:pt x="44" y="8"/>
                    </a:lnTo>
                    <a:lnTo>
                      <a:pt x="46" y="9"/>
                    </a:lnTo>
                    <a:lnTo>
                      <a:pt x="48" y="9"/>
                    </a:lnTo>
                    <a:lnTo>
                      <a:pt x="50" y="11"/>
                    </a:lnTo>
                    <a:lnTo>
                      <a:pt x="52" y="12"/>
                    </a:lnTo>
                    <a:lnTo>
                      <a:pt x="52" y="17"/>
                    </a:lnTo>
                    <a:lnTo>
                      <a:pt x="52" y="21"/>
                    </a:lnTo>
                    <a:lnTo>
                      <a:pt x="51" y="26"/>
                    </a:lnTo>
                    <a:lnTo>
                      <a:pt x="51" y="31"/>
                    </a:lnTo>
                    <a:lnTo>
                      <a:pt x="50" y="32"/>
                    </a:lnTo>
                    <a:lnTo>
                      <a:pt x="48" y="34"/>
                    </a:lnTo>
                    <a:lnTo>
                      <a:pt x="46" y="34"/>
                    </a:lnTo>
                    <a:lnTo>
                      <a:pt x="44" y="35"/>
                    </a:lnTo>
                    <a:lnTo>
                      <a:pt x="42" y="36"/>
                    </a:lnTo>
                    <a:lnTo>
                      <a:pt x="41" y="38"/>
                    </a:lnTo>
                    <a:lnTo>
                      <a:pt x="39" y="39"/>
                    </a:lnTo>
                    <a:lnTo>
                      <a:pt x="38" y="40"/>
                    </a:lnTo>
                    <a:lnTo>
                      <a:pt x="36" y="41"/>
                    </a:lnTo>
                    <a:lnTo>
                      <a:pt x="34" y="43"/>
                    </a:lnTo>
                    <a:lnTo>
                      <a:pt x="33" y="44"/>
                    </a:lnTo>
                    <a:lnTo>
                      <a:pt x="32" y="45"/>
                    </a:lnTo>
                    <a:lnTo>
                      <a:pt x="30" y="46"/>
                    </a:lnTo>
                    <a:lnTo>
                      <a:pt x="28" y="48"/>
                    </a:lnTo>
                    <a:lnTo>
                      <a:pt x="27" y="49"/>
                    </a:lnTo>
                    <a:lnTo>
                      <a:pt x="25" y="5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577" name="Freeform 93"/>
              <p:cNvSpPr>
                <a:spLocks/>
              </p:cNvSpPr>
              <p:nvPr/>
            </p:nvSpPr>
            <p:spPr bwMode="auto">
              <a:xfrm>
                <a:off x="871087" y="466728"/>
                <a:ext cx="12" cy="8"/>
              </a:xfrm>
              <a:custGeom>
                <a:avLst/>
                <a:gdLst/>
                <a:ahLst/>
                <a:cxnLst>
                  <a:cxn ang="0">
                    <a:pos x="0" y="32"/>
                  </a:cxn>
                  <a:cxn ang="0">
                    <a:pos x="2" y="31"/>
                  </a:cxn>
                  <a:cxn ang="0">
                    <a:pos x="5" y="29"/>
                  </a:cxn>
                  <a:cxn ang="0">
                    <a:pos x="6" y="29"/>
                  </a:cxn>
                  <a:cxn ang="0">
                    <a:pos x="9" y="28"/>
                  </a:cxn>
                  <a:cxn ang="0">
                    <a:pos x="10" y="28"/>
                  </a:cxn>
                  <a:cxn ang="0">
                    <a:pos x="12" y="27"/>
                  </a:cxn>
                  <a:cxn ang="0">
                    <a:pos x="14" y="27"/>
                  </a:cxn>
                  <a:cxn ang="0">
                    <a:pos x="16" y="25"/>
                  </a:cxn>
                  <a:cxn ang="0">
                    <a:pos x="19" y="23"/>
                  </a:cxn>
                  <a:cxn ang="0">
                    <a:pos x="21" y="22"/>
                  </a:cxn>
                  <a:cxn ang="0">
                    <a:pos x="24" y="19"/>
                  </a:cxn>
                  <a:cxn ang="0">
                    <a:pos x="26" y="17"/>
                  </a:cxn>
                  <a:cxn ang="0">
                    <a:pos x="29" y="15"/>
                  </a:cxn>
                  <a:cxn ang="0">
                    <a:pos x="33" y="14"/>
                  </a:cxn>
                  <a:cxn ang="0">
                    <a:pos x="35" y="11"/>
                  </a:cxn>
                  <a:cxn ang="0">
                    <a:pos x="38" y="10"/>
                  </a:cxn>
                  <a:cxn ang="0">
                    <a:pos x="39" y="9"/>
                  </a:cxn>
                  <a:cxn ang="0">
                    <a:pos x="41" y="8"/>
                  </a:cxn>
                  <a:cxn ang="0">
                    <a:pos x="42" y="5"/>
                  </a:cxn>
                  <a:cxn ang="0">
                    <a:pos x="43" y="4"/>
                  </a:cxn>
                  <a:cxn ang="0">
                    <a:pos x="44" y="2"/>
                  </a:cxn>
                  <a:cxn ang="0">
                    <a:pos x="46" y="1"/>
                  </a:cxn>
                  <a:cxn ang="0">
                    <a:pos x="47" y="0"/>
                  </a:cxn>
                  <a:cxn ang="0">
                    <a:pos x="48" y="0"/>
                  </a:cxn>
                  <a:cxn ang="0">
                    <a:pos x="44" y="0"/>
                  </a:cxn>
                  <a:cxn ang="0">
                    <a:pos x="42" y="1"/>
                  </a:cxn>
                  <a:cxn ang="0">
                    <a:pos x="38" y="2"/>
                  </a:cxn>
                  <a:cxn ang="0">
                    <a:pos x="35" y="2"/>
                  </a:cxn>
                  <a:cxn ang="0">
                    <a:pos x="32" y="5"/>
                  </a:cxn>
                  <a:cxn ang="0">
                    <a:pos x="28" y="6"/>
                  </a:cxn>
                  <a:cxn ang="0">
                    <a:pos x="25" y="8"/>
                  </a:cxn>
                  <a:cxn ang="0">
                    <a:pos x="21" y="10"/>
                  </a:cxn>
                  <a:cxn ang="0">
                    <a:pos x="19" y="13"/>
                  </a:cxn>
                  <a:cxn ang="0">
                    <a:pos x="16" y="14"/>
                  </a:cxn>
                  <a:cxn ang="0">
                    <a:pos x="12" y="17"/>
                  </a:cxn>
                  <a:cxn ang="0">
                    <a:pos x="10" y="19"/>
                  </a:cxn>
                  <a:cxn ang="0">
                    <a:pos x="7" y="23"/>
                  </a:cxn>
                  <a:cxn ang="0">
                    <a:pos x="5" y="25"/>
                  </a:cxn>
                  <a:cxn ang="0">
                    <a:pos x="2" y="28"/>
                  </a:cxn>
                  <a:cxn ang="0">
                    <a:pos x="0" y="32"/>
                  </a:cxn>
                </a:cxnLst>
                <a:rect l="0" t="0" r="r" b="b"/>
                <a:pathLst>
                  <a:path w="48" h="32">
                    <a:moveTo>
                      <a:pt x="0" y="32"/>
                    </a:moveTo>
                    <a:lnTo>
                      <a:pt x="2" y="31"/>
                    </a:lnTo>
                    <a:lnTo>
                      <a:pt x="5" y="29"/>
                    </a:lnTo>
                    <a:lnTo>
                      <a:pt x="6" y="29"/>
                    </a:lnTo>
                    <a:lnTo>
                      <a:pt x="9" y="28"/>
                    </a:lnTo>
                    <a:lnTo>
                      <a:pt x="10" y="28"/>
                    </a:lnTo>
                    <a:lnTo>
                      <a:pt x="12" y="27"/>
                    </a:lnTo>
                    <a:lnTo>
                      <a:pt x="14" y="27"/>
                    </a:lnTo>
                    <a:lnTo>
                      <a:pt x="16" y="25"/>
                    </a:lnTo>
                    <a:lnTo>
                      <a:pt x="19" y="23"/>
                    </a:lnTo>
                    <a:lnTo>
                      <a:pt x="21" y="22"/>
                    </a:lnTo>
                    <a:lnTo>
                      <a:pt x="24" y="19"/>
                    </a:lnTo>
                    <a:lnTo>
                      <a:pt x="26" y="17"/>
                    </a:lnTo>
                    <a:lnTo>
                      <a:pt x="29" y="15"/>
                    </a:lnTo>
                    <a:lnTo>
                      <a:pt x="33" y="14"/>
                    </a:lnTo>
                    <a:lnTo>
                      <a:pt x="35" y="11"/>
                    </a:lnTo>
                    <a:lnTo>
                      <a:pt x="38" y="10"/>
                    </a:lnTo>
                    <a:lnTo>
                      <a:pt x="39" y="9"/>
                    </a:lnTo>
                    <a:lnTo>
                      <a:pt x="41" y="8"/>
                    </a:lnTo>
                    <a:lnTo>
                      <a:pt x="42" y="5"/>
                    </a:lnTo>
                    <a:lnTo>
                      <a:pt x="43" y="4"/>
                    </a:lnTo>
                    <a:lnTo>
                      <a:pt x="44" y="2"/>
                    </a:lnTo>
                    <a:lnTo>
                      <a:pt x="46" y="1"/>
                    </a:lnTo>
                    <a:lnTo>
                      <a:pt x="47" y="0"/>
                    </a:lnTo>
                    <a:lnTo>
                      <a:pt x="48" y="0"/>
                    </a:lnTo>
                    <a:lnTo>
                      <a:pt x="44" y="0"/>
                    </a:lnTo>
                    <a:lnTo>
                      <a:pt x="42" y="1"/>
                    </a:lnTo>
                    <a:lnTo>
                      <a:pt x="38" y="2"/>
                    </a:lnTo>
                    <a:lnTo>
                      <a:pt x="35" y="2"/>
                    </a:lnTo>
                    <a:lnTo>
                      <a:pt x="32" y="5"/>
                    </a:lnTo>
                    <a:lnTo>
                      <a:pt x="28" y="6"/>
                    </a:lnTo>
                    <a:lnTo>
                      <a:pt x="25" y="8"/>
                    </a:lnTo>
                    <a:lnTo>
                      <a:pt x="21" y="10"/>
                    </a:lnTo>
                    <a:lnTo>
                      <a:pt x="19" y="13"/>
                    </a:lnTo>
                    <a:lnTo>
                      <a:pt x="16" y="14"/>
                    </a:lnTo>
                    <a:lnTo>
                      <a:pt x="12" y="17"/>
                    </a:lnTo>
                    <a:lnTo>
                      <a:pt x="10" y="19"/>
                    </a:lnTo>
                    <a:lnTo>
                      <a:pt x="7" y="23"/>
                    </a:lnTo>
                    <a:lnTo>
                      <a:pt x="5" y="25"/>
                    </a:lnTo>
                    <a:lnTo>
                      <a:pt x="2" y="28"/>
                    </a:lnTo>
                    <a:lnTo>
                      <a:pt x="0" y="32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578" name="Freeform 94"/>
              <p:cNvSpPr>
                <a:spLocks/>
              </p:cNvSpPr>
              <p:nvPr/>
            </p:nvSpPr>
            <p:spPr bwMode="auto">
              <a:xfrm>
                <a:off x="871104" y="466731"/>
                <a:ext cx="13" cy="12"/>
              </a:xfrm>
              <a:custGeom>
                <a:avLst/>
                <a:gdLst/>
                <a:ahLst/>
                <a:cxnLst>
                  <a:cxn ang="0">
                    <a:pos x="0" y="24"/>
                  </a:cxn>
                  <a:cxn ang="0">
                    <a:pos x="0" y="15"/>
                  </a:cxn>
                  <a:cxn ang="0">
                    <a:pos x="2" y="9"/>
                  </a:cxn>
                  <a:cxn ang="0">
                    <a:pos x="4" y="6"/>
                  </a:cxn>
                  <a:cxn ang="0">
                    <a:pos x="7" y="5"/>
                  </a:cxn>
                  <a:cxn ang="0">
                    <a:pos x="11" y="4"/>
                  </a:cxn>
                  <a:cxn ang="0">
                    <a:pos x="13" y="2"/>
                  </a:cxn>
                  <a:cxn ang="0">
                    <a:pos x="16" y="1"/>
                  </a:cxn>
                  <a:cxn ang="0">
                    <a:pos x="18" y="1"/>
                  </a:cxn>
                  <a:cxn ang="0">
                    <a:pos x="22" y="0"/>
                  </a:cxn>
                  <a:cxn ang="0">
                    <a:pos x="26" y="1"/>
                  </a:cxn>
                  <a:cxn ang="0">
                    <a:pos x="29" y="2"/>
                  </a:cxn>
                  <a:cxn ang="0">
                    <a:pos x="32" y="4"/>
                  </a:cxn>
                  <a:cxn ang="0">
                    <a:pos x="36" y="6"/>
                  </a:cxn>
                  <a:cxn ang="0">
                    <a:pos x="39" y="9"/>
                  </a:cxn>
                  <a:cxn ang="0">
                    <a:pos x="43" y="11"/>
                  </a:cxn>
                  <a:cxn ang="0">
                    <a:pos x="45" y="14"/>
                  </a:cxn>
                  <a:cxn ang="0">
                    <a:pos x="48" y="15"/>
                  </a:cxn>
                  <a:cxn ang="0">
                    <a:pos x="50" y="23"/>
                  </a:cxn>
                  <a:cxn ang="0">
                    <a:pos x="52" y="36"/>
                  </a:cxn>
                  <a:cxn ang="0">
                    <a:pos x="48" y="43"/>
                  </a:cxn>
                  <a:cxn ang="0">
                    <a:pos x="45" y="44"/>
                  </a:cxn>
                  <a:cxn ang="0">
                    <a:pos x="43" y="46"/>
                  </a:cxn>
                  <a:cxn ang="0">
                    <a:pos x="39" y="46"/>
                  </a:cxn>
                  <a:cxn ang="0">
                    <a:pos x="36" y="47"/>
                  </a:cxn>
                  <a:cxn ang="0">
                    <a:pos x="32" y="47"/>
                  </a:cxn>
                  <a:cxn ang="0">
                    <a:pos x="30" y="48"/>
                  </a:cxn>
                  <a:cxn ang="0">
                    <a:pos x="27" y="48"/>
                  </a:cxn>
                  <a:cxn ang="0">
                    <a:pos x="23" y="47"/>
                  </a:cxn>
                  <a:cxn ang="0">
                    <a:pos x="21" y="44"/>
                  </a:cxn>
                  <a:cxn ang="0">
                    <a:pos x="18" y="42"/>
                  </a:cxn>
                  <a:cxn ang="0">
                    <a:pos x="14" y="39"/>
                  </a:cxn>
                  <a:cxn ang="0">
                    <a:pos x="11" y="37"/>
                  </a:cxn>
                  <a:cxn ang="0">
                    <a:pos x="8" y="34"/>
                  </a:cxn>
                  <a:cxn ang="0">
                    <a:pos x="6" y="33"/>
                  </a:cxn>
                  <a:cxn ang="0">
                    <a:pos x="2" y="30"/>
                  </a:cxn>
                </a:cxnLst>
                <a:rect l="0" t="0" r="r" b="b"/>
                <a:pathLst>
                  <a:path w="52" h="48">
                    <a:moveTo>
                      <a:pt x="0" y="29"/>
                    </a:moveTo>
                    <a:lnTo>
                      <a:pt x="0" y="24"/>
                    </a:lnTo>
                    <a:lnTo>
                      <a:pt x="0" y="19"/>
                    </a:lnTo>
                    <a:lnTo>
                      <a:pt x="0" y="15"/>
                    </a:lnTo>
                    <a:lnTo>
                      <a:pt x="0" y="10"/>
                    </a:lnTo>
                    <a:lnTo>
                      <a:pt x="2" y="9"/>
                    </a:lnTo>
                    <a:lnTo>
                      <a:pt x="3" y="7"/>
                    </a:lnTo>
                    <a:lnTo>
                      <a:pt x="4" y="6"/>
                    </a:lnTo>
                    <a:lnTo>
                      <a:pt x="6" y="6"/>
                    </a:lnTo>
                    <a:lnTo>
                      <a:pt x="7" y="5"/>
                    </a:lnTo>
                    <a:lnTo>
                      <a:pt x="8" y="4"/>
                    </a:lnTo>
                    <a:lnTo>
                      <a:pt x="11" y="4"/>
                    </a:lnTo>
                    <a:lnTo>
                      <a:pt x="12" y="2"/>
                    </a:lnTo>
                    <a:lnTo>
                      <a:pt x="13" y="2"/>
                    </a:lnTo>
                    <a:lnTo>
                      <a:pt x="14" y="2"/>
                    </a:lnTo>
                    <a:lnTo>
                      <a:pt x="16" y="1"/>
                    </a:lnTo>
                    <a:lnTo>
                      <a:pt x="17" y="1"/>
                    </a:lnTo>
                    <a:lnTo>
                      <a:pt x="18" y="1"/>
                    </a:lnTo>
                    <a:lnTo>
                      <a:pt x="21" y="0"/>
                    </a:lnTo>
                    <a:lnTo>
                      <a:pt x="22" y="0"/>
                    </a:lnTo>
                    <a:lnTo>
                      <a:pt x="23" y="0"/>
                    </a:lnTo>
                    <a:lnTo>
                      <a:pt x="26" y="1"/>
                    </a:lnTo>
                    <a:lnTo>
                      <a:pt x="27" y="1"/>
                    </a:lnTo>
                    <a:lnTo>
                      <a:pt x="29" y="2"/>
                    </a:lnTo>
                    <a:lnTo>
                      <a:pt x="31" y="4"/>
                    </a:lnTo>
                    <a:lnTo>
                      <a:pt x="32" y="4"/>
                    </a:lnTo>
                    <a:lnTo>
                      <a:pt x="34" y="5"/>
                    </a:lnTo>
                    <a:lnTo>
                      <a:pt x="36" y="6"/>
                    </a:lnTo>
                    <a:lnTo>
                      <a:pt x="38" y="7"/>
                    </a:lnTo>
                    <a:lnTo>
                      <a:pt x="39" y="9"/>
                    </a:lnTo>
                    <a:lnTo>
                      <a:pt x="41" y="10"/>
                    </a:lnTo>
                    <a:lnTo>
                      <a:pt x="43" y="11"/>
                    </a:lnTo>
                    <a:lnTo>
                      <a:pt x="44" y="12"/>
                    </a:lnTo>
                    <a:lnTo>
                      <a:pt x="45" y="14"/>
                    </a:lnTo>
                    <a:lnTo>
                      <a:pt x="46" y="15"/>
                    </a:lnTo>
                    <a:lnTo>
                      <a:pt x="48" y="15"/>
                    </a:lnTo>
                    <a:lnTo>
                      <a:pt x="49" y="18"/>
                    </a:lnTo>
                    <a:lnTo>
                      <a:pt x="50" y="23"/>
                    </a:lnTo>
                    <a:lnTo>
                      <a:pt x="52" y="29"/>
                    </a:lnTo>
                    <a:lnTo>
                      <a:pt x="52" y="36"/>
                    </a:lnTo>
                    <a:lnTo>
                      <a:pt x="49" y="42"/>
                    </a:lnTo>
                    <a:lnTo>
                      <a:pt x="48" y="43"/>
                    </a:lnTo>
                    <a:lnTo>
                      <a:pt x="46" y="43"/>
                    </a:lnTo>
                    <a:lnTo>
                      <a:pt x="45" y="44"/>
                    </a:lnTo>
                    <a:lnTo>
                      <a:pt x="44" y="44"/>
                    </a:lnTo>
                    <a:lnTo>
                      <a:pt x="43" y="46"/>
                    </a:lnTo>
                    <a:lnTo>
                      <a:pt x="40" y="46"/>
                    </a:lnTo>
                    <a:lnTo>
                      <a:pt x="39" y="46"/>
                    </a:lnTo>
                    <a:lnTo>
                      <a:pt x="38" y="46"/>
                    </a:lnTo>
                    <a:lnTo>
                      <a:pt x="36" y="47"/>
                    </a:lnTo>
                    <a:lnTo>
                      <a:pt x="35" y="47"/>
                    </a:lnTo>
                    <a:lnTo>
                      <a:pt x="32" y="47"/>
                    </a:lnTo>
                    <a:lnTo>
                      <a:pt x="31" y="48"/>
                    </a:lnTo>
                    <a:lnTo>
                      <a:pt x="30" y="48"/>
                    </a:lnTo>
                    <a:lnTo>
                      <a:pt x="29" y="48"/>
                    </a:lnTo>
                    <a:lnTo>
                      <a:pt x="27" y="48"/>
                    </a:lnTo>
                    <a:lnTo>
                      <a:pt x="26" y="48"/>
                    </a:lnTo>
                    <a:lnTo>
                      <a:pt x="23" y="47"/>
                    </a:lnTo>
                    <a:lnTo>
                      <a:pt x="22" y="46"/>
                    </a:lnTo>
                    <a:lnTo>
                      <a:pt x="21" y="44"/>
                    </a:lnTo>
                    <a:lnTo>
                      <a:pt x="20" y="43"/>
                    </a:lnTo>
                    <a:lnTo>
                      <a:pt x="18" y="42"/>
                    </a:lnTo>
                    <a:lnTo>
                      <a:pt x="16" y="41"/>
                    </a:lnTo>
                    <a:lnTo>
                      <a:pt x="14" y="39"/>
                    </a:lnTo>
                    <a:lnTo>
                      <a:pt x="13" y="38"/>
                    </a:lnTo>
                    <a:lnTo>
                      <a:pt x="11" y="37"/>
                    </a:lnTo>
                    <a:lnTo>
                      <a:pt x="9" y="36"/>
                    </a:lnTo>
                    <a:lnTo>
                      <a:pt x="8" y="34"/>
                    </a:lnTo>
                    <a:lnTo>
                      <a:pt x="7" y="34"/>
                    </a:lnTo>
                    <a:lnTo>
                      <a:pt x="6" y="33"/>
                    </a:lnTo>
                    <a:lnTo>
                      <a:pt x="4" y="32"/>
                    </a:lnTo>
                    <a:lnTo>
                      <a:pt x="2" y="30"/>
                    </a:lnTo>
                    <a:lnTo>
                      <a:pt x="0" y="29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579" name="Freeform 95"/>
              <p:cNvSpPr>
                <a:spLocks/>
              </p:cNvSpPr>
              <p:nvPr/>
            </p:nvSpPr>
            <p:spPr bwMode="auto">
              <a:xfrm>
                <a:off x="871107" y="466728"/>
                <a:ext cx="13" cy="9"/>
              </a:xfrm>
              <a:custGeom>
                <a:avLst/>
                <a:gdLst/>
                <a:ahLst/>
                <a:cxnLst>
                  <a:cxn ang="0">
                    <a:pos x="12" y="12"/>
                  </a:cxn>
                  <a:cxn ang="0">
                    <a:pos x="13" y="12"/>
                  </a:cxn>
                  <a:cxn ang="0">
                    <a:pos x="16" y="14"/>
                  </a:cxn>
                  <a:cxn ang="0">
                    <a:pos x="17" y="14"/>
                  </a:cxn>
                  <a:cxn ang="0">
                    <a:pos x="18" y="15"/>
                  </a:cxn>
                  <a:cxn ang="0">
                    <a:pos x="19" y="15"/>
                  </a:cxn>
                  <a:cxn ang="0">
                    <a:pos x="22" y="16"/>
                  </a:cxn>
                  <a:cxn ang="0">
                    <a:pos x="23" y="18"/>
                  </a:cxn>
                  <a:cxn ang="0">
                    <a:pos x="25" y="19"/>
                  </a:cxn>
                  <a:cxn ang="0">
                    <a:pos x="27" y="20"/>
                  </a:cxn>
                  <a:cxn ang="0">
                    <a:pos x="28" y="21"/>
                  </a:cxn>
                  <a:cxn ang="0">
                    <a:pos x="30" y="23"/>
                  </a:cxn>
                  <a:cxn ang="0">
                    <a:pos x="32" y="24"/>
                  </a:cxn>
                  <a:cxn ang="0">
                    <a:pos x="33" y="25"/>
                  </a:cxn>
                  <a:cxn ang="0">
                    <a:pos x="35" y="26"/>
                  </a:cxn>
                  <a:cxn ang="0">
                    <a:pos x="36" y="28"/>
                  </a:cxn>
                  <a:cxn ang="0">
                    <a:pos x="39" y="30"/>
                  </a:cxn>
                  <a:cxn ang="0">
                    <a:pos x="40" y="30"/>
                  </a:cxn>
                  <a:cxn ang="0">
                    <a:pos x="41" y="30"/>
                  </a:cxn>
                  <a:cxn ang="0">
                    <a:pos x="44" y="32"/>
                  </a:cxn>
                  <a:cxn ang="0">
                    <a:pos x="45" y="32"/>
                  </a:cxn>
                  <a:cxn ang="0">
                    <a:pos x="46" y="33"/>
                  </a:cxn>
                  <a:cxn ang="0">
                    <a:pos x="48" y="34"/>
                  </a:cxn>
                  <a:cxn ang="0">
                    <a:pos x="50" y="35"/>
                  </a:cxn>
                  <a:cxn ang="0">
                    <a:pos x="51" y="37"/>
                  </a:cxn>
                  <a:cxn ang="0">
                    <a:pos x="49" y="32"/>
                  </a:cxn>
                  <a:cxn ang="0">
                    <a:pos x="46" y="29"/>
                  </a:cxn>
                  <a:cxn ang="0">
                    <a:pos x="44" y="25"/>
                  </a:cxn>
                  <a:cxn ang="0">
                    <a:pos x="41" y="21"/>
                  </a:cxn>
                  <a:cxn ang="0">
                    <a:pos x="37" y="18"/>
                  </a:cxn>
                  <a:cxn ang="0">
                    <a:pos x="33" y="15"/>
                  </a:cxn>
                  <a:cxn ang="0">
                    <a:pos x="31" y="12"/>
                  </a:cxn>
                  <a:cxn ang="0">
                    <a:pos x="27" y="10"/>
                  </a:cxn>
                  <a:cxn ang="0">
                    <a:pos x="23" y="9"/>
                  </a:cxn>
                  <a:cxn ang="0">
                    <a:pos x="19" y="6"/>
                  </a:cxn>
                  <a:cxn ang="0">
                    <a:pos x="17" y="5"/>
                  </a:cxn>
                  <a:cxn ang="0">
                    <a:pos x="13" y="3"/>
                  </a:cxn>
                  <a:cxn ang="0">
                    <a:pos x="9" y="2"/>
                  </a:cxn>
                  <a:cxn ang="0">
                    <a:pos x="7" y="1"/>
                  </a:cxn>
                  <a:cxn ang="0">
                    <a:pos x="4" y="0"/>
                  </a:cxn>
                  <a:cxn ang="0">
                    <a:pos x="0" y="0"/>
                  </a:cxn>
                  <a:cxn ang="0">
                    <a:pos x="3" y="1"/>
                  </a:cxn>
                  <a:cxn ang="0">
                    <a:pos x="4" y="2"/>
                  </a:cxn>
                  <a:cxn ang="0">
                    <a:pos x="5" y="3"/>
                  </a:cxn>
                  <a:cxn ang="0">
                    <a:pos x="7" y="5"/>
                  </a:cxn>
                  <a:cxn ang="0">
                    <a:pos x="8" y="6"/>
                  </a:cxn>
                  <a:cxn ang="0">
                    <a:pos x="9" y="9"/>
                  </a:cxn>
                  <a:cxn ang="0">
                    <a:pos x="10" y="10"/>
                  </a:cxn>
                  <a:cxn ang="0">
                    <a:pos x="12" y="12"/>
                  </a:cxn>
                </a:cxnLst>
                <a:rect l="0" t="0" r="r" b="b"/>
                <a:pathLst>
                  <a:path w="51" h="37">
                    <a:moveTo>
                      <a:pt x="12" y="12"/>
                    </a:moveTo>
                    <a:lnTo>
                      <a:pt x="13" y="12"/>
                    </a:lnTo>
                    <a:lnTo>
                      <a:pt x="16" y="14"/>
                    </a:lnTo>
                    <a:lnTo>
                      <a:pt x="17" y="14"/>
                    </a:lnTo>
                    <a:lnTo>
                      <a:pt x="18" y="15"/>
                    </a:lnTo>
                    <a:lnTo>
                      <a:pt x="19" y="15"/>
                    </a:lnTo>
                    <a:lnTo>
                      <a:pt x="22" y="16"/>
                    </a:lnTo>
                    <a:lnTo>
                      <a:pt x="23" y="18"/>
                    </a:lnTo>
                    <a:lnTo>
                      <a:pt x="25" y="19"/>
                    </a:lnTo>
                    <a:lnTo>
                      <a:pt x="27" y="20"/>
                    </a:lnTo>
                    <a:lnTo>
                      <a:pt x="28" y="21"/>
                    </a:lnTo>
                    <a:lnTo>
                      <a:pt x="30" y="23"/>
                    </a:lnTo>
                    <a:lnTo>
                      <a:pt x="32" y="24"/>
                    </a:lnTo>
                    <a:lnTo>
                      <a:pt x="33" y="25"/>
                    </a:lnTo>
                    <a:lnTo>
                      <a:pt x="35" y="26"/>
                    </a:lnTo>
                    <a:lnTo>
                      <a:pt x="36" y="28"/>
                    </a:lnTo>
                    <a:lnTo>
                      <a:pt x="39" y="30"/>
                    </a:lnTo>
                    <a:lnTo>
                      <a:pt x="40" y="30"/>
                    </a:lnTo>
                    <a:lnTo>
                      <a:pt x="41" y="30"/>
                    </a:lnTo>
                    <a:lnTo>
                      <a:pt x="44" y="32"/>
                    </a:lnTo>
                    <a:lnTo>
                      <a:pt x="45" y="32"/>
                    </a:lnTo>
                    <a:lnTo>
                      <a:pt x="46" y="33"/>
                    </a:lnTo>
                    <a:lnTo>
                      <a:pt x="48" y="34"/>
                    </a:lnTo>
                    <a:lnTo>
                      <a:pt x="50" y="35"/>
                    </a:lnTo>
                    <a:lnTo>
                      <a:pt x="51" y="37"/>
                    </a:lnTo>
                    <a:lnTo>
                      <a:pt x="49" y="32"/>
                    </a:lnTo>
                    <a:lnTo>
                      <a:pt x="46" y="29"/>
                    </a:lnTo>
                    <a:lnTo>
                      <a:pt x="44" y="25"/>
                    </a:lnTo>
                    <a:lnTo>
                      <a:pt x="41" y="21"/>
                    </a:lnTo>
                    <a:lnTo>
                      <a:pt x="37" y="18"/>
                    </a:lnTo>
                    <a:lnTo>
                      <a:pt x="33" y="15"/>
                    </a:lnTo>
                    <a:lnTo>
                      <a:pt x="31" y="12"/>
                    </a:lnTo>
                    <a:lnTo>
                      <a:pt x="27" y="10"/>
                    </a:lnTo>
                    <a:lnTo>
                      <a:pt x="23" y="9"/>
                    </a:lnTo>
                    <a:lnTo>
                      <a:pt x="19" y="6"/>
                    </a:lnTo>
                    <a:lnTo>
                      <a:pt x="17" y="5"/>
                    </a:lnTo>
                    <a:lnTo>
                      <a:pt x="13" y="3"/>
                    </a:lnTo>
                    <a:lnTo>
                      <a:pt x="9" y="2"/>
                    </a:lnTo>
                    <a:lnTo>
                      <a:pt x="7" y="1"/>
                    </a:lnTo>
                    <a:lnTo>
                      <a:pt x="4" y="0"/>
                    </a:lnTo>
                    <a:lnTo>
                      <a:pt x="0" y="0"/>
                    </a:lnTo>
                    <a:lnTo>
                      <a:pt x="3" y="1"/>
                    </a:lnTo>
                    <a:lnTo>
                      <a:pt x="4" y="2"/>
                    </a:lnTo>
                    <a:lnTo>
                      <a:pt x="5" y="3"/>
                    </a:lnTo>
                    <a:lnTo>
                      <a:pt x="7" y="5"/>
                    </a:lnTo>
                    <a:lnTo>
                      <a:pt x="8" y="6"/>
                    </a:lnTo>
                    <a:lnTo>
                      <a:pt x="9" y="9"/>
                    </a:lnTo>
                    <a:lnTo>
                      <a:pt x="10" y="10"/>
                    </a:lnTo>
                    <a:lnTo>
                      <a:pt x="12" y="12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580" name="Freeform 96"/>
              <p:cNvSpPr>
                <a:spLocks/>
              </p:cNvSpPr>
              <p:nvPr/>
            </p:nvSpPr>
            <p:spPr bwMode="auto">
              <a:xfrm>
                <a:off x="871108" y="466742"/>
                <a:ext cx="12" cy="15"/>
              </a:xfrm>
              <a:custGeom>
                <a:avLst/>
                <a:gdLst/>
                <a:ahLst/>
                <a:cxnLst>
                  <a:cxn ang="0">
                    <a:pos x="1" y="34"/>
                  </a:cxn>
                  <a:cxn ang="0">
                    <a:pos x="4" y="26"/>
                  </a:cxn>
                  <a:cxn ang="0">
                    <a:pos x="6" y="18"/>
                  </a:cxn>
                  <a:cxn ang="0">
                    <a:pos x="8" y="11"/>
                  </a:cxn>
                  <a:cxn ang="0">
                    <a:pos x="10" y="7"/>
                  </a:cxn>
                  <a:cxn ang="0">
                    <a:pos x="13" y="6"/>
                  </a:cxn>
                  <a:cxn ang="0">
                    <a:pos x="17" y="6"/>
                  </a:cxn>
                  <a:cxn ang="0">
                    <a:pos x="19" y="4"/>
                  </a:cxn>
                  <a:cxn ang="0">
                    <a:pos x="23" y="3"/>
                  </a:cxn>
                  <a:cxn ang="0">
                    <a:pos x="26" y="3"/>
                  </a:cxn>
                  <a:cxn ang="0">
                    <a:pos x="28" y="2"/>
                  </a:cxn>
                  <a:cxn ang="0">
                    <a:pos x="32" y="0"/>
                  </a:cxn>
                  <a:cxn ang="0">
                    <a:pos x="36" y="3"/>
                  </a:cxn>
                  <a:cxn ang="0">
                    <a:pos x="40" y="8"/>
                  </a:cxn>
                  <a:cxn ang="0">
                    <a:pos x="44" y="15"/>
                  </a:cxn>
                  <a:cxn ang="0">
                    <a:pos x="46" y="21"/>
                  </a:cxn>
                  <a:cxn ang="0">
                    <a:pos x="47" y="27"/>
                  </a:cxn>
                  <a:cxn ang="0">
                    <a:pos x="47" y="34"/>
                  </a:cxn>
                  <a:cxn ang="0">
                    <a:pos x="45" y="41"/>
                  </a:cxn>
                  <a:cxn ang="0">
                    <a:pos x="42" y="48"/>
                  </a:cxn>
                  <a:cxn ang="0">
                    <a:pos x="38" y="53"/>
                  </a:cxn>
                  <a:cxn ang="0">
                    <a:pos x="35" y="54"/>
                  </a:cxn>
                  <a:cxn ang="0">
                    <a:pos x="32" y="55"/>
                  </a:cxn>
                  <a:cxn ang="0">
                    <a:pos x="28" y="57"/>
                  </a:cxn>
                  <a:cxn ang="0">
                    <a:pos x="26" y="58"/>
                  </a:cxn>
                  <a:cxn ang="0">
                    <a:pos x="22" y="58"/>
                  </a:cxn>
                  <a:cxn ang="0">
                    <a:pos x="18" y="59"/>
                  </a:cxn>
                  <a:cxn ang="0">
                    <a:pos x="14" y="59"/>
                  </a:cxn>
                  <a:cxn ang="0">
                    <a:pos x="12" y="57"/>
                  </a:cxn>
                  <a:cxn ang="0">
                    <a:pos x="9" y="52"/>
                  </a:cxn>
                  <a:cxn ang="0">
                    <a:pos x="5" y="45"/>
                  </a:cxn>
                  <a:cxn ang="0">
                    <a:pos x="1" y="40"/>
                  </a:cxn>
                </a:cxnLst>
                <a:rect l="0" t="0" r="r" b="b"/>
                <a:pathLst>
                  <a:path w="47" h="59">
                    <a:moveTo>
                      <a:pt x="0" y="38"/>
                    </a:moveTo>
                    <a:lnTo>
                      <a:pt x="1" y="34"/>
                    </a:lnTo>
                    <a:lnTo>
                      <a:pt x="3" y="30"/>
                    </a:lnTo>
                    <a:lnTo>
                      <a:pt x="4" y="26"/>
                    </a:lnTo>
                    <a:lnTo>
                      <a:pt x="5" y="22"/>
                    </a:lnTo>
                    <a:lnTo>
                      <a:pt x="6" y="18"/>
                    </a:lnTo>
                    <a:lnTo>
                      <a:pt x="6" y="15"/>
                    </a:lnTo>
                    <a:lnTo>
                      <a:pt x="8" y="11"/>
                    </a:lnTo>
                    <a:lnTo>
                      <a:pt x="9" y="7"/>
                    </a:lnTo>
                    <a:lnTo>
                      <a:pt x="10" y="7"/>
                    </a:lnTo>
                    <a:lnTo>
                      <a:pt x="12" y="6"/>
                    </a:lnTo>
                    <a:lnTo>
                      <a:pt x="13" y="6"/>
                    </a:lnTo>
                    <a:lnTo>
                      <a:pt x="14" y="6"/>
                    </a:lnTo>
                    <a:lnTo>
                      <a:pt x="17" y="6"/>
                    </a:lnTo>
                    <a:lnTo>
                      <a:pt x="18" y="4"/>
                    </a:lnTo>
                    <a:lnTo>
                      <a:pt x="19" y="4"/>
                    </a:lnTo>
                    <a:lnTo>
                      <a:pt x="21" y="4"/>
                    </a:lnTo>
                    <a:lnTo>
                      <a:pt x="23" y="3"/>
                    </a:lnTo>
                    <a:lnTo>
                      <a:pt x="24" y="3"/>
                    </a:lnTo>
                    <a:lnTo>
                      <a:pt x="26" y="3"/>
                    </a:lnTo>
                    <a:lnTo>
                      <a:pt x="27" y="2"/>
                    </a:lnTo>
                    <a:lnTo>
                      <a:pt x="28" y="2"/>
                    </a:lnTo>
                    <a:lnTo>
                      <a:pt x="31" y="2"/>
                    </a:lnTo>
                    <a:lnTo>
                      <a:pt x="32" y="0"/>
                    </a:lnTo>
                    <a:lnTo>
                      <a:pt x="33" y="0"/>
                    </a:lnTo>
                    <a:lnTo>
                      <a:pt x="36" y="3"/>
                    </a:lnTo>
                    <a:lnTo>
                      <a:pt x="38" y="6"/>
                    </a:lnTo>
                    <a:lnTo>
                      <a:pt x="40" y="8"/>
                    </a:lnTo>
                    <a:lnTo>
                      <a:pt x="41" y="12"/>
                    </a:lnTo>
                    <a:lnTo>
                      <a:pt x="44" y="15"/>
                    </a:lnTo>
                    <a:lnTo>
                      <a:pt x="45" y="17"/>
                    </a:lnTo>
                    <a:lnTo>
                      <a:pt x="46" y="21"/>
                    </a:lnTo>
                    <a:lnTo>
                      <a:pt x="47" y="23"/>
                    </a:lnTo>
                    <a:lnTo>
                      <a:pt x="47" y="27"/>
                    </a:lnTo>
                    <a:lnTo>
                      <a:pt x="47" y="31"/>
                    </a:lnTo>
                    <a:lnTo>
                      <a:pt x="47" y="34"/>
                    </a:lnTo>
                    <a:lnTo>
                      <a:pt x="46" y="38"/>
                    </a:lnTo>
                    <a:lnTo>
                      <a:pt x="45" y="41"/>
                    </a:lnTo>
                    <a:lnTo>
                      <a:pt x="44" y="44"/>
                    </a:lnTo>
                    <a:lnTo>
                      <a:pt x="42" y="48"/>
                    </a:lnTo>
                    <a:lnTo>
                      <a:pt x="40" y="52"/>
                    </a:lnTo>
                    <a:lnTo>
                      <a:pt x="38" y="53"/>
                    </a:lnTo>
                    <a:lnTo>
                      <a:pt x="37" y="53"/>
                    </a:lnTo>
                    <a:lnTo>
                      <a:pt x="35" y="54"/>
                    </a:lnTo>
                    <a:lnTo>
                      <a:pt x="33" y="55"/>
                    </a:lnTo>
                    <a:lnTo>
                      <a:pt x="32" y="55"/>
                    </a:lnTo>
                    <a:lnTo>
                      <a:pt x="31" y="57"/>
                    </a:lnTo>
                    <a:lnTo>
                      <a:pt x="28" y="57"/>
                    </a:lnTo>
                    <a:lnTo>
                      <a:pt x="27" y="58"/>
                    </a:lnTo>
                    <a:lnTo>
                      <a:pt x="26" y="58"/>
                    </a:lnTo>
                    <a:lnTo>
                      <a:pt x="24" y="58"/>
                    </a:lnTo>
                    <a:lnTo>
                      <a:pt x="22" y="58"/>
                    </a:lnTo>
                    <a:lnTo>
                      <a:pt x="21" y="58"/>
                    </a:lnTo>
                    <a:lnTo>
                      <a:pt x="18" y="59"/>
                    </a:lnTo>
                    <a:lnTo>
                      <a:pt x="17" y="59"/>
                    </a:lnTo>
                    <a:lnTo>
                      <a:pt x="14" y="59"/>
                    </a:lnTo>
                    <a:lnTo>
                      <a:pt x="13" y="59"/>
                    </a:lnTo>
                    <a:lnTo>
                      <a:pt x="12" y="57"/>
                    </a:lnTo>
                    <a:lnTo>
                      <a:pt x="12" y="54"/>
                    </a:lnTo>
                    <a:lnTo>
                      <a:pt x="9" y="52"/>
                    </a:lnTo>
                    <a:lnTo>
                      <a:pt x="8" y="48"/>
                    </a:lnTo>
                    <a:lnTo>
                      <a:pt x="5" y="45"/>
                    </a:lnTo>
                    <a:lnTo>
                      <a:pt x="4" y="43"/>
                    </a:lnTo>
                    <a:lnTo>
                      <a:pt x="1" y="40"/>
                    </a:lnTo>
                    <a:lnTo>
                      <a:pt x="0" y="38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581" name="Freeform 97"/>
              <p:cNvSpPr>
                <a:spLocks/>
              </p:cNvSpPr>
              <p:nvPr/>
            </p:nvSpPr>
            <p:spPr bwMode="auto">
              <a:xfrm>
                <a:off x="871096" y="466752"/>
                <a:ext cx="15" cy="11"/>
              </a:xfrm>
              <a:custGeom>
                <a:avLst/>
                <a:gdLst/>
                <a:ahLst/>
                <a:cxnLst>
                  <a:cxn ang="0">
                    <a:pos x="58" y="19"/>
                  </a:cxn>
                  <a:cxn ang="0">
                    <a:pos x="55" y="13"/>
                  </a:cxn>
                  <a:cxn ang="0">
                    <a:pos x="53" y="8"/>
                  </a:cxn>
                  <a:cxn ang="0">
                    <a:pos x="49" y="2"/>
                  </a:cxn>
                  <a:cxn ang="0">
                    <a:pos x="45" y="0"/>
                  </a:cxn>
                  <a:cxn ang="0">
                    <a:pos x="41" y="0"/>
                  </a:cxn>
                  <a:cxn ang="0">
                    <a:pos x="38" y="1"/>
                  </a:cxn>
                  <a:cxn ang="0">
                    <a:pos x="34" y="1"/>
                  </a:cxn>
                  <a:cxn ang="0">
                    <a:pos x="29" y="1"/>
                  </a:cxn>
                  <a:cxn ang="0">
                    <a:pos x="25" y="1"/>
                  </a:cxn>
                  <a:cxn ang="0">
                    <a:pos x="21" y="1"/>
                  </a:cxn>
                  <a:cxn ang="0">
                    <a:pos x="16" y="1"/>
                  </a:cxn>
                  <a:cxn ang="0">
                    <a:pos x="12" y="2"/>
                  </a:cxn>
                  <a:cxn ang="0">
                    <a:pos x="9" y="8"/>
                  </a:cxn>
                  <a:cxn ang="0">
                    <a:pos x="6" y="10"/>
                  </a:cxn>
                  <a:cxn ang="0">
                    <a:pos x="3" y="15"/>
                  </a:cxn>
                  <a:cxn ang="0">
                    <a:pos x="2" y="20"/>
                  </a:cxn>
                  <a:cxn ang="0">
                    <a:pos x="6" y="28"/>
                  </a:cxn>
                  <a:cxn ang="0">
                    <a:pos x="8" y="34"/>
                  </a:cxn>
                  <a:cxn ang="0">
                    <a:pos x="13" y="40"/>
                  </a:cxn>
                  <a:cxn ang="0">
                    <a:pos x="17" y="43"/>
                  </a:cxn>
                  <a:cxn ang="0">
                    <a:pos x="21" y="43"/>
                  </a:cxn>
                  <a:cxn ang="0">
                    <a:pos x="25" y="45"/>
                  </a:cxn>
                  <a:cxn ang="0">
                    <a:pos x="29" y="45"/>
                  </a:cxn>
                  <a:cxn ang="0">
                    <a:pos x="32" y="45"/>
                  </a:cxn>
                  <a:cxn ang="0">
                    <a:pos x="36" y="43"/>
                  </a:cxn>
                  <a:cxn ang="0">
                    <a:pos x="40" y="43"/>
                  </a:cxn>
                  <a:cxn ang="0">
                    <a:pos x="45" y="43"/>
                  </a:cxn>
                  <a:cxn ang="0">
                    <a:pos x="49" y="40"/>
                  </a:cxn>
                  <a:cxn ang="0">
                    <a:pos x="53" y="34"/>
                  </a:cxn>
                  <a:cxn ang="0">
                    <a:pos x="55" y="31"/>
                  </a:cxn>
                  <a:cxn ang="0">
                    <a:pos x="58" y="25"/>
                  </a:cxn>
                </a:cxnLst>
                <a:rect l="0" t="0" r="r" b="b"/>
                <a:pathLst>
                  <a:path w="59" h="45">
                    <a:moveTo>
                      <a:pt x="59" y="22"/>
                    </a:moveTo>
                    <a:lnTo>
                      <a:pt x="58" y="19"/>
                    </a:lnTo>
                    <a:lnTo>
                      <a:pt x="57" y="16"/>
                    </a:lnTo>
                    <a:lnTo>
                      <a:pt x="55" y="13"/>
                    </a:lnTo>
                    <a:lnTo>
                      <a:pt x="54" y="10"/>
                    </a:lnTo>
                    <a:lnTo>
                      <a:pt x="53" y="8"/>
                    </a:lnTo>
                    <a:lnTo>
                      <a:pt x="50" y="5"/>
                    </a:lnTo>
                    <a:lnTo>
                      <a:pt x="49" y="2"/>
                    </a:lnTo>
                    <a:lnTo>
                      <a:pt x="46" y="0"/>
                    </a:lnTo>
                    <a:lnTo>
                      <a:pt x="45" y="0"/>
                    </a:lnTo>
                    <a:lnTo>
                      <a:pt x="43" y="0"/>
                    </a:lnTo>
                    <a:lnTo>
                      <a:pt x="41" y="0"/>
                    </a:lnTo>
                    <a:lnTo>
                      <a:pt x="39" y="1"/>
                    </a:lnTo>
                    <a:lnTo>
                      <a:pt x="38" y="1"/>
                    </a:lnTo>
                    <a:lnTo>
                      <a:pt x="35" y="1"/>
                    </a:lnTo>
                    <a:lnTo>
                      <a:pt x="34" y="1"/>
                    </a:lnTo>
                    <a:lnTo>
                      <a:pt x="31" y="1"/>
                    </a:lnTo>
                    <a:lnTo>
                      <a:pt x="29" y="1"/>
                    </a:lnTo>
                    <a:lnTo>
                      <a:pt x="27" y="1"/>
                    </a:lnTo>
                    <a:lnTo>
                      <a:pt x="25" y="1"/>
                    </a:lnTo>
                    <a:lnTo>
                      <a:pt x="23" y="1"/>
                    </a:lnTo>
                    <a:lnTo>
                      <a:pt x="21" y="1"/>
                    </a:lnTo>
                    <a:lnTo>
                      <a:pt x="18" y="1"/>
                    </a:lnTo>
                    <a:lnTo>
                      <a:pt x="16" y="1"/>
                    </a:lnTo>
                    <a:lnTo>
                      <a:pt x="15" y="0"/>
                    </a:lnTo>
                    <a:lnTo>
                      <a:pt x="12" y="2"/>
                    </a:lnTo>
                    <a:lnTo>
                      <a:pt x="11" y="5"/>
                    </a:lnTo>
                    <a:lnTo>
                      <a:pt x="9" y="8"/>
                    </a:lnTo>
                    <a:lnTo>
                      <a:pt x="7" y="9"/>
                    </a:lnTo>
                    <a:lnTo>
                      <a:pt x="6" y="10"/>
                    </a:lnTo>
                    <a:lnTo>
                      <a:pt x="4" y="13"/>
                    </a:lnTo>
                    <a:lnTo>
                      <a:pt x="3" y="15"/>
                    </a:lnTo>
                    <a:lnTo>
                      <a:pt x="0" y="18"/>
                    </a:lnTo>
                    <a:lnTo>
                      <a:pt x="2" y="20"/>
                    </a:lnTo>
                    <a:lnTo>
                      <a:pt x="4" y="24"/>
                    </a:lnTo>
                    <a:lnTo>
                      <a:pt x="6" y="28"/>
                    </a:lnTo>
                    <a:lnTo>
                      <a:pt x="7" y="31"/>
                    </a:lnTo>
                    <a:lnTo>
                      <a:pt x="8" y="34"/>
                    </a:lnTo>
                    <a:lnTo>
                      <a:pt x="11" y="37"/>
                    </a:lnTo>
                    <a:lnTo>
                      <a:pt x="13" y="40"/>
                    </a:lnTo>
                    <a:lnTo>
                      <a:pt x="15" y="43"/>
                    </a:lnTo>
                    <a:lnTo>
                      <a:pt x="17" y="43"/>
                    </a:lnTo>
                    <a:lnTo>
                      <a:pt x="18" y="43"/>
                    </a:lnTo>
                    <a:lnTo>
                      <a:pt x="21" y="43"/>
                    </a:lnTo>
                    <a:lnTo>
                      <a:pt x="23" y="43"/>
                    </a:lnTo>
                    <a:lnTo>
                      <a:pt x="25" y="45"/>
                    </a:lnTo>
                    <a:lnTo>
                      <a:pt x="27" y="45"/>
                    </a:lnTo>
                    <a:lnTo>
                      <a:pt x="29" y="45"/>
                    </a:lnTo>
                    <a:lnTo>
                      <a:pt x="31" y="45"/>
                    </a:lnTo>
                    <a:lnTo>
                      <a:pt x="32" y="45"/>
                    </a:lnTo>
                    <a:lnTo>
                      <a:pt x="35" y="45"/>
                    </a:lnTo>
                    <a:lnTo>
                      <a:pt x="36" y="43"/>
                    </a:lnTo>
                    <a:lnTo>
                      <a:pt x="39" y="43"/>
                    </a:lnTo>
                    <a:lnTo>
                      <a:pt x="40" y="43"/>
                    </a:lnTo>
                    <a:lnTo>
                      <a:pt x="43" y="43"/>
                    </a:lnTo>
                    <a:lnTo>
                      <a:pt x="45" y="43"/>
                    </a:lnTo>
                    <a:lnTo>
                      <a:pt x="46" y="42"/>
                    </a:lnTo>
                    <a:lnTo>
                      <a:pt x="49" y="40"/>
                    </a:lnTo>
                    <a:lnTo>
                      <a:pt x="52" y="37"/>
                    </a:lnTo>
                    <a:lnTo>
                      <a:pt x="53" y="34"/>
                    </a:lnTo>
                    <a:lnTo>
                      <a:pt x="54" y="33"/>
                    </a:lnTo>
                    <a:lnTo>
                      <a:pt x="55" y="31"/>
                    </a:lnTo>
                    <a:lnTo>
                      <a:pt x="57" y="28"/>
                    </a:lnTo>
                    <a:lnTo>
                      <a:pt x="58" y="25"/>
                    </a:lnTo>
                    <a:lnTo>
                      <a:pt x="59" y="22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582" name="Freeform 98"/>
              <p:cNvSpPr>
                <a:spLocks/>
              </p:cNvSpPr>
              <p:nvPr/>
            </p:nvSpPr>
            <p:spPr bwMode="auto">
              <a:xfrm>
                <a:off x="871084" y="466744"/>
                <a:ext cx="5" cy="16"/>
              </a:xfrm>
              <a:custGeom>
                <a:avLst/>
                <a:gdLst/>
                <a:ahLst/>
                <a:cxnLst>
                  <a:cxn ang="0">
                    <a:pos x="19" y="41"/>
                  </a:cxn>
                  <a:cxn ang="0">
                    <a:pos x="17" y="37"/>
                  </a:cxn>
                  <a:cxn ang="0">
                    <a:pos x="15" y="33"/>
                  </a:cxn>
                  <a:cxn ang="0">
                    <a:pos x="14" y="30"/>
                  </a:cxn>
                  <a:cxn ang="0">
                    <a:pos x="12" y="26"/>
                  </a:cxn>
                  <a:cxn ang="0">
                    <a:pos x="10" y="22"/>
                  </a:cxn>
                  <a:cxn ang="0">
                    <a:pos x="9" y="18"/>
                  </a:cxn>
                  <a:cxn ang="0">
                    <a:pos x="9" y="14"/>
                  </a:cxn>
                  <a:cxn ang="0">
                    <a:pos x="8" y="10"/>
                  </a:cxn>
                  <a:cxn ang="0">
                    <a:pos x="7" y="9"/>
                  </a:cxn>
                  <a:cxn ang="0">
                    <a:pos x="5" y="8"/>
                  </a:cxn>
                  <a:cxn ang="0">
                    <a:pos x="5" y="7"/>
                  </a:cxn>
                  <a:cxn ang="0">
                    <a:pos x="4" y="5"/>
                  </a:cxn>
                  <a:cxn ang="0">
                    <a:pos x="3" y="4"/>
                  </a:cxn>
                  <a:cxn ang="0">
                    <a:pos x="3" y="4"/>
                  </a:cxn>
                  <a:cxn ang="0">
                    <a:pos x="1" y="1"/>
                  </a:cxn>
                  <a:cxn ang="0">
                    <a:pos x="0" y="0"/>
                  </a:cxn>
                  <a:cxn ang="0">
                    <a:pos x="0" y="5"/>
                  </a:cxn>
                  <a:cxn ang="0">
                    <a:pos x="0" y="9"/>
                  </a:cxn>
                  <a:cxn ang="0">
                    <a:pos x="0" y="14"/>
                  </a:cxn>
                  <a:cxn ang="0">
                    <a:pos x="0" y="18"/>
                  </a:cxn>
                  <a:cxn ang="0">
                    <a:pos x="1" y="22"/>
                  </a:cxn>
                  <a:cxn ang="0">
                    <a:pos x="3" y="26"/>
                  </a:cxn>
                  <a:cxn ang="0">
                    <a:pos x="3" y="30"/>
                  </a:cxn>
                  <a:cxn ang="0">
                    <a:pos x="4" y="35"/>
                  </a:cxn>
                  <a:cxn ang="0">
                    <a:pos x="5" y="37"/>
                  </a:cxn>
                  <a:cxn ang="0">
                    <a:pos x="8" y="41"/>
                  </a:cxn>
                  <a:cxn ang="0">
                    <a:pos x="9" y="45"/>
                  </a:cxn>
                  <a:cxn ang="0">
                    <a:pos x="10" y="49"/>
                  </a:cxn>
                  <a:cxn ang="0">
                    <a:pos x="13" y="51"/>
                  </a:cxn>
                  <a:cxn ang="0">
                    <a:pos x="15" y="55"/>
                  </a:cxn>
                  <a:cxn ang="0">
                    <a:pos x="18" y="59"/>
                  </a:cxn>
                  <a:cxn ang="0">
                    <a:pos x="22" y="63"/>
                  </a:cxn>
                  <a:cxn ang="0">
                    <a:pos x="21" y="56"/>
                  </a:cxn>
                  <a:cxn ang="0">
                    <a:pos x="21" y="51"/>
                  </a:cxn>
                  <a:cxn ang="0">
                    <a:pos x="19" y="46"/>
                  </a:cxn>
                  <a:cxn ang="0">
                    <a:pos x="19" y="41"/>
                  </a:cxn>
                </a:cxnLst>
                <a:rect l="0" t="0" r="r" b="b"/>
                <a:pathLst>
                  <a:path w="22" h="63">
                    <a:moveTo>
                      <a:pt x="19" y="41"/>
                    </a:moveTo>
                    <a:lnTo>
                      <a:pt x="17" y="37"/>
                    </a:lnTo>
                    <a:lnTo>
                      <a:pt x="15" y="33"/>
                    </a:lnTo>
                    <a:lnTo>
                      <a:pt x="14" y="30"/>
                    </a:lnTo>
                    <a:lnTo>
                      <a:pt x="12" y="26"/>
                    </a:lnTo>
                    <a:lnTo>
                      <a:pt x="10" y="22"/>
                    </a:lnTo>
                    <a:lnTo>
                      <a:pt x="9" y="18"/>
                    </a:lnTo>
                    <a:lnTo>
                      <a:pt x="9" y="14"/>
                    </a:lnTo>
                    <a:lnTo>
                      <a:pt x="8" y="10"/>
                    </a:lnTo>
                    <a:lnTo>
                      <a:pt x="7" y="9"/>
                    </a:lnTo>
                    <a:lnTo>
                      <a:pt x="5" y="8"/>
                    </a:lnTo>
                    <a:lnTo>
                      <a:pt x="5" y="7"/>
                    </a:lnTo>
                    <a:lnTo>
                      <a:pt x="4" y="5"/>
                    </a:lnTo>
                    <a:lnTo>
                      <a:pt x="3" y="4"/>
                    </a:lnTo>
                    <a:lnTo>
                      <a:pt x="3" y="4"/>
                    </a:lnTo>
                    <a:lnTo>
                      <a:pt x="1" y="1"/>
                    </a:lnTo>
                    <a:lnTo>
                      <a:pt x="0" y="0"/>
                    </a:lnTo>
                    <a:lnTo>
                      <a:pt x="0" y="5"/>
                    </a:lnTo>
                    <a:lnTo>
                      <a:pt x="0" y="9"/>
                    </a:lnTo>
                    <a:lnTo>
                      <a:pt x="0" y="14"/>
                    </a:lnTo>
                    <a:lnTo>
                      <a:pt x="0" y="18"/>
                    </a:lnTo>
                    <a:lnTo>
                      <a:pt x="1" y="22"/>
                    </a:lnTo>
                    <a:lnTo>
                      <a:pt x="3" y="26"/>
                    </a:lnTo>
                    <a:lnTo>
                      <a:pt x="3" y="30"/>
                    </a:lnTo>
                    <a:lnTo>
                      <a:pt x="4" y="35"/>
                    </a:lnTo>
                    <a:lnTo>
                      <a:pt x="5" y="37"/>
                    </a:lnTo>
                    <a:lnTo>
                      <a:pt x="8" y="41"/>
                    </a:lnTo>
                    <a:lnTo>
                      <a:pt x="9" y="45"/>
                    </a:lnTo>
                    <a:lnTo>
                      <a:pt x="10" y="49"/>
                    </a:lnTo>
                    <a:lnTo>
                      <a:pt x="13" y="51"/>
                    </a:lnTo>
                    <a:lnTo>
                      <a:pt x="15" y="55"/>
                    </a:lnTo>
                    <a:lnTo>
                      <a:pt x="18" y="59"/>
                    </a:lnTo>
                    <a:lnTo>
                      <a:pt x="22" y="63"/>
                    </a:lnTo>
                    <a:lnTo>
                      <a:pt x="21" y="56"/>
                    </a:lnTo>
                    <a:lnTo>
                      <a:pt x="21" y="51"/>
                    </a:lnTo>
                    <a:lnTo>
                      <a:pt x="19" y="46"/>
                    </a:lnTo>
                    <a:lnTo>
                      <a:pt x="19" y="41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583" name="Freeform 99"/>
              <p:cNvSpPr>
                <a:spLocks/>
              </p:cNvSpPr>
              <p:nvPr/>
            </p:nvSpPr>
            <p:spPr bwMode="auto">
              <a:xfrm>
                <a:off x="871097" y="466763"/>
                <a:ext cx="12" cy="3"/>
              </a:xfrm>
              <a:custGeom>
                <a:avLst/>
                <a:gdLst/>
                <a:ahLst/>
                <a:cxnLst>
                  <a:cxn ang="0">
                    <a:pos x="7" y="0"/>
                  </a:cxn>
                  <a:cxn ang="0">
                    <a:pos x="10" y="0"/>
                  </a:cxn>
                  <a:cxn ang="0">
                    <a:pos x="12" y="1"/>
                  </a:cxn>
                  <a:cxn ang="0">
                    <a:pos x="14" y="1"/>
                  </a:cxn>
                  <a:cxn ang="0">
                    <a:pos x="16" y="1"/>
                  </a:cxn>
                  <a:cxn ang="0">
                    <a:pos x="19" y="1"/>
                  </a:cxn>
                  <a:cxn ang="0">
                    <a:pos x="21" y="1"/>
                  </a:cxn>
                  <a:cxn ang="0">
                    <a:pos x="23" y="1"/>
                  </a:cxn>
                  <a:cxn ang="0">
                    <a:pos x="25" y="1"/>
                  </a:cxn>
                  <a:cxn ang="0">
                    <a:pos x="28" y="1"/>
                  </a:cxn>
                  <a:cxn ang="0">
                    <a:pos x="30" y="1"/>
                  </a:cxn>
                  <a:cxn ang="0">
                    <a:pos x="32" y="1"/>
                  </a:cxn>
                  <a:cxn ang="0">
                    <a:pos x="34" y="1"/>
                  </a:cxn>
                  <a:cxn ang="0">
                    <a:pos x="35" y="1"/>
                  </a:cxn>
                  <a:cxn ang="0">
                    <a:pos x="38" y="0"/>
                  </a:cxn>
                  <a:cxn ang="0">
                    <a:pos x="40" y="0"/>
                  </a:cxn>
                  <a:cxn ang="0">
                    <a:pos x="42" y="0"/>
                  </a:cxn>
                  <a:cxn ang="0">
                    <a:pos x="48" y="6"/>
                  </a:cxn>
                  <a:cxn ang="0">
                    <a:pos x="46" y="7"/>
                  </a:cxn>
                  <a:cxn ang="0">
                    <a:pos x="42" y="9"/>
                  </a:cxn>
                  <a:cxn ang="0">
                    <a:pos x="39" y="9"/>
                  </a:cxn>
                  <a:cxn ang="0">
                    <a:pos x="35" y="10"/>
                  </a:cxn>
                  <a:cxn ang="0">
                    <a:pos x="32" y="10"/>
                  </a:cxn>
                  <a:cxn ang="0">
                    <a:pos x="28" y="10"/>
                  </a:cxn>
                  <a:cxn ang="0">
                    <a:pos x="25" y="10"/>
                  </a:cxn>
                  <a:cxn ang="0">
                    <a:pos x="21" y="10"/>
                  </a:cxn>
                  <a:cxn ang="0">
                    <a:pos x="19" y="10"/>
                  </a:cxn>
                  <a:cxn ang="0">
                    <a:pos x="15" y="10"/>
                  </a:cxn>
                  <a:cxn ang="0">
                    <a:pos x="12" y="10"/>
                  </a:cxn>
                  <a:cxn ang="0">
                    <a:pos x="9" y="9"/>
                  </a:cxn>
                  <a:cxn ang="0">
                    <a:pos x="6" y="9"/>
                  </a:cxn>
                  <a:cxn ang="0">
                    <a:pos x="5" y="7"/>
                  </a:cxn>
                  <a:cxn ang="0">
                    <a:pos x="2" y="7"/>
                  </a:cxn>
                  <a:cxn ang="0">
                    <a:pos x="0" y="6"/>
                  </a:cxn>
                  <a:cxn ang="0">
                    <a:pos x="7" y="0"/>
                  </a:cxn>
                </a:cxnLst>
                <a:rect l="0" t="0" r="r" b="b"/>
                <a:pathLst>
                  <a:path w="48" h="10">
                    <a:moveTo>
                      <a:pt x="7" y="0"/>
                    </a:moveTo>
                    <a:lnTo>
                      <a:pt x="10" y="0"/>
                    </a:lnTo>
                    <a:lnTo>
                      <a:pt x="12" y="1"/>
                    </a:lnTo>
                    <a:lnTo>
                      <a:pt x="14" y="1"/>
                    </a:lnTo>
                    <a:lnTo>
                      <a:pt x="16" y="1"/>
                    </a:lnTo>
                    <a:lnTo>
                      <a:pt x="19" y="1"/>
                    </a:lnTo>
                    <a:lnTo>
                      <a:pt x="21" y="1"/>
                    </a:lnTo>
                    <a:lnTo>
                      <a:pt x="23" y="1"/>
                    </a:lnTo>
                    <a:lnTo>
                      <a:pt x="25" y="1"/>
                    </a:lnTo>
                    <a:lnTo>
                      <a:pt x="28" y="1"/>
                    </a:lnTo>
                    <a:lnTo>
                      <a:pt x="30" y="1"/>
                    </a:lnTo>
                    <a:lnTo>
                      <a:pt x="32" y="1"/>
                    </a:lnTo>
                    <a:lnTo>
                      <a:pt x="34" y="1"/>
                    </a:lnTo>
                    <a:lnTo>
                      <a:pt x="35" y="1"/>
                    </a:lnTo>
                    <a:lnTo>
                      <a:pt x="38" y="0"/>
                    </a:lnTo>
                    <a:lnTo>
                      <a:pt x="40" y="0"/>
                    </a:lnTo>
                    <a:lnTo>
                      <a:pt x="42" y="0"/>
                    </a:lnTo>
                    <a:lnTo>
                      <a:pt x="48" y="6"/>
                    </a:lnTo>
                    <a:lnTo>
                      <a:pt x="46" y="7"/>
                    </a:lnTo>
                    <a:lnTo>
                      <a:pt x="42" y="9"/>
                    </a:lnTo>
                    <a:lnTo>
                      <a:pt x="39" y="9"/>
                    </a:lnTo>
                    <a:lnTo>
                      <a:pt x="35" y="10"/>
                    </a:lnTo>
                    <a:lnTo>
                      <a:pt x="32" y="10"/>
                    </a:lnTo>
                    <a:lnTo>
                      <a:pt x="28" y="10"/>
                    </a:lnTo>
                    <a:lnTo>
                      <a:pt x="25" y="10"/>
                    </a:lnTo>
                    <a:lnTo>
                      <a:pt x="21" y="10"/>
                    </a:lnTo>
                    <a:lnTo>
                      <a:pt x="19" y="10"/>
                    </a:lnTo>
                    <a:lnTo>
                      <a:pt x="15" y="10"/>
                    </a:lnTo>
                    <a:lnTo>
                      <a:pt x="12" y="10"/>
                    </a:lnTo>
                    <a:lnTo>
                      <a:pt x="9" y="9"/>
                    </a:lnTo>
                    <a:lnTo>
                      <a:pt x="6" y="9"/>
                    </a:lnTo>
                    <a:lnTo>
                      <a:pt x="5" y="7"/>
                    </a:lnTo>
                    <a:lnTo>
                      <a:pt x="2" y="7"/>
                    </a:lnTo>
                    <a:lnTo>
                      <a:pt x="0" y="6"/>
                    </a:lnTo>
                    <a:lnTo>
                      <a:pt x="7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584" name="Freeform 100"/>
              <p:cNvSpPr>
                <a:spLocks/>
              </p:cNvSpPr>
              <p:nvPr/>
            </p:nvSpPr>
            <p:spPr bwMode="auto">
              <a:xfrm>
                <a:off x="871118" y="466746"/>
                <a:ext cx="4" cy="13"/>
              </a:xfrm>
              <a:custGeom>
                <a:avLst/>
                <a:gdLst/>
                <a:ahLst/>
                <a:cxnLst>
                  <a:cxn ang="0">
                    <a:pos x="0" y="39"/>
                  </a:cxn>
                  <a:cxn ang="0">
                    <a:pos x="3" y="36"/>
                  </a:cxn>
                  <a:cxn ang="0">
                    <a:pos x="4" y="32"/>
                  </a:cxn>
                  <a:cxn ang="0">
                    <a:pos x="5" y="28"/>
                  </a:cxn>
                  <a:cxn ang="0">
                    <a:pos x="6" y="25"/>
                  </a:cxn>
                  <a:cxn ang="0">
                    <a:pos x="8" y="21"/>
                  </a:cxn>
                  <a:cxn ang="0">
                    <a:pos x="8" y="17"/>
                  </a:cxn>
                  <a:cxn ang="0">
                    <a:pos x="9" y="14"/>
                  </a:cxn>
                  <a:cxn ang="0">
                    <a:pos x="9" y="10"/>
                  </a:cxn>
                  <a:cxn ang="0">
                    <a:pos x="10" y="9"/>
                  </a:cxn>
                  <a:cxn ang="0">
                    <a:pos x="11" y="8"/>
                  </a:cxn>
                  <a:cxn ang="0">
                    <a:pos x="13" y="7"/>
                  </a:cxn>
                  <a:cxn ang="0">
                    <a:pos x="14" y="5"/>
                  </a:cxn>
                  <a:cxn ang="0">
                    <a:pos x="14" y="4"/>
                  </a:cxn>
                  <a:cxn ang="0">
                    <a:pos x="15" y="3"/>
                  </a:cxn>
                  <a:cxn ang="0">
                    <a:pos x="17" y="2"/>
                  </a:cxn>
                  <a:cxn ang="0">
                    <a:pos x="17" y="0"/>
                  </a:cxn>
                  <a:cxn ang="0">
                    <a:pos x="17" y="7"/>
                  </a:cxn>
                  <a:cxn ang="0">
                    <a:pos x="17" y="13"/>
                  </a:cxn>
                  <a:cxn ang="0">
                    <a:pos x="15" y="21"/>
                  </a:cxn>
                  <a:cxn ang="0">
                    <a:pos x="14" y="27"/>
                  </a:cxn>
                  <a:cxn ang="0">
                    <a:pos x="11" y="34"/>
                  </a:cxn>
                  <a:cxn ang="0">
                    <a:pos x="9" y="40"/>
                  </a:cxn>
                  <a:cxn ang="0">
                    <a:pos x="5" y="46"/>
                  </a:cxn>
                  <a:cxn ang="0">
                    <a:pos x="0" y="53"/>
                  </a:cxn>
                  <a:cxn ang="0">
                    <a:pos x="1" y="49"/>
                  </a:cxn>
                  <a:cxn ang="0">
                    <a:pos x="1" y="45"/>
                  </a:cxn>
                  <a:cxn ang="0">
                    <a:pos x="0" y="42"/>
                  </a:cxn>
                  <a:cxn ang="0">
                    <a:pos x="0" y="39"/>
                  </a:cxn>
                </a:cxnLst>
                <a:rect l="0" t="0" r="r" b="b"/>
                <a:pathLst>
                  <a:path w="17" h="53">
                    <a:moveTo>
                      <a:pt x="0" y="39"/>
                    </a:moveTo>
                    <a:lnTo>
                      <a:pt x="3" y="36"/>
                    </a:lnTo>
                    <a:lnTo>
                      <a:pt x="4" y="32"/>
                    </a:lnTo>
                    <a:lnTo>
                      <a:pt x="5" y="28"/>
                    </a:lnTo>
                    <a:lnTo>
                      <a:pt x="6" y="25"/>
                    </a:lnTo>
                    <a:lnTo>
                      <a:pt x="8" y="21"/>
                    </a:lnTo>
                    <a:lnTo>
                      <a:pt x="8" y="17"/>
                    </a:lnTo>
                    <a:lnTo>
                      <a:pt x="9" y="14"/>
                    </a:lnTo>
                    <a:lnTo>
                      <a:pt x="9" y="10"/>
                    </a:lnTo>
                    <a:lnTo>
                      <a:pt x="10" y="9"/>
                    </a:lnTo>
                    <a:lnTo>
                      <a:pt x="11" y="8"/>
                    </a:lnTo>
                    <a:lnTo>
                      <a:pt x="13" y="7"/>
                    </a:lnTo>
                    <a:lnTo>
                      <a:pt x="14" y="5"/>
                    </a:lnTo>
                    <a:lnTo>
                      <a:pt x="14" y="4"/>
                    </a:lnTo>
                    <a:lnTo>
                      <a:pt x="15" y="3"/>
                    </a:lnTo>
                    <a:lnTo>
                      <a:pt x="17" y="2"/>
                    </a:lnTo>
                    <a:lnTo>
                      <a:pt x="17" y="0"/>
                    </a:lnTo>
                    <a:lnTo>
                      <a:pt x="17" y="7"/>
                    </a:lnTo>
                    <a:lnTo>
                      <a:pt x="17" y="13"/>
                    </a:lnTo>
                    <a:lnTo>
                      <a:pt x="15" y="21"/>
                    </a:lnTo>
                    <a:lnTo>
                      <a:pt x="14" y="27"/>
                    </a:lnTo>
                    <a:lnTo>
                      <a:pt x="11" y="34"/>
                    </a:lnTo>
                    <a:lnTo>
                      <a:pt x="9" y="40"/>
                    </a:lnTo>
                    <a:lnTo>
                      <a:pt x="5" y="46"/>
                    </a:lnTo>
                    <a:lnTo>
                      <a:pt x="0" y="53"/>
                    </a:lnTo>
                    <a:lnTo>
                      <a:pt x="1" y="49"/>
                    </a:lnTo>
                    <a:lnTo>
                      <a:pt x="1" y="45"/>
                    </a:lnTo>
                    <a:lnTo>
                      <a:pt x="0" y="42"/>
                    </a:lnTo>
                    <a:lnTo>
                      <a:pt x="0" y="39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</p:grpSp>
      </p:grpSp>
      <p:grpSp>
        <p:nvGrpSpPr>
          <p:cNvPr id="587" name="147 Grupo"/>
          <p:cNvGrpSpPr/>
          <p:nvPr/>
        </p:nvGrpSpPr>
        <p:grpSpPr>
          <a:xfrm>
            <a:off x="3929058" y="785794"/>
            <a:ext cx="216000" cy="540000"/>
            <a:chOff x="1266825" y="0"/>
            <a:chExt cx="180000" cy="553086"/>
          </a:xfrm>
        </p:grpSpPr>
        <p:grpSp>
          <p:nvGrpSpPr>
            <p:cNvPr id="588" name="32 Grupo"/>
            <p:cNvGrpSpPr/>
            <p:nvPr/>
          </p:nvGrpSpPr>
          <p:grpSpPr>
            <a:xfrm>
              <a:off x="1266825" y="0"/>
              <a:ext cx="180000" cy="540000"/>
              <a:chOff x="1266825" y="0"/>
              <a:chExt cx="1173162" cy="3562350"/>
            </a:xfrm>
            <a:solidFill>
              <a:srgbClr val="C00000"/>
            </a:solidFill>
          </p:grpSpPr>
          <p:sp>
            <p:nvSpPr>
              <p:cNvPr id="602" name="33 Forma libre"/>
              <p:cNvSpPr/>
              <p:nvPr/>
            </p:nvSpPr>
            <p:spPr>
              <a:xfrm>
                <a:off x="1266825" y="0"/>
                <a:ext cx="1173162" cy="3132137"/>
              </a:xfrm>
              <a:custGeom>
                <a:avLst/>
                <a:gdLst>
                  <a:gd name="connsiteX0" fmla="*/ 658812 w 1428750"/>
                  <a:gd name="connsiteY0" fmla="*/ 400050 h 3132137"/>
                  <a:gd name="connsiteX1" fmla="*/ 649287 w 1428750"/>
                  <a:gd name="connsiteY1" fmla="*/ 257175 h 3132137"/>
                  <a:gd name="connsiteX2" fmla="*/ 649287 w 1428750"/>
                  <a:gd name="connsiteY2" fmla="*/ 152400 h 3132137"/>
                  <a:gd name="connsiteX3" fmla="*/ 687387 w 1428750"/>
                  <a:gd name="connsiteY3" fmla="*/ 47625 h 3132137"/>
                  <a:gd name="connsiteX4" fmla="*/ 763587 w 1428750"/>
                  <a:gd name="connsiteY4" fmla="*/ 19050 h 3132137"/>
                  <a:gd name="connsiteX5" fmla="*/ 868362 w 1428750"/>
                  <a:gd name="connsiteY5" fmla="*/ 0 h 3132137"/>
                  <a:gd name="connsiteX6" fmla="*/ 944562 w 1428750"/>
                  <a:gd name="connsiteY6" fmla="*/ 19050 h 3132137"/>
                  <a:gd name="connsiteX7" fmla="*/ 1049337 w 1428750"/>
                  <a:gd name="connsiteY7" fmla="*/ 76200 h 3132137"/>
                  <a:gd name="connsiteX8" fmla="*/ 1068387 w 1428750"/>
                  <a:gd name="connsiteY8" fmla="*/ 276225 h 3132137"/>
                  <a:gd name="connsiteX9" fmla="*/ 1039812 w 1428750"/>
                  <a:gd name="connsiteY9" fmla="*/ 400050 h 3132137"/>
                  <a:gd name="connsiteX10" fmla="*/ 1068387 w 1428750"/>
                  <a:gd name="connsiteY10" fmla="*/ 438150 h 3132137"/>
                  <a:gd name="connsiteX11" fmla="*/ 1258887 w 1428750"/>
                  <a:gd name="connsiteY11" fmla="*/ 523875 h 3132137"/>
                  <a:gd name="connsiteX12" fmla="*/ 1325562 w 1428750"/>
                  <a:gd name="connsiteY12" fmla="*/ 647700 h 3132137"/>
                  <a:gd name="connsiteX13" fmla="*/ 1373187 w 1428750"/>
                  <a:gd name="connsiteY13" fmla="*/ 819150 h 3132137"/>
                  <a:gd name="connsiteX14" fmla="*/ 1401762 w 1428750"/>
                  <a:gd name="connsiteY14" fmla="*/ 1076325 h 3132137"/>
                  <a:gd name="connsiteX15" fmla="*/ 1420812 w 1428750"/>
                  <a:gd name="connsiteY15" fmla="*/ 1514475 h 3132137"/>
                  <a:gd name="connsiteX16" fmla="*/ 1354137 w 1428750"/>
                  <a:gd name="connsiteY16" fmla="*/ 1581150 h 3132137"/>
                  <a:gd name="connsiteX17" fmla="*/ 1182687 w 1428750"/>
                  <a:gd name="connsiteY17" fmla="*/ 1724025 h 3132137"/>
                  <a:gd name="connsiteX18" fmla="*/ 1154112 w 1428750"/>
                  <a:gd name="connsiteY18" fmla="*/ 1819275 h 3132137"/>
                  <a:gd name="connsiteX19" fmla="*/ 1192212 w 1428750"/>
                  <a:gd name="connsiteY19" fmla="*/ 2324100 h 3132137"/>
                  <a:gd name="connsiteX20" fmla="*/ 1116012 w 1428750"/>
                  <a:gd name="connsiteY20" fmla="*/ 2343150 h 3132137"/>
                  <a:gd name="connsiteX21" fmla="*/ 1116012 w 1428750"/>
                  <a:gd name="connsiteY21" fmla="*/ 2343150 h 3132137"/>
                  <a:gd name="connsiteX22" fmla="*/ 1087437 w 1428750"/>
                  <a:gd name="connsiteY22" fmla="*/ 2638425 h 3132137"/>
                  <a:gd name="connsiteX23" fmla="*/ 1096962 w 1428750"/>
                  <a:gd name="connsiteY23" fmla="*/ 2743200 h 3132137"/>
                  <a:gd name="connsiteX24" fmla="*/ 1068387 w 1428750"/>
                  <a:gd name="connsiteY24" fmla="*/ 2847975 h 3132137"/>
                  <a:gd name="connsiteX25" fmla="*/ 973137 w 1428750"/>
                  <a:gd name="connsiteY25" fmla="*/ 2914650 h 3132137"/>
                  <a:gd name="connsiteX26" fmla="*/ 954087 w 1428750"/>
                  <a:gd name="connsiteY26" fmla="*/ 3009900 h 3132137"/>
                  <a:gd name="connsiteX27" fmla="*/ 839787 w 1428750"/>
                  <a:gd name="connsiteY27" fmla="*/ 3114675 h 3132137"/>
                  <a:gd name="connsiteX28" fmla="*/ 782637 w 1428750"/>
                  <a:gd name="connsiteY28" fmla="*/ 3114675 h 3132137"/>
                  <a:gd name="connsiteX29" fmla="*/ 773112 w 1428750"/>
                  <a:gd name="connsiteY29" fmla="*/ 3086100 h 3132137"/>
                  <a:gd name="connsiteX30" fmla="*/ 744537 w 1428750"/>
                  <a:gd name="connsiteY30" fmla="*/ 2962275 h 3132137"/>
                  <a:gd name="connsiteX31" fmla="*/ 744537 w 1428750"/>
                  <a:gd name="connsiteY31" fmla="*/ 2752725 h 3132137"/>
                  <a:gd name="connsiteX32" fmla="*/ 754062 w 1428750"/>
                  <a:gd name="connsiteY32" fmla="*/ 2676525 h 3132137"/>
                  <a:gd name="connsiteX33" fmla="*/ 773112 w 1428750"/>
                  <a:gd name="connsiteY33" fmla="*/ 2647950 h 3132137"/>
                  <a:gd name="connsiteX34" fmla="*/ 811212 w 1428750"/>
                  <a:gd name="connsiteY34" fmla="*/ 2581275 h 3132137"/>
                  <a:gd name="connsiteX35" fmla="*/ 830262 w 1428750"/>
                  <a:gd name="connsiteY35" fmla="*/ 2505075 h 3132137"/>
                  <a:gd name="connsiteX36" fmla="*/ 839787 w 1428750"/>
                  <a:gd name="connsiteY36" fmla="*/ 2343150 h 3132137"/>
                  <a:gd name="connsiteX37" fmla="*/ 830262 w 1428750"/>
                  <a:gd name="connsiteY37" fmla="*/ 2238375 h 3132137"/>
                  <a:gd name="connsiteX38" fmla="*/ 782637 w 1428750"/>
                  <a:gd name="connsiteY38" fmla="*/ 2200275 h 3132137"/>
                  <a:gd name="connsiteX39" fmla="*/ 735012 w 1428750"/>
                  <a:gd name="connsiteY39" fmla="*/ 2228850 h 3132137"/>
                  <a:gd name="connsiteX40" fmla="*/ 696912 w 1428750"/>
                  <a:gd name="connsiteY40" fmla="*/ 2286000 h 3132137"/>
                  <a:gd name="connsiteX41" fmla="*/ 668337 w 1428750"/>
                  <a:gd name="connsiteY41" fmla="*/ 2505075 h 3132137"/>
                  <a:gd name="connsiteX42" fmla="*/ 668337 w 1428750"/>
                  <a:gd name="connsiteY42" fmla="*/ 2619375 h 3132137"/>
                  <a:gd name="connsiteX43" fmla="*/ 696912 w 1428750"/>
                  <a:gd name="connsiteY43" fmla="*/ 2676525 h 3132137"/>
                  <a:gd name="connsiteX44" fmla="*/ 668337 w 1428750"/>
                  <a:gd name="connsiteY44" fmla="*/ 2790825 h 3132137"/>
                  <a:gd name="connsiteX45" fmla="*/ 639762 w 1428750"/>
                  <a:gd name="connsiteY45" fmla="*/ 2962275 h 3132137"/>
                  <a:gd name="connsiteX46" fmla="*/ 630237 w 1428750"/>
                  <a:gd name="connsiteY46" fmla="*/ 3019425 h 3132137"/>
                  <a:gd name="connsiteX47" fmla="*/ 563562 w 1428750"/>
                  <a:gd name="connsiteY47" fmla="*/ 3067050 h 3132137"/>
                  <a:gd name="connsiteX48" fmla="*/ 506412 w 1428750"/>
                  <a:gd name="connsiteY48" fmla="*/ 3067050 h 3132137"/>
                  <a:gd name="connsiteX49" fmla="*/ 458787 w 1428750"/>
                  <a:gd name="connsiteY49" fmla="*/ 2962275 h 3132137"/>
                  <a:gd name="connsiteX50" fmla="*/ 477837 w 1428750"/>
                  <a:gd name="connsiteY50" fmla="*/ 2752725 h 3132137"/>
                  <a:gd name="connsiteX51" fmla="*/ 496887 w 1428750"/>
                  <a:gd name="connsiteY51" fmla="*/ 2571750 h 3132137"/>
                  <a:gd name="connsiteX52" fmla="*/ 420687 w 1428750"/>
                  <a:gd name="connsiteY52" fmla="*/ 2438400 h 3132137"/>
                  <a:gd name="connsiteX53" fmla="*/ 458787 w 1428750"/>
                  <a:gd name="connsiteY53" fmla="*/ 2257425 h 3132137"/>
                  <a:gd name="connsiteX54" fmla="*/ 430212 w 1428750"/>
                  <a:gd name="connsiteY54" fmla="*/ 2238375 h 3132137"/>
                  <a:gd name="connsiteX55" fmla="*/ 363537 w 1428750"/>
                  <a:gd name="connsiteY55" fmla="*/ 2190750 h 3132137"/>
                  <a:gd name="connsiteX56" fmla="*/ 363537 w 1428750"/>
                  <a:gd name="connsiteY56" fmla="*/ 2181225 h 3132137"/>
                  <a:gd name="connsiteX57" fmla="*/ 363537 w 1428750"/>
                  <a:gd name="connsiteY57" fmla="*/ 1838325 h 3132137"/>
                  <a:gd name="connsiteX58" fmla="*/ 373062 w 1428750"/>
                  <a:gd name="connsiteY58" fmla="*/ 1552575 h 3132137"/>
                  <a:gd name="connsiteX59" fmla="*/ 392112 w 1428750"/>
                  <a:gd name="connsiteY59" fmla="*/ 1285875 h 3132137"/>
                  <a:gd name="connsiteX60" fmla="*/ 392112 w 1428750"/>
                  <a:gd name="connsiteY60" fmla="*/ 1123950 h 3132137"/>
                  <a:gd name="connsiteX61" fmla="*/ 411162 w 1428750"/>
                  <a:gd name="connsiteY61" fmla="*/ 1057275 h 3132137"/>
                  <a:gd name="connsiteX62" fmla="*/ 411162 w 1428750"/>
                  <a:gd name="connsiteY62" fmla="*/ 933450 h 3132137"/>
                  <a:gd name="connsiteX63" fmla="*/ 373062 w 1428750"/>
                  <a:gd name="connsiteY63" fmla="*/ 895350 h 3132137"/>
                  <a:gd name="connsiteX64" fmla="*/ 344487 w 1428750"/>
                  <a:gd name="connsiteY64" fmla="*/ 942975 h 3132137"/>
                  <a:gd name="connsiteX65" fmla="*/ 325437 w 1428750"/>
                  <a:gd name="connsiteY65" fmla="*/ 1047750 h 3132137"/>
                  <a:gd name="connsiteX66" fmla="*/ 325437 w 1428750"/>
                  <a:gd name="connsiteY66" fmla="*/ 1190625 h 3132137"/>
                  <a:gd name="connsiteX67" fmla="*/ 315912 w 1428750"/>
                  <a:gd name="connsiteY67" fmla="*/ 1343025 h 3132137"/>
                  <a:gd name="connsiteX68" fmla="*/ 306387 w 1428750"/>
                  <a:gd name="connsiteY68" fmla="*/ 1428750 h 3132137"/>
                  <a:gd name="connsiteX69" fmla="*/ 249237 w 1428750"/>
                  <a:gd name="connsiteY69" fmla="*/ 1495425 h 3132137"/>
                  <a:gd name="connsiteX70" fmla="*/ 249237 w 1428750"/>
                  <a:gd name="connsiteY70" fmla="*/ 1666875 h 3132137"/>
                  <a:gd name="connsiteX71" fmla="*/ 173037 w 1428750"/>
                  <a:gd name="connsiteY71" fmla="*/ 1724025 h 3132137"/>
                  <a:gd name="connsiteX72" fmla="*/ 77787 w 1428750"/>
                  <a:gd name="connsiteY72" fmla="*/ 1724025 h 3132137"/>
                  <a:gd name="connsiteX73" fmla="*/ 39687 w 1428750"/>
                  <a:gd name="connsiteY73" fmla="*/ 1695450 h 3132137"/>
                  <a:gd name="connsiteX74" fmla="*/ 20637 w 1428750"/>
                  <a:gd name="connsiteY74" fmla="*/ 1562100 h 3132137"/>
                  <a:gd name="connsiteX75" fmla="*/ 11112 w 1428750"/>
                  <a:gd name="connsiteY75" fmla="*/ 1476375 h 3132137"/>
                  <a:gd name="connsiteX76" fmla="*/ 11112 w 1428750"/>
                  <a:gd name="connsiteY76" fmla="*/ 1466850 h 3132137"/>
                  <a:gd name="connsiteX77" fmla="*/ 77787 w 1428750"/>
                  <a:gd name="connsiteY77" fmla="*/ 1428750 h 3132137"/>
                  <a:gd name="connsiteX78" fmla="*/ 96837 w 1428750"/>
                  <a:gd name="connsiteY78" fmla="*/ 1390650 h 3132137"/>
                  <a:gd name="connsiteX79" fmla="*/ 106362 w 1428750"/>
                  <a:gd name="connsiteY79" fmla="*/ 1247775 h 3132137"/>
                  <a:gd name="connsiteX80" fmla="*/ 96837 w 1428750"/>
                  <a:gd name="connsiteY80" fmla="*/ 1019175 h 3132137"/>
                  <a:gd name="connsiteX81" fmla="*/ 96837 w 1428750"/>
                  <a:gd name="connsiteY81" fmla="*/ 838200 h 3132137"/>
                  <a:gd name="connsiteX82" fmla="*/ 96837 w 1428750"/>
                  <a:gd name="connsiteY82" fmla="*/ 828675 h 3132137"/>
                  <a:gd name="connsiteX83" fmla="*/ 134937 w 1428750"/>
                  <a:gd name="connsiteY83" fmla="*/ 781050 h 3132137"/>
                  <a:gd name="connsiteX84" fmla="*/ 173037 w 1428750"/>
                  <a:gd name="connsiteY84" fmla="*/ 666750 h 3132137"/>
                  <a:gd name="connsiteX85" fmla="*/ 239712 w 1428750"/>
                  <a:gd name="connsiteY85" fmla="*/ 581025 h 3132137"/>
                  <a:gd name="connsiteX86" fmla="*/ 306387 w 1428750"/>
                  <a:gd name="connsiteY86" fmla="*/ 466725 h 3132137"/>
                  <a:gd name="connsiteX87" fmla="*/ 315912 w 1428750"/>
                  <a:gd name="connsiteY87" fmla="*/ 457200 h 3132137"/>
                  <a:gd name="connsiteX88" fmla="*/ 334962 w 1428750"/>
                  <a:gd name="connsiteY88" fmla="*/ 457200 h 3132137"/>
                  <a:gd name="connsiteX89" fmla="*/ 658812 w 1428750"/>
                  <a:gd name="connsiteY89" fmla="*/ 400050 h 31321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</a:cxnLst>
                <a:rect l="l" t="t" r="r" b="b"/>
                <a:pathLst>
                  <a:path w="1428750" h="3132137">
                    <a:moveTo>
                      <a:pt x="658812" y="400050"/>
                    </a:moveTo>
                    <a:cubicBezTo>
                      <a:pt x="654843" y="349250"/>
                      <a:pt x="650874" y="298450"/>
                      <a:pt x="649287" y="257175"/>
                    </a:cubicBezTo>
                    <a:cubicBezTo>
                      <a:pt x="647700" y="215900"/>
                      <a:pt x="642937" y="187325"/>
                      <a:pt x="649287" y="152400"/>
                    </a:cubicBezTo>
                    <a:cubicBezTo>
                      <a:pt x="655637" y="117475"/>
                      <a:pt x="668337" y="69850"/>
                      <a:pt x="687387" y="47625"/>
                    </a:cubicBezTo>
                    <a:cubicBezTo>
                      <a:pt x="706437" y="25400"/>
                      <a:pt x="733424" y="26988"/>
                      <a:pt x="763587" y="19050"/>
                    </a:cubicBezTo>
                    <a:cubicBezTo>
                      <a:pt x="793750" y="11112"/>
                      <a:pt x="838200" y="0"/>
                      <a:pt x="868362" y="0"/>
                    </a:cubicBezTo>
                    <a:cubicBezTo>
                      <a:pt x="898524" y="0"/>
                      <a:pt x="914400" y="6350"/>
                      <a:pt x="944562" y="19050"/>
                    </a:cubicBezTo>
                    <a:cubicBezTo>
                      <a:pt x="974725" y="31750"/>
                      <a:pt x="1028700" y="33338"/>
                      <a:pt x="1049337" y="76200"/>
                    </a:cubicBezTo>
                    <a:cubicBezTo>
                      <a:pt x="1069974" y="119062"/>
                      <a:pt x="1069975" y="222250"/>
                      <a:pt x="1068387" y="276225"/>
                    </a:cubicBezTo>
                    <a:cubicBezTo>
                      <a:pt x="1066800" y="330200"/>
                      <a:pt x="1039812" y="373063"/>
                      <a:pt x="1039812" y="400050"/>
                    </a:cubicBezTo>
                    <a:cubicBezTo>
                      <a:pt x="1039812" y="427037"/>
                      <a:pt x="1031875" y="417513"/>
                      <a:pt x="1068387" y="438150"/>
                    </a:cubicBezTo>
                    <a:cubicBezTo>
                      <a:pt x="1104900" y="458788"/>
                      <a:pt x="1216025" y="488950"/>
                      <a:pt x="1258887" y="523875"/>
                    </a:cubicBezTo>
                    <a:cubicBezTo>
                      <a:pt x="1301749" y="558800"/>
                      <a:pt x="1306512" y="598488"/>
                      <a:pt x="1325562" y="647700"/>
                    </a:cubicBezTo>
                    <a:cubicBezTo>
                      <a:pt x="1344612" y="696913"/>
                      <a:pt x="1360487" y="747713"/>
                      <a:pt x="1373187" y="819150"/>
                    </a:cubicBezTo>
                    <a:cubicBezTo>
                      <a:pt x="1385887" y="890587"/>
                      <a:pt x="1393825" y="960438"/>
                      <a:pt x="1401762" y="1076325"/>
                    </a:cubicBezTo>
                    <a:cubicBezTo>
                      <a:pt x="1409699" y="1192212"/>
                      <a:pt x="1428750" y="1430338"/>
                      <a:pt x="1420812" y="1514475"/>
                    </a:cubicBezTo>
                    <a:cubicBezTo>
                      <a:pt x="1412875" y="1598613"/>
                      <a:pt x="1393824" y="1546225"/>
                      <a:pt x="1354137" y="1581150"/>
                    </a:cubicBezTo>
                    <a:cubicBezTo>
                      <a:pt x="1314450" y="1616075"/>
                      <a:pt x="1216024" y="1684338"/>
                      <a:pt x="1182687" y="1724025"/>
                    </a:cubicBezTo>
                    <a:cubicBezTo>
                      <a:pt x="1149350" y="1763712"/>
                      <a:pt x="1152525" y="1719263"/>
                      <a:pt x="1154112" y="1819275"/>
                    </a:cubicBezTo>
                    <a:cubicBezTo>
                      <a:pt x="1155699" y="1919287"/>
                      <a:pt x="1198562" y="2236788"/>
                      <a:pt x="1192212" y="2324100"/>
                    </a:cubicBezTo>
                    <a:cubicBezTo>
                      <a:pt x="1185862" y="2411413"/>
                      <a:pt x="1116012" y="2343150"/>
                      <a:pt x="1116012" y="2343150"/>
                    </a:cubicBezTo>
                    <a:lnTo>
                      <a:pt x="1116012" y="2343150"/>
                    </a:lnTo>
                    <a:cubicBezTo>
                      <a:pt x="1111250" y="2392363"/>
                      <a:pt x="1090612" y="2571750"/>
                      <a:pt x="1087437" y="2638425"/>
                    </a:cubicBezTo>
                    <a:cubicBezTo>
                      <a:pt x="1084262" y="2705100"/>
                      <a:pt x="1100137" y="2708275"/>
                      <a:pt x="1096962" y="2743200"/>
                    </a:cubicBezTo>
                    <a:cubicBezTo>
                      <a:pt x="1093787" y="2778125"/>
                      <a:pt x="1089024" y="2819400"/>
                      <a:pt x="1068387" y="2847975"/>
                    </a:cubicBezTo>
                    <a:cubicBezTo>
                      <a:pt x="1047750" y="2876550"/>
                      <a:pt x="992187" y="2887663"/>
                      <a:pt x="973137" y="2914650"/>
                    </a:cubicBezTo>
                    <a:cubicBezTo>
                      <a:pt x="954087" y="2941637"/>
                      <a:pt x="976312" y="2976563"/>
                      <a:pt x="954087" y="3009900"/>
                    </a:cubicBezTo>
                    <a:cubicBezTo>
                      <a:pt x="931862" y="3043237"/>
                      <a:pt x="868362" y="3097213"/>
                      <a:pt x="839787" y="3114675"/>
                    </a:cubicBezTo>
                    <a:cubicBezTo>
                      <a:pt x="811212" y="3132137"/>
                      <a:pt x="793749" y="3119437"/>
                      <a:pt x="782637" y="3114675"/>
                    </a:cubicBezTo>
                    <a:cubicBezTo>
                      <a:pt x="771525" y="3109913"/>
                      <a:pt x="779462" y="3111500"/>
                      <a:pt x="773112" y="3086100"/>
                    </a:cubicBezTo>
                    <a:cubicBezTo>
                      <a:pt x="766762" y="3060700"/>
                      <a:pt x="749300" y="3017838"/>
                      <a:pt x="744537" y="2962275"/>
                    </a:cubicBezTo>
                    <a:cubicBezTo>
                      <a:pt x="739775" y="2906713"/>
                      <a:pt x="742950" y="2800350"/>
                      <a:pt x="744537" y="2752725"/>
                    </a:cubicBezTo>
                    <a:cubicBezTo>
                      <a:pt x="746124" y="2705100"/>
                      <a:pt x="749299" y="2693988"/>
                      <a:pt x="754062" y="2676525"/>
                    </a:cubicBezTo>
                    <a:cubicBezTo>
                      <a:pt x="758825" y="2659062"/>
                      <a:pt x="763587" y="2663825"/>
                      <a:pt x="773112" y="2647950"/>
                    </a:cubicBezTo>
                    <a:cubicBezTo>
                      <a:pt x="782637" y="2632075"/>
                      <a:pt x="801687" y="2605088"/>
                      <a:pt x="811212" y="2581275"/>
                    </a:cubicBezTo>
                    <a:cubicBezTo>
                      <a:pt x="820737" y="2557463"/>
                      <a:pt x="825500" y="2544763"/>
                      <a:pt x="830262" y="2505075"/>
                    </a:cubicBezTo>
                    <a:cubicBezTo>
                      <a:pt x="835025" y="2465388"/>
                      <a:pt x="839787" y="2387600"/>
                      <a:pt x="839787" y="2343150"/>
                    </a:cubicBezTo>
                    <a:cubicBezTo>
                      <a:pt x="839787" y="2298700"/>
                      <a:pt x="839787" y="2262188"/>
                      <a:pt x="830262" y="2238375"/>
                    </a:cubicBezTo>
                    <a:cubicBezTo>
                      <a:pt x="820737" y="2214563"/>
                      <a:pt x="798512" y="2201863"/>
                      <a:pt x="782637" y="2200275"/>
                    </a:cubicBezTo>
                    <a:cubicBezTo>
                      <a:pt x="766762" y="2198688"/>
                      <a:pt x="749299" y="2214563"/>
                      <a:pt x="735012" y="2228850"/>
                    </a:cubicBezTo>
                    <a:cubicBezTo>
                      <a:pt x="720725" y="2243137"/>
                      <a:pt x="708024" y="2239963"/>
                      <a:pt x="696912" y="2286000"/>
                    </a:cubicBezTo>
                    <a:cubicBezTo>
                      <a:pt x="685800" y="2332037"/>
                      <a:pt x="673100" y="2449513"/>
                      <a:pt x="668337" y="2505075"/>
                    </a:cubicBezTo>
                    <a:cubicBezTo>
                      <a:pt x="663575" y="2560638"/>
                      <a:pt x="663575" y="2590800"/>
                      <a:pt x="668337" y="2619375"/>
                    </a:cubicBezTo>
                    <a:cubicBezTo>
                      <a:pt x="673099" y="2647950"/>
                      <a:pt x="696912" y="2647950"/>
                      <a:pt x="696912" y="2676525"/>
                    </a:cubicBezTo>
                    <a:cubicBezTo>
                      <a:pt x="696912" y="2705100"/>
                      <a:pt x="677862" y="2743200"/>
                      <a:pt x="668337" y="2790825"/>
                    </a:cubicBezTo>
                    <a:cubicBezTo>
                      <a:pt x="658812" y="2838450"/>
                      <a:pt x="639762" y="2962275"/>
                      <a:pt x="639762" y="2962275"/>
                    </a:cubicBezTo>
                    <a:cubicBezTo>
                      <a:pt x="633412" y="3000375"/>
                      <a:pt x="642937" y="3001963"/>
                      <a:pt x="630237" y="3019425"/>
                    </a:cubicBezTo>
                    <a:cubicBezTo>
                      <a:pt x="617537" y="3036888"/>
                      <a:pt x="584200" y="3059113"/>
                      <a:pt x="563562" y="3067050"/>
                    </a:cubicBezTo>
                    <a:cubicBezTo>
                      <a:pt x="542925" y="3074988"/>
                      <a:pt x="523874" y="3084512"/>
                      <a:pt x="506412" y="3067050"/>
                    </a:cubicBezTo>
                    <a:cubicBezTo>
                      <a:pt x="488950" y="3049588"/>
                      <a:pt x="463549" y="3014662"/>
                      <a:pt x="458787" y="2962275"/>
                    </a:cubicBezTo>
                    <a:cubicBezTo>
                      <a:pt x="454025" y="2909888"/>
                      <a:pt x="471487" y="2817812"/>
                      <a:pt x="477837" y="2752725"/>
                    </a:cubicBezTo>
                    <a:cubicBezTo>
                      <a:pt x="484187" y="2687638"/>
                      <a:pt x="506412" y="2624137"/>
                      <a:pt x="496887" y="2571750"/>
                    </a:cubicBezTo>
                    <a:cubicBezTo>
                      <a:pt x="487362" y="2519363"/>
                      <a:pt x="427037" y="2490787"/>
                      <a:pt x="420687" y="2438400"/>
                    </a:cubicBezTo>
                    <a:cubicBezTo>
                      <a:pt x="414337" y="2386013"/>
                      <a:pt x="457200" y="2290762"/>
                      <a:pt x="458787" y="2257425"/>
                    </a:cubicBezTo>
                    <a:cubicBezTo>
                      <a:pt x="460374" y="2224088"/>
                      <a:pt x="446087" y="2249488"/>
                      <a:pt x="430212" y="2238375"/>
                    </a:cubicBezTo>
                    <a:cubicBezTo>
                      <a:pt x="414337" y="2227263"/>
                      <a:pt x="374650" y="2200275"/>
                      <a:pt x="363537" y="2190750"/>
                    </a:cubicBezTo>
                    <a:cubicBezTo>
                      <a:pt x="352425" y="2181225"/>
                      <a:pt x="363537" y="2181225"/>
                      <a:pt x="363537" y="2181225"/>
                    </a:cubicBezTo>
                    <a:cubicBezTo>
                      <a:pt x="363537" y="2122488"/>
                      <a:pt x="361950" y="1943100"/>
                      <a:pt x="363537" y="1838325"/>
                    </a:cubicBezTo>
                    <a:cubicBezTo>
                      <a:pt x="365125" y="1733550"/>
                      <a:pt x="368300" y="1644650"/>
                      <a:pt x="373062" y="1552575"/>
                    </a:cubicBezTo>
                    <a:cubicBezTo>
                      <a:pt x="377824" y="1460500"/>
                      <a:pt x="388937" y="1357312"/>
                      <a:pt x="392112" y="1285875"/>
                    </a:cubicBezTo>
                    <a:cubicBezTo>
                      <a:pt x="395287" y="1214438"/>
                      <a:pt x="388937" y="1162050"/>
                      <a:pt x="392112" y="1123950"/>
                    </a:cubicBezTo>
                    <a:cubicBezTo>
                      <a:pt x="395287" y="1085850"/>
                      <a:pt x="407987" y="1089025"/>
                      <a:pt x="411162" y="1057275"/>
                    </a:cubicBezTo>
                    <a:cubicBezTo>
                      <a:pt x="414337" y="1025525"/>
                      <a:pt x="417512" y="960437"/>
                      <a:pt x="411162" y="933450"/>
                    </a:cubicBezTo>
                    <a:cubicBezTo>
                      <a:pt x="404812" y="906463"/>
                      <a:pt x="384174" y="893763"/>
                      <a:pt x="373062" y="895350"/>
                    </a:cubicBezTo>
                    <a:cubicBezTo>
                      <a:pt x="361950" y="896937"/>
                      <a:pt x="352424" y="917575"/>
                      <a:pt x="344487" y="942975"/>
                    </a:cubicBezTo>
                    <a:cubicBezTo>
                      <a:pt x="336550" y="968375"/>
                      <a:pt x="328612" y="1006475"/>
                      <a:pt x="325437" y="1047750"/>
                    </a:cubicBezTo>
                    <a:cubicBezTo>
                      <a:pt x="322262" y="1089025"/>
                      <a:pt x="327024" y="1141413"/>
                      <a:pt x="325437" y="1190625"/>
                    </a:cubicBezTo>
                    <a:cubicBezTo>
                      <a:pt x="323850" y="1239837"/>
                      <a:pt x="319087" y="1303338"/>
                      <a:pt x="315912" y="1343025"/>
                    </a:cubicBezTo>
                    <a:cubicBezTo>
                      <a:pt x="312737" y="1382712"/>
                      <a:pt x="317499" y="1403350"/>
                      <a:pt x="306387" y="1428750"/>
                    </a:cubicBezTo>
                    <a:cubicBezTo>
                      <a:pt x="295275" y="1454150"/>
                      <a:pt x="258762" y="1455738"/>
                      <a:pt x="249237" y="1495425"/>
                    </a:cubicBezTo>
                    <a:cubicBezTo>
                      <a:pt x="239712" y="1535113"/>
                      <a:pt x="261937" y="1628775"/>
                      <a:pt x="249237" y="1666875"/>
                    </a:cubicBezTo>
                    <a:cubicBezTo>
                      <a:pt x="236537" y="1704975"/>
                      <a:pt x="201612" y="1714500"/>
                      <a:pt x="173037" y="1724025"/>
                    </a:cubicBezTo>
                    <a:cubicBezTo>
                      <a:pt x="144462" y="1733550"/>
                      <a:pt x="100012" y="1728788"/>
                      <a:pt x="77787" y="1724025"/>
                    </a:cubicBezTo>
                    <a:cubicBezTo>
                      <a:pt x="55562" y="1719263"/>
                      <a:pt x="49212" y="1722437"/>
                      <a:pt x="39687" y="1695450"/>
                    </a:cubicBezTo>
                    <a:cubicBezTo>
                      <a:pt x="30162" y="1668463"/>
                      <a:pt x="25400" y="1598613"/>
                      <a:pt x="20637" y="1562100"/>
                    </a:cubicBezTo>
                    <a:cubicBezTo>
                      <a:pt x="15875" y="1525588"/>
                      <a:pt x="12700" y="1492250"/>
                      <a:pt x="11112" y="1476375"/>
                    </a:cubicBezTo>
                    <a:cubicBezTo>
                      <a:pt x="9525" y="1460500"/>
                      <a:pt x="0" y="1474788"/>
                      <a:pt x="11112" y="1466850"/>
                    </a:cubicBezTo>
                    <a:cubicBezTo>
                      <a:pt x="22225" y="1458913"/>
                      <a:pt x="63500" y="1441450"/>
                      <a:pt x="77787" y="1428750"/>
                    </a:cubicBezTo>
                    <a:cubicBezTo>
                      <a:pt x="92075" y="1416050"/>
                      <a:pt x="92075" y="1420813"/>
                      <a:pt x="96837" y="1390650"/>
                    </a:cubicBezTo>
                    <a:cubicBezTo>
                      <a:pt x="101600" y="1360488"/>
                      <a:pt x="106362" y="1309687"/>
                      <a:pt x="106362" y="1247775"/>
                    </a:cubicBezTo>
                    <a:cubicBezTo>
                      <a:pt x="106362" y="1185863"/>
                      <a:pt x="98424" y="1087437"/>
                      <a:pt x="96837" y="1019175"/>
                    </a:cubicBezTo>
                    <a:cubicBezTo>
                      <a:pt x="95250" y="950913"/>
                      <a:pt x="96837" y="838200"/>
                      <a:pt x="96837" y="838200"/>
                    </a:cubicBezTo>
                    <a:cubicBezTo>
                      <a:pt x="96837" y="806450"/>
                      <a:pt x="90487" y="838200"/>
                      <a:pt x="96837" y="828675"/>
                    </a:cubicBezTo>
                    <a:cubicBezTo>
                      <a:pt x="103187" y="819150"/>
                      <a:pt x="122237" y="808037"/>
                      <a:pt x="134937" y="781050"/>
                    </a:cubicBezTo>
                    <a:cubicBezTo>
                      <a:pt x="147637" y="754063"/>
                      <a:pt x="155575" y="700087"/>
                      <a:pt x="173037" y="666750"/>
                    </a:cubicBezTo>
                    <a:cubicBezTo>
                      <a:pt x="190499" y="633413"/>
                      <a:pt x="217487" y="614362"/>
                      <a:pt x="239712" y="581025"/>
                    </a:cubicBezTo>
                    <a:cubicBezTo>
                      <a:pt x="261937" y="547688"/>
                      <a:pt x="293687" y="487362"/>
                      <a:pt x="306387" y="466725"/>
                    </a:cubicBezTo>
                    <a:cubicBezTo>
                      <a:pt x="319087" y="446088"/>
                      <a:pt x="311150" y="458787"/>
                      <a:pt x="315912" y="457200"/>
                    </a:cubicBezTo>
                    <a:cubicBezTo>
                      <a:pt x="320674" y="455613"/>
                      <a:pt x="334962" y="457200"/>
                      <a:pt x="334962" y="457200"/>
                    </a:cubicBezTo>
                    <a:lnTo>
                      <a:pt x="658812" y="400050"/>
                    </a:lnTo>
                    <a:close/>
                  </a:path>
                </a:pathLst>
              </a:custGeom>
              <a:grpFill/>
              <a:ln w="127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lvl1pPr marL="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s-ES" sz="1100"/>
              </a:p>
            </p:txBody>
          </p:sp>
          <p:sp>
            <p:nvSpPr>
              <p:cNvPr id="603" name="34 Elipse"/>
              <p:cNvSpPr/>
              <p:nvPr/>
            </p:nvSpPr>
            <p:spPr>
              <a:xfrm>
                <a:off x="1820862" y="3114675"/>
                <a:ext cx="390525" cy="447675"/>
              </a:xfrm>
              <a:prstGeom prst="ellipse">
                <a:avLst/>
              </a:prstGeom>
              <a:grpFill/>
              <a:ln w="127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lvl1pPr marL="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s-ES" sz="1100"/>
              </a:p>
            </p:txBody>
          </p:sp>
        </p:grpSp>
        <p:grpSp>
          <p:nvGrpSpPr>
            <p:cNvPr id="589" name="Group 88"/>
            <p:cNvGrpSpPr>
              <a:grpSpLocks/>
            </p:cNvGrpSpPr>
            <p:nvPr/>
          </p:nvGrpSpPr>
          <p:grpSpPr bwMode="auto">
            <a:xfrm>
              <a:off x="1356858" y="466726"/>
              <a:ext cx="77107" cy="86360"/>
              <a:chOff x="1356858" y="466726"/>
              <a:chExt cx="41" cy="41"/>
            </a:xfrm>
          </p:grpSpPr>
          <p:sp>
            <p:nvSpPr>
              <p:cNvPr id="590" name="Freeform 89"/>
              <p:cNvSpPr>
                <a:spLocks/>
              </p:cNvSpPr>
              <p:nvPr/>
            </p:nvSpPr>
            <p:spPr bwMode="auto">
              <a:xfrm>
                <a:off x="1356858" y="466726"/>
                <a:ext cx="41" cy="41"/>
              </a:xfrm>
              <a:custGeom>
                <a:avLst/>
                <a:gdLst/>
                <a:ahLst/>
                <a:cxnLst>
                  <a:cxn ang="0">
                    <a:pos x="165" y="75"/>
                  </a:cxn>
                  <a:cxn ang="0">
                    <a:pos x="162" y="61"/>
                  </a:cxn>
                  <a:cxn ang="0">
                    <a:pos x="157" y="47"/>
                  </a:cxn>
                  <a:cxn ang="0">
                    <a:pos x="150" y="36"/>
                  </a:cxn>
                  <a:cxn ang="0">
                    <a:pos x="141" y="24"/>
                  </a:cxn>
                  <a:cxn ang="0">
                    <a:pos x="129" y="15"/>
                  </a:cxn>
                  <a:cxn ang="0">
                    <a:pos x="118" y="8"/>
                  </a:cxn>
                  <a:cxn ang="0">
                    <a:pos x="104" y="2"/>
                  </a:cxn>
                  <a:cxn ang="0">
                    <a:pos x="90" y="0"/>
                  </a:cxn>
                  <a:cxn ang="0">
                    <a:pos x="75" y="0"/>
                  </a:cxn>
                  <a:cxn ang="0">
                    <a:pos x="61" y="2"/>
                  </a:cxn>
                  <a:cxn ang="0">
                    <a:pos x="47" y="8"/>
                  </a:cxn>
                  <a:cxn ang="0">
                    <a:pos x="35" y="14"/>
                  </a:cxn>
                  <a:cxn ang="0">
                    <a:pos x="24" y="23"/>
                  </a:cxn>
                  <a:cxn ang="0">
                    <a:pos x="14" y="34"/>
                  </a:cxn>
                  <a:cxn ang="0">
                    <a:pos x="8" y="47"/>
                  </a:cxn>
                  <a:cxn ang="0">
                    <a:pos x="3" y="60"/>
                  </a:cxn>
                  <a:cxn ang="0">
                    <a:pos x="0" y="74"/>
                  </a:cxn>
                  <a:cxn ang="0">
                    <a:pos x="0" y="89"/>
                  </a:cxn>
                  <a:cxn ang="0">
                    <a:pos x="1" y="104"/>
                  </a:cxn>
                  <a:cxn ang="0">
                    <a:pos x="6" y="116"/>
                  </a:cxn>
                  <a:cxn ang="0">
                    <a:pos x="14" y="129"/>
                  </a:cxn>
                  <a:cxn ang="0">
                    <a:pos x="23" y="141"/>
                  </a:cxn>
                  <a:cxn ang="0">
                    <a:pos x="35" y="150"/>
                  </a:cxn>
                  <a:cxn ang="0">
                    <a:pos x="46" y="157"/>
                  </a:cxn>
                  <a:cxn ang="0">
                    <a:pos x="60" y="162"/>
                  </a:cxn>
                  <a:cxn ang="0">
                    <a:pos x="74" y="165"/>
                  </a:cxn>
                  <a:cxn ang="0">
                    <a:pos x="88" y="165"/>
                  </a:cxn>
                  <a:cxn ang="0">
                    <a:pos x="102" y="162"/>
                  </a:cxn>
                  <a:cxn ang="0">
                    <a:pos x="116" y="157"/>
                  </a:cxn>
                  <a:cxn ang="0">
                    <a:pos x="129" y="151"/>
                  </a:cxn>
                  <a:cxn ang="0">
                    <a:pos x="139" y="142"/>
                  </a:cxn>
                  <a:cxn ang="0">
                    <a:pos x="150" y="132"/>
                  </a:cxn>
                  <a:cxn ang="0">
                    <a:pos x="156" y="119"/>
                  </a:cxn>
                  <a:cxn ang="0">
                    <a:pos x="161" y="105"/>
                  </a:cxn>
                  <a:cxn ang="0">
                    <a:pos x="165" y="91"/>
                  </a:cxn>
                  <a:cxn ang="0">
                    <a:pos x="165" y="83"/>
                  </a:cxn>
                </a:cxnLst>
                <a:rect l="0" t="0" r="r" b="b"/>
                <a:pathLst>
                  <a:path w="165" h="165">
                    <a:moveTo>
                      <a:pt x="165" y="83"/>
                    </a:moveTo>
                    <a:lnTo>
                      <a:pt x="165" y="75"/>
                    </a:lnTo>
                    <a:lnTo>
                      <a:pt x="164" y="68"/>
                    </a:lnTo>
                    <a:lnTo>
                      <a:pt x="162" y="61"/>
                    </a:lnTo>
                    <a:lnTo>
                      <a:pt x="160" y="54"/>
                    </a:lnTo>
                    <a:lnTo>
                      <a:pt x="157" y="47"/>
                    </a:lnTo>
                    <a:lnTo>
                      <a:pt x="153" y="41"/>
                    </a:lnTo>
                    <a:lnTo>
                      <a:pt x="150" y="36"/>
                    </a:lnTo>
                    <a:lnTo>
                      <a:pt x="146" y="29"/>
                    </a:lnTo>
                    <a:lnTo>
                      <a:pt x="141" y="24"/>
                    </a:lnTo>
                    <a:lnTo>
                      <a:pt x="136" y="19"/>
                    </a:lnTo>
                    <a:lnTo>
                      <a:pt x="129" y="15"/>
                    </a:lnTo>
                    <a:lnTo>
                      <a:pt x="124" y="11"/>
                    </a:lnTo>
                    <a:lnTo>
                      <a:pt x="118" y="8"/>
                    </a:lnTo>
                    <a:lnTo>
                      <a:pt x="111" y="5"/>
                    </a:lnTo>
                    <a:lnTo>
                      <a:pt x="104" y="2"/>
                    </a:lnTo>
                    <a:lnTo>
                      <a:pt x="97" y="1"/>
                    </a:lnTo>
                    <a:lnTo>
                      <a:pt x="90" y="0"/>
                    </a:lnTo>
                    <a:lnTo>
                      <a:pt x="82" y="0"/>
                    </a:lnTo>
                    <a:lnTo>
                      <a:pt x="75" y="0"/>
                    </a:lnTo>
                    <a:lnTo>
                      <a:pt x="68" y="1"/>
                    </a:lnTo>
                    <a:lnTo>
                      <a:pt x="61" y="2"/>
                    </a:lnTo>
                    <a:lnTo>
                      <a:pt x="54" y="5"/>
                    </a:lnTo>
                    <a:lnTo>
                      <a:pt x="47" y="8"/>
                    </a:lnTo>
                    <a:lnTo>
                      <a:pt x="41" y="11"/>
                    </a:lnTo>
                    <a:lnTo>
                      <a:pt x="35" y="14"/>
                    </a:lnTo>
                    <a:lnTo>
                      <a:pt x="29" y="19"/>
                    </a:lnTo>
                    <a:lnTo>
                      <a:pt x="24" y="23"/>
                    </a:lnTo>
                    <a:lnTo>
                      <a:pt x="19" y="29"/>
                    </a:lnTo>
                    <a:lnTo>
                      <a:pt x="14" y="34"/>
                    </a:lnTo>
                    <a:lnTo>
                      <a:pt x="12" y="41"/>
                    </a:lnTo>
                    <a:lnTo>
                      <a:pt x="8" y="47"/>
                    </a:lnTo>
                    <a:lnTo>
                      <a:pt x="4" y="54"/>
                    </a:lnTo>
                    <a:lnTo>
                      <a:pt x="3" y="60"/>
                    </a:lnTo>
                    <a:lnTo>
                      <a:pt x="0" y="68"/>
                    </a:lnTo>
                    <a:lnTo>
                      <a:pt x="0" y="74"/>
                    </a:lnTo>
                    <a:lnTo>
                      <a:pt x="0" y="82"/>
                    </a:lnTo>
                    <a:lnTo>
                      <a:pt x="0" y="89"/>
                    </a:lnTo>
                    <a:lnTo>
                      <a:pt x="0" y="96"/>
                    </a:lnTo>
                    <a:lnTo>
                      <a:pt x="1" y="104"/>
                    </a:lnTo>
                    <a:lnTo>
                      <a:pt x="4" y="110"/>
                    </a:lnTo>
                    <a:lnTo>
                      <a:pt x="6" y="116"/>
                    </a:lnTo>
                    <a:lnTo>
                      <a:pt x="10" y="123"/>
                    </a:lnTo>
                    <a:lnTo>
                      <a:pt x="14" y="129"/>
                    </a:lnTo>
                    <a:lnTo>
                      <a:pt x="18" y="136"/>
                    </a:lnTo>
                    <a:lnTo>
                      <a:pt x="23" y="141"/>
                    </a:lnTo>
                    <a:lnTo>
                      <a:pt x="28" y="145"/>
                    </a:lnTo>
                    <a:lnTo>
                      <a:pt x="35" y="150"/>
                    </a:lnTo>
                    <a:lnTo>
                      <a:pt x="40" y="153"/>
                    </a:lnTo>
                    <a:lnTo>
                      <a:pt x="46" y="157"/>
                    </a:lnTo>
                    <a:lnTo>
                      <a:pt x="54" y="160"/>
                    </a:lnTo>
                    <a:lnTo>
                      <a:pt x="60" y="162"/>
                    </a:lnTo>
                    <a:lnTo>
                      <a:pt x="67" y="164"/>
                    </a:lnTo>
                    <a:lnTo>
                      <a:pt x="74" y="165"/>
                    </a:lnTo>
                    <a:lnTo>
                      <a:pt x="81" y="165"/>
                    </a:lnTo>
                    <a:lnTo>
                      <a:pt x="88" y="165"/>
                    </a:lnTo>
                    <a:lnTo>
                      <a:pt x="96" y="164"/>
                    </a:lnTo>
                    <a:lnTo>
                      <a:pt x="102" y="162"/>
                    </a:lnTo>
                    <a:lnTo>
                      <a:pt x="110" y="160"/>
                    </a:lnTo>
                    <a:lnTo>
                      <a:pt x="116" y="157"/>
                    </a:lnTo>
                    <a:lnTo>
                      <a:pt x="123" y="155"/>
                    </a:lnTo>
                    <a:lnTo>
                      <a:pt x="129" y="151"/>
                    </a:lnTo>
                    <a:lnTo>
                      <a:pt x="134" y="146"/>
                    </a:lnTo>
                    <a:lnTo>
                      <a:pt x="139" y="142"/>
                    </a:lnTo>
                    <a:lnTo>
                      <a:pt x="145" y="137"/>
                    </a:lnTo>
                    <a:lnTo>
                      <a:pt x="150" y="132"/>
                    </a:lnTo>
                    <a:lnTo>
                      <a:pt x="153" y="125"/>
                    </a:lnTo>
                    <a:lnTo>
                      <a:pt x="156" y="119"/>
                    </a:lnTo>
                    <a:lnTo>
                      <a:pt x="160" y="113"/>
                    </a:lnTo>
                    <a:lnTo>
                      <a:pt x="161" y="105"/>
                    </a:lnTo>
                    <a:lnTo>
                      <a:pt x="164" y="98"/>
                    </a:lnTo>
                    <a:lnTo>
                      <a:pt x="165" y="91"/>
                    </a:lnTo>
                    <a:lnTo>
                      <a:pt x="165" y="84"/>
                    </a:lnTo>
                    <a:lnTo>
                      <a:pt x="165" y="8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591" name="Freeform 90"/>
              <p:cNvSpPr>
                <a:spLocks/>
              </p:cNvSpPr>
              <p:nvPr/>
            </p:nvSpPr>
            <p:spPr bwMode="auto">
              <a:xfrm>
                <a:off x="1356859" y="466727"/>
                <a:ext cx="39" cy="39"/>
              </a:xfrm>
              <a:custGeom>
                <a:avLst/>
                <a:gdLst/>
                <a:ahLst/>
                <a:cxnLst>
                  <a:cxn ang="0">
                    <a:pos x="156" y="71"/>
                  </a:cxn>
                  <a:cxn ang="0">
                    <a:pos x="153" y="57"/>
                  </a:cxn>
                  <a:cxn ang="0">
                    <a:pos x="149" y="45"/>
                  </a:cxn>
                  <a:cxn ang="0">
                    <a:pos x="142" y="33"/>
                  </a:cxn>
                  <a:cxn ang="0">
                    <a:pos x="133" y="22"/>
                  </a:cxn>
                  <a:cxn ang="0">
                    <a:pos x="123" y="13"/>
                  </a:cxn>
                  <a:cxn ang="0">
                    <a:pos x="110" y="6"/>
                  </a:cxn>
                  <a:cxn ang="0">
                    <a:pos x="96" y="2"/>
                  </a:cxn>
                  <a:cxn ang="0">
                    <a:pos x="82" y="0"/>
                  </a:cxn>
                  <a:cxn ang="0">
                    <a:pos x="68" y="1"/>
                  </a:cxn>
                  <a:cxn ang="0">
                    <a:pos x="55" y="4"/>
                  </a:cxn>
                  <a:cxn ang="0">
                    <a:pos x="42" y="9"/>
                  </a:cxn>
                  <a:cxn ang="0">
                    <a:pos x="29" y="16"/>
                  </a:cxn>
                  <a:cxn ang="0">
                    <a:pos x="20" y="25"/>
                  </a:cxn>
                  <a:cxn ang="0">
                    <a:pos x="11" y="37"/>
                  </a:cxn>
                  <a:cxn ang="0">
                    <a:pos x="5" y="50"/>
                  </a:cxn>
                  <a:cxn ang="0">
                    <a:pos x="1" y="64"/>
                  </a:cxn>
                  <a:cxn ang="0">
                    <a:pos x="0" y="78"/>
                  </a:cxn>
                  <a:cxn ang="0">
                    <a:pos x="0" y="91"/>
                  </a:cxn>
                  <a:cxn ang="0">
                    <a:pos x="4" y="105"/>
                  </a:cxn>
                  <a:cxn ang="0">
                    <a:pos x="9" y="117"/>
                  </a:cxn>
                  <a:cxn ang="0">
                    <a:pos x="18" y="129"/>
                  </a:cxn>
                  <a:cxn ang="0">
                    <a:pos x="28" y="139"/>
                  </a:cxn>
                  <a:cxn ang="0">
                    <a:pos x="38" y="147"/>
                  </a:cxn>
                  <a:cxn ang="0">
                    <a:pos x="52" y="152"/>
                  </a:cxn>
                  <a:cxn ang="0">
                    <a:pos x="65" y="156"/>
                  </a:cxn>
                  <a:cxn ang="0">
                    <a:pos x="79" y="157"/>
                  </a:cxn>
                  <a:cxn ang="0">
                    <a:pos x="93" y="156"/>
                  </a:cxn>
                  <a:cxn ang="0">
                    <a:pos x="107" y="152"/>
                  </a:cxn>
                  <a:cxn ang="0">
                    <a:pos x="119" y="146"/>
                  </a:cxn>
                  <a:cxn ang="0">
                    <a:pos x="130" y="137"/>
                  </a:cxn>
                  <a:cxn ang="0">
                    <a:pos x="141" y="128"/>
                  </a:cxn>
                  <a:cxn ang="0">
                    <a:pos x="148" y="115"/>
                  </a:cxn>
                  <a:cxn ang="0">
                    <a:pos x="153" y="102"/>
                  </a:cxn>
                  <a:cxn ang="0">
                    <a:pos x="156" y="88"/>
                  </a:cxn>
                  <a:cxn ang="0">
                    <a:pos x="157" y="79"/>
                  </a:cxn>
                </a:cxnLst>
                <a:rect l="0" t="0" r="r" b="b"/>
                <a:pathLst>
                  <a:path w="157" h="157">
                    <a:moveTo>
                      <a:pt x="157" y="79"/>
                    </a:moveTo>
                    <a:lnTo>
                      <a:pt x="156" y="71"/>
                    </a:lnTo>
                    <a:lnTo>
                      <a:pt x="156" y="65"/>
                    </a:lnTo>
                    <a:lnTo>
                      <a:pt x="153" y="57"/>
                    </a:lnTo>
                    <a:lnTo>
                      <a:pt x="152" y="51"/>
                    </a:lnTo>
                    <a:lnTo>
                      <a:pt x="149" y="45"/>
                    </a:lnTo>
                    <a:lnTo>
                      <a:pt x="146" y="38"/>
                    </a:lnTo>
                    <a:lnTo>
                      <a:pt x="142" y="33"/>
                    </a:lnTo>
                    <a:lnTo>
                      <a:pt x="138" y="27"/>
                    </a:lnTo>
                    <a:lnTo>
                      <a:pt x="133" y="22"/>
                    </a:lnTo>
                    <a:lnTo>
                      <a:pt x="128" y="18"/>
                    </a:lnTo>
                    <a:lnTo>
                      <a:pt x="123" y="13"/>
                    </a:lnTo>
                    <a:lnTo>
                      <a:pt x="116" y="9"/>
                    </a:lnTo>
                    <a:lnTo>
                      <a:pt x="110" y="6"/>
                    </a:lnTo>
                    <a:lnTo>
                      <a:pt x="103" y="4"/>
                    </a:lnTo>
                    <a:lnTo>
                      <a:pt x="96" y="2"/>
                    </a:lnTo>
                    <a:lnTo>
                      <a:pt x="89" y="1"/>
                    </a:lnTo>
                    <a:lnTo>
                      <a:pt x="82" y="0"/>
                    </a:lnTo>
                    <a:lnTo>
                      <a:pt x="75" y="0"/>
                    </a:lnTo>
                    <a:lnTo>
                      <a:pt x="68" y="1"/>
                    </a:lnTo>
                    <a:lnTo>
                      <a:pt x="61" y="1"/>
                    </a:lnTo>
                    <a:lnTo>
                      <a:pt x="55" y="4"/>
                    </a:lnTo>
                    <a:lnTo>
                      <a:pt x="48" y="6"/>
                    </a:lnTo>
                    <a:lnTo>
                      <a:pt x="42" y="9"/>
                    </a:lnTo>
                    <a:lnTo>
                      <a:pt x="36" y="13"/>
                    </a:lnTo>
                    <a:lnTo>
                      <a:pt x="29" y="16"/>
                    </a:lnTo>
                    <a:lnTo>
                      <a:pt x="24" y="20"/>
                    </a:lnTo>
                    <a:lnTo>
                      <a:pt x="20" y="25"/>
                    </a:lnTo>
                    <a:lnTo>
                      <a:pt x="15" y="32"/>
                    </a:lnTo>
                    <a:lnTo>
                      <a:pt x="11" y="37"/>
                    </a:lnTo>
                    <a:lnTo>
                      <a:pt x="8" y="43"/>
                    </a:lnTo>
                    <a:lnTo>
                      <a:pt x="5" y="50"/>
                    </a:lnTo>
                    <a:lnTo>
                      <a:pt x="2" y="56"/>
                    </a:lnTo>
                    <a:lnTo>
                      <a:pt x="1" y="64"/>
                    </a:lnTo>
                    <a:lnTo>
                      <a:pt x="0" y="70"/>
                    </a:lnTo>
                    <a:lnTo>
                      <a:pt x="0" y="78"/>
                    </a:lnTo>
                    <a:lnTo>
                      <a:pt x="0" y="84"/>
                    </a:lnTo>
                    <a:lnTo>
                      <a:pt x="0" y="91"/>
                    </a:lnTo>
                    <a:lnTo>
                      <a:pt x="2" y="98"/>
                    </a:lnTo>
                    <a:lnTo>
                      <a:pt x="4" y="105"/>
                    </a:lnTo>
                    <a:lnTo>
                      <a:pt x="6" y="111"/>
                    </a:lnTo>
                    <a:lnTo>
                      <a:pt x="9" y="117"/>
                    </a:lnTo>
                    <a:lnTo>
                      <a:pt x="13" y="123"/>
                    </a:lnTo>
                    <a:lnTo>
                      <a:pt x="18" y="129"/>
                    </a:lnTo>
                    <a:lnTo>
                      <a:pt x="23" y="134"/>
                    </a:lnTo>
                    <a:lnTo>
                      <a:pt x="28" y="139"/>
                    </a:lnTo>
                    <a:lnTo>
                      <a:pt x="33" y="143"/>
                    </a:lnTo>
                    <a:lnTo>
                      <a:pt x="38" y="147"/>
                    </a:lnTo>
                    <a:lnTo>
                      <a:pt x="46" y="149"/>
                    </a:lnTo>
                    <a:lnTo>
                      <a:pt x="52" y="152"/>
                    </a:lnTo>
                    <a:lnTo>
                      <a:pt x="59" y="155"/>
                    </a:lnTo>
                    <a:lnTo>
                      <a:pt x="65" y="156"/>
                    </a:lnTo>
                    <a:lnTo>
                      <a:pt x="73" y="157"/>
                    </a:lnTo>
                    <a:lnTo>
                      <a:pt x="79" y="157"/>
                    </a:lnTo>
                    <a:lnTo>
                      <a:pt x="87" y="157"/>
                    </a:lnTo>
                    <a:lnTo>
                      <a:pt x="93" y="156"/>
                    </a:lnTo>
                    <a:lnTo>
                      <a:pt x="101" y="153"/>
                    </a:lnTo>
                    <a:lnTo>
                      <a:pt x="107" y="152"/>
                    </a:lnTo>
                    <a:lnTo>
                      <a:pt x="112" y="149"/>
                    </a:lnTo>
                    <a:lnTo>
                      <a:pt x="119" y="146"/>
                    </a:lnTo>
                    <a:lnTo>
                      <a:pt x="125" y="142"/>
                    </a:lnTo>
                    <a:lnTo>
                      <a:pt x="130" y="137"/>
                    </a:lnTo>
                    <a:lnTo>
                      <a:pt x="135" y="133"/>
                    </a:lnTo>
                    <a:lnTo>
                      <a:pt x="141" y="128"/>
                    </a:lnTo>
                    <a:lnTo>
                      <a:pt x="144" y="121"/>
                    </a:lnTo>
                    <a:lnTo>
                      <a:pt x="148" y="115"/>
                    </a:lnTo>
                    <a:lnTo>
                      <a:pt x="151" y="109"/>
                    </a:lnTo>
                    <a:lnTo>
                      <a:pt x="153" y="102"/>
                    </a:lnTo>
                    <a:lnTo>
                      <a:pt x="155" y="96"/>
                    </a:lnTo>
                    <a:lnTo>
                      <a:pt x="156" y="88"/>
                    </a:lnTo>
                    <a:lnTo>
                      <a:pt x="157" y="82"/>
                    </a:lnTo>
                    <a:lnTo>
                      <a:pt x="157" y="79"/>
                    </a:lnTo>
                    <a:close/>
                  </a:path>
                </a:pathLst>
              </a:custGeom>
              <a:solidFill>
                <a:srgbClr val="010180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592" name="Freeform 91"/>
              <p:cNvSpPr>
                <a:spLocks/>
              </p:cNvSpPr>
              <p:nvPr/>
            </p:nvSpPr>
            <p:spPr bwMode="auto">
              <a:xfrm>
                <a:off x="1356862" y="466741"/>
                <a:ext cx="12" cy="15"/>
              </a:xfrm>
              <a:custGeom>
                <a:avLst/>
                <a:gdLst/>
                <a:ahLst/>
                <a:cxnLst>
                  <a:cxn ang="0">
                    <a:pos x="48" y="37"/>
                  </a:cxn>
                  <a:cxn ang="0">
                    <a:pos x="44" y="29"/>
                  </a:cxn>
                  <a:cxn ang="0">
                    <a:pos x="43" y="20"/>
                  </a:cxn>
                  <a:cxn ang="0">
                    <a:pos x="41" y="12"/>
                  </a:cxn>
                  <a:cxn ang="0">
                    <a:pos x="39" y="9"/>
                  </a:cxn>
                  <a:cxn ang="0">
                    <a:pos x="36" y="7"/>
                  </a:cxn>
                  <a:cxn ang="0">
                    <a:pos x="34" y="7"/>
                  </a:cxn>
                  <a:cxn ang="0">
                    <a:pos x="30" y="6"/>
                  </a:cxn>
                  <a:cxn ang="0">
                    <a:pos x="27" y="5"/>
                  </a:cxn>
                  <a:cxn ang="0">
                    <a:pos x="23" y="3"/>
                  </a:cxn>
                  <a:cxn ang="0">
                    <a:pos x="21" y="2"/>
                  </a:cxn>
                  <a:cxn ang="0">
                    <a:pos x="18" y="1"/>
                  </a:cxn>
                  <a:cxn ang="0">
                    <a:pos x="13" y="2"/>
                  </a:cxn>
                  <a:cxn ang="0">
                    <a:pos x="9" y="7"/>
                  </a:cxn>
                  <a:cxn ang="0">
                    <a:pos x="5" y="11"/>
                  </a:cxn>
                  <a:cxn ang="0">
                    <a:pos x="2" y="18"/>
                  </a:cxn>
                  <a:cxn ang="0">
                    <a:pos x="2" y="25"/>
                  </a:cxn>
                  <a:cxn ang="0">
                    <a:pos x="3" y="33"/>
                  </a:cxn>
                  <a:cxn ang="0">
                    <a:pos x="5" y="41"/>
                  </a:cxn>
                  <a:cxn ang="0">
                    <a:pos x="9" y="48"/>
                  </a:cxn>
                  <a:cxn ang="0">
                    <a:pos x="13" y="52"/>
                  </a:cxn>
                  <a:cxn ang="0">
                    <a:pos x="16" y="55"/>
                  </a:cxn>
                  <a:cxn ang="0">
                    <a:pos x="18" y="56"/>
                  </a:cxn>
                  <a:cxn ang="0">
                    <a:pos x="22" y="57"/>
                  </a:cxn>
                  <a:cxn ang="0">
                    <a:pos x="25" y="57"/>
                  </a:cxn>
                  <a:cxn ang="0">
                    <a:pos x="27" y="58"/>
                  </a:cxn>
                  <a:cxn ang="0">
                    <a:pos x="31" y="58"/>
                  </a:cxn>
                  <a:cxn ang="0">
                    <a:pos x="34" y="58"/>
                  </a:cxn>
                  <a:cxn ang="0">
                    <a:pos x="37" y="56"/>
                  </a:cxn>
                  <a:cxn ang="0">
                    <a:pos x="41" y="52"/>
                  </a:cxn>
                  <a:cxn ang="0">
                    <a:pos x="44" y="48"/>
                  </a:cxn>
                  <a:cxn ang="0">
                    <a:pos x="48" y="43"/>
                  </a:cxn>
                </a:cxnLst>
                <a:rect l="0" t="0" r="r" b="b"/>
                <a:pathLst>
                  <a:path w="50" h="58">
                    <a:moveTo>
                      <a:pt x="50" y="42"/>
                    </a:moveTo>
                    <a:lnTo>
                      <a:pt x="48" y="37"/>
                    </a:lnTo>
                    <a:lnTo>
                      <a:pt x="45" y="33"/>
                    </a:lnTo>
                    <a:lnTo>
                      <a:pt x="44" y="29"/>
                    </a:lnTo>
                    <a:lnTo>
                      <a:pt x="43" y="25"/>
                    </a:lnTo>
                    <a:lnTo>
                      <a:pt x="43" y="20"/>
                    </a:lnTo>
                    <a:lnTo>
                      <a:pt x="41" y="16"/>
                    </a:lnTo>
                    <a:lnTo>
                      <a:pt x="41" y="12"/>
                    </a:lnTo>
                    <a:lnTo>
                      <a:pt x="40" y="9"/>
                    </a:lnTo>
                    <a:lnTo>
                      <a:pt x="39" y="9"/>
                    </a:lnTo>
                    <a:lnTo>
                      <a:pt x="37" y="7"/>
                    </a:lnTo>
                    <a:lnTo>
                      <a:pt x="36" y="7"/>
                    </a:lnTo>
                    <a:lnTo>
                      <a:pt x="35" y="7"/>
                    </a:lnTo>
                    <a:lnTo>
                      <a:pt x="34" y="7"/>
                    </a:lnTo>
                    <a:lnTo>
                      <a:pt x="31" y="6"/>
                    </a:lnTo>
                    <a:lnTo>
                      <a:pt x="30" y="6"/>
                    </a:lnTo>
                    <a:lnTo>
                      <a:pt x="28" y="5"/>
                    </a:lnTo>
                    <a:lnTo>
                      <a:pt x="27" y="5"/>
                    </a:lnTo>
                    <a:lnTo>
                      <a:pt x="25" y="5"/>
                    </a:lnTo>
                    <a:lnTo>
                      <a:pt x="23" y="3"/>
                    </a:lnTo>
                    <a:lnTo>
                      <a:pt x="22" y="2"/>
                    </a:lnTo>
                    <a:lnTo>
                      <a:pt x="21" y="2"/>
                    </a:lnTo>
                    <a:lnTo>
                      <a:pt x="20" y="1"/>
                    </a:lnTo>
                    <a:lnTo>
                      <a:pt x="18" y="1"/>
                    </a:lnTo>
                    <a:lnTo>
                      <a:pt x="16" y="0"/>
                    </a:lnTo>
                    <a:lnTo>
                      <a:pt x="13" y="2"/>
                    </a:lnTo>
                    <a:lnTo>
                      <a:pt x="12" y="5"/>
                    </a:lnTo>
                    <a:lnTo>
                      <a:pt x="9" y="7"/>
                    </a:lnTo>
                    <a:lnTo>
                      <a:pt x="8" y="9"/>
                    </a:lnTo>
                    <a:lnTo>
                      <a:pt x="5" y="11"/>
                    </a:lnTo>
                    <a:lnTo>
                      <a:pt x="4" y="15"/>
                    </a:lnTo>
                    <a:lnTo>
                      <a:pt x="2" y="18"/>
                    </a:lnTo>
                    <a:lnTo>
                      <a:pt x="0" y="20"/>
                    </a:lnTo>
                    <a:lnTo>
                      <a:pt x="2" y="25"/>
                    </a:lnTo>
                    <a:lnTo>
                      <a:pt x="2" y="29"/>
                    </a:lnTo>
                    <a:lnTo>
                      <a:pt x="3" y="33"/>
                    </a:lnTo>
                    <a:lnTo>
                      <a:pt x="4" y="37"/>
                    </a:lnTo>
                    <a:lnTo>
                      <a:pt x="5" y="41"/>
                    </a:lnTo>
                    <a:lnTo>
                      <a:pt x="8" y="44"/>
                    </a:lnTo>
                    <a:lnTo>
                      <a:pt x="9" y="48"/>
                    </a:lnTo>
                    <a:lnTo>
                      <a:pt x="12" y="52"/>
                    </a:lnTo>
                    <a:lnTo>
                      <a:pt x="13" y="52"/>
                    </a:lnTo>
                    <a:lnTo>
                      <a:pt x="14" y="53"/>
                    </a:lnTo>
                    <a:lnTo>
                      <a:pt x="16" y="55"/>
                    </a:lnTo>
                    <a:lnTo>
                      <a:pt x="17" y="55"/>
                    </a:lnTo>
                    <a:lnTo>
                      <a:pt x="18" y="56"/>
                    </a:lnTo>
                    <a:lnTo>
                      <a:pt x="21" y="56"/>
                    </a:lnTo>
                    <a:lnTo>
                      <a:pt x="22" y="57"/>
                    </a:lnTo>
                    <a:lnTo>
                      <a:pt x="23" y="57"/>
                    </a:lnTo>
                    <a:lnTo>
                      <a:pt x="25" y="57"/>
                    </a:lnTo>
                    <a:lnTo>
                      <a:pt x="26" y="58"/>
                    </a:lnTo>
                    <a:lnTo>
                      <a:pt x="27" y="58"/>
                    </a:lnTo>
                    <a:lnTo>
                      <a:pt x="30" y="58"/>
                    </a:lnTo>
                    <a:lnTo>
                      <a:pt x="31" y="58"/>
                    </a:lnTo>
                    <a:lnTo>
                      <a:pt x="32" y="58"/>
                    </a:lnTo>
                    <a:lnTo>
                      <a:pt x="34" y="58"/>
                    </a:lnTo>
                    <a:lnTo>
                      <a:pt x="36" y="58"/>
                    </a:lnTo>
                    <a:lnTo>
                      <a:pt x="37" y="56"/>
                    </a:lnTo>
                    <a:lnTo>
                      <a:pt x="39" y="55"/>
                    </a:lnTo>
                    <a:lnTo>
                      <a:pt x="41" y="52"/>
                    </a:lnTo>
                    <a:lnTo>
                      <a:pt x="43" y="50"/>
                    </a:lnTo>
                    <a:lnTo>
                      <a:pt x="44" y="48"/>
                    </a:lnTo>
                    <a:lnTo>
                      <a:pt x="46" y="46"/>
                    </a:lnTo>
                    <a:lnTo>
                      <a:pt x="48" y="43"/>
                    </a:lnTo>
                    <a:lnTo>
                      <a:pt x="50" y="42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593" name="Freeform 92"/>
              <p:cNvSpPr>
                <a:spLocks/>
              </p:cNvSpPr>
              <p:nvPr/>
            </p:nvSpPr>
            <p:spPr bwMode="auto">
              <a:xfrm>
                <a:off x="1356865" y="466731"/>
                <a:ext cx="14" cy="12"/>
              </a:xfrm>
              <a:custGeom>
                <a:avLst/>
                <a:gdLst/>
                <a:ahLst/>
                <a:cxnLst>
                  <a:cxn ang="0">
                    <a:pos x="24" y="50"/>
                  </a:cxn>
                  <a:cxn ang="0">
                    <a:pos x="21" y="49"/>
                  </a:cxn>
                  <a:cxn ang="0">
                    <a:pos x="18" y="48"/>
                  </a:cxn>
                  <a:cxn ang="0">
                    <a:pos x="14" y="48"/>
                  </a:cxn>
                  <a:cxn ang="0">
                    <a:pos x="11" y="45"/>
                  </a:cxn>
                  <a:cxn ang="0">
                    <a:pos x="9" y="44"/>
                  </a:cxn>
                  <a:cxn ang="0">
                    <a:pos x="5" y="44"/>
                  </a:cxn>
                  <a:cxn ang="0">
                    <a:pos x="2" y="43"/>
                  </a:cxn>
                  <a:cxn ang="0">
                    <a:pos x="1" y="38"/>
                  </a:cxn>
                  <a:cxn ang="0">
                    <a:pos x="0" y="31"/>
                  </a:cxn>
                  <a:cxn ang="0">
                    <a:pos x="0" y="25"/>
                  </a:cxn>
                  <a:cxn ang="0">
                    <a:pos x="2" y="18"/>
                  </a:cxn>
                  <a:cxn ang="0">
                    <a:pos x="6" y="13"/>
                  </a:cxn>
                  <a:cxn ang="0">
                    <a:pos x="11" y="9"/>
                  </a:cxn>
                  <a:cxn ang="0">
                    <a:pos x="16" y="6"/>
                  </a:cxn>
                  <a:cxn ang="0">
                    <a:pos x="23" y="2"/>
                  </a:cxn>
                  <a:cxn ang="0">
                    <a:pos x="27" y="2"/>
                  </a:cxn>
                  <a:cxn ang="0">
                    <a:pos x="29" y="2"/>
                  </a:cxn>
                  <a:cxn ang="0">
                    <a:pos x="33" y="3"/>
                  </a:cxn>
                  <a:cxn ang="0">
                    <a:pos x="36" y="4"/>
                  </a:cxn>
                  <a:cxn ang="0">
                    <a:pos x="39" y="6"/>
                  </a:cxn>
                  <a:cxn ang="0">
                    <a:pos x="43" y="7"/>
                  </a:cxn>
                  <a:cxn ang="0">
                    <a:pos x="46" y="9"/>
                  </a:cxn>
                  <a:cxn ang="0">
                    <a:pos x="50" y="11"/>
                  </a:cxn>
                  <a:cxn ang="0">
                    <a:pos x="52" y="17"/>
                  </a:cxn>
                  <a:cxn ang="0">
                    <a:pos x="51" y="26"/>
                  </a:cxn>
                  <a:cxn ang="0">
                    <a:pos x="50" y="32"/>
                  </a:cxn>
                  <a:cxn ang="0">
                    <a:pos x="46" y="34"/>
                  </a:cxn>
                  <a:cxn ang="0">
                    <a:pos x="42" y="36"/>
                  </a:cxn>
                  <a:cxn ang="0">
                    <a:pos x="39" y="39"/>
                  </a:cxn>
                  <a:cxn ang="0">
                    <a:pos x="36" y="41"/>
                  </a:cxn>
                  <a:cxn ang="0">
                    <a:pos x="33" y="44"/>
                  </a:cxn>
                  <a:cxn ang="0">
                    <a:pos x="30" y="46"/>
                  </a:cxn>
                  <a:cxn ang="0">
                    <a:pos x="27" y="49"/>
                  </a:cxn>
                </a:cxnLst>
                <a:rect l="0" t="0" r="r" b="b"/>
                <a:pathLst>
                  <a:path w="52" h="50">
                    <a:moveTo>
                      <a:pt x="25" y="50"/>
                    </a:moveTo>
                    <a:lnTo>
                      <a:pt x="24" y="50"/>
                    </a:lnTo>
                    <a:lnTo>
                      <a:pt x="23" y="49"/>
                    </a:lnTo>
                    <a:lnTo>
                      <a:pt x="21" y="49"/>
                    </a:lnTo>
                    <a:lnTo>
                      <a:pt x="19" y="49"/>
                    </a:lnTo>
                    <a:lnTo>
                      <a:pt x="18" y="48"/>
                    </a:lnTo>
                    <a:lnTo>
                      <a:pt x="15" y="48"/>
                    </a:lnTo>
                    <a:lnTo>
                      <a:pt x="14" y="48"/>
                    </a:lnTo>
                    <a:lnTo>
                      <a:pt x="12" y="46"/>
                    </a:lnTo>
                    <a:lnTo>
                      <a:pt x="11" y="45"/>
                    </a:lnTo>
                    <a:lnTo>
                      <a:pt x="10" y="45"/>
                    </a:lnTo>
                    <a:lnTo>
                      <a:pt x="9" y="44"/>
                    </a:lnTo>
                    <a:lnTo>
                      <a:pt x="6" y="44"/>
                    </a:lnTo>
                    <a:lnTo>
                      <a:pt x="5" y="44"/>
                    </a:lnTo>
                    <a:lnTo>
                      <a:pt x="4" y="43"/>
                    </a:lnTo>
                    <a:lnTo>
                      <a:pt x="2" y="43"/>
                    </a:lnTo>
                    <a:lnTo>
                      <a:pt x="1" y="41"/>
                    </a:lnTo>
                    <a:lnTo>
                      <a:pt x="1" y="38"/>
                    </a:lnTo>
                    <a:lnTo>
                      <a:pt x="0" y="34"/>
                    </a:lnTo>
                    <a:lnTo>
                      <a:pt x="0" y="31"/>
                    </a:lnTo>
                    <a:lnTo>
                      <a:pt x="0" y="27"/>
                    </a:lnTo>
                    <a:lnTo>
                      <a:pt x="0" y="25"/>
                    </a:lnTo>
                    <a:lnTo>
                      <a:pt x="1" y="21"/>
                    </a:lnTo>
                    <a:lnTo>
                      <a:pt x="2" y="18"/>
                    </a:lnTo>
                    <a:lnTo>
                      <a:pt x="4" y="16"/>
                    </a:lnTo>
                    <a:lnTo>
                      <a:pt x="6" y="13"/>
                    </a:lnTo>
                    <a:lnTo>
                      <a:pt x="9" y="11"/>
                    </a:lnTo>
                    <a:lnTo>
                      <a:pt x="11" y="9"/>
                    </a:lnTo>
                    <a:lnTo>
                      <a:pt x="14" y="7"/>
                    </a:lnTo>
                    <a:lnTo>
                      <a:pt x="16" y="6"/>
                    </a:lnTo>
                    <a:lnTo>
                      <a:pt x="19" y="3"/>
                    </a:lnTo>
                    <a:lnTo>
                      <a:pt x="23" y="2"/>
                    </a:lnTo>
                    <a:lnTo>
                      <a:pt x="25" y="0"/>
                    </a:lnTo>
                    <a:lnTo>
                      <a:pt x="27" y="2"/>
                    </a:lnTo>
                    <a:lnTo>
                      <a:pt x="28" y="2"/>
                    </a:lnTo>
                    <a:lnTo>
                      <a:pt x="29" y="2"/>
                    </a:lnTo>
                    <a:lnTo>
                      <a:pt x="32" y="2"/>
                    </a:lnTo>
                    <a:lnTo>
                      <a:pt x="33" y="3"/>
                    </a:lnTo>
                    <a:lnTo>
                      <a:pt x="34" y="3"/>
                    </a:lnTo>
                    <a:lnTo>
                      <a:pt x="36" y="4"/>
                    </a:lnTo>
                    <a:lnTo>
                      <a:pt x="38" y="4"/>
                    </a:lnTo>
                    <a:lnTo>
                      <a:pt x="39" y="6"/>
                    </a:lnTo>
                    <a:lnTo>
                      <a:pt x="41" y="6"/>
                    </a:lnTo>
                    <a:lnTo>
                      <a:pt x="43" y="7"/>
                    </a:lnTo>
                    <a:lnTo>
                      <a:pt x="44" y="8"/>
                    </a:lnTo>
                    <a:lnTo>
                      <a:pt x="46" y="9"/>
                    </a:lnTo>
                    <a:lnTo>
                      <a:pt x="48" y="9"/>
                    </a:lnTo>
                    <a:lnTo>
                      <a:pt x="50" y="11"/>
                    </a:lnTo>
                    <a:lnTo>
                      <a:pt x="52" y="12"/>
                    </a:lnTo>
                    <a:lnTo>
                      <a:pt x="52" y="17"/>
                    </a:lnTo>
                    <a:lnTo>
                      <a:pt x="52" y="21"/>
                    </a:lnTo>
                    <a:lnTo>
                      <a:pt x="51" y="26"/>
                    </a:lnTo>
                    <a:lnTo>
                      <a:pt x="51" y="31"/>
                    </a:lnTo>
                    <a:lnTo>
                      <a:pt x="50" y="32"/>
                    </a:lnTo>
                    <a:lnTo>
                      <a:pt x="48" y="34"/>
                    </a:lnTo>
                    <a:lnTo>
                      <a:pt x="46" y="34"/>
                    </a:lnTo>
                    <a:lnTo>
                      <a:pt x="44" y="35"/>
                    </a:lnTo>
                    <a:lnTo>
                      <a:pt x="42" y="36"/>
                    </a:lnTo>
                    <a:lnTo>
                      <a:pt x="41" y="38"/>
                    </a:lnTo>
                    <a:lnTo>
                      <a:pt x="39" y="39"/>
                    </a:lnTo>
                    <a:lnTo>
                      <a:pt x="38" y="40"/>
                    </a:lnTo>
                    <a:lnTo>
                      <a:pt x="36" y="41"/>
                    </a:lnTo>
                    <a:lnTo>
                      <a:pt x="34" y="43"/>
                    </a:lnTo>
                    <a:lnTo>
                      <a:pt x="33" y="44"/>
                    </a:lnTo>
                    <a:lnTo>
                      <a:pt x="32" y="45"/>
                    </a:lnTo>
                    <a:lnTo>
                      <a:pt x="30" y="46"/>
                    </a:lnTo>
                    <a:lnTo>
                      <a:pt x="28" y="48"/>
                    </a:lnTo>
                    <a:lnTo>
                      <a:pt x="27" y="49"/>
                    </a:lnTo>
                    <a:lnTo>
                      <a:pt x="25" y="5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594" name="Freeform 93"/>
              <p:cNvSpPr>
                <a:spLocks/>
              </p:cNvSpPr>
              <p:nvPr/>
            </p:nvSpPr>
            <p:spPr bwMode="auto">
              <a:xfrm>
                <a:off x="1356862" y="466728"/>
                <a:ext cx="12" cy="8"/>
              </a:xfrm>
              <a:custGeom>
                <a:avLst/>
                <a:gdLst/>
                <a:ahLst/>
                <a:cxnLst>
                  <a:cxn ang="0">
                    <a:pos x="0" y="32"/>
                  </a:cxn>
                  <a:cxn ang="0">
                    <a:pos x="2" y="31"/>
                  </a:cxn>
                  <a:cxn ang="0">
                    <a:pos x="5" y="29"/>
                  </a:cxn>
                  <a:cxn ang="0">
                    <a:pos x="6" y="29"/>
                  </a:cxn>
                  <a:cxn ang="0">
                    <a:pos x="9" y="28"/>
                  </a:cxn>
                  <a:cxn ang="0">
                    <a:pos x="10" y="28"/>
                  </a:cxn>
                  <a:cxn ang="0">
                    <a:pos x="12" y="27"/>
                  </a:cxn>
                  <a:cxn ang="0">
                    <a:pos x="14" y="27"/>
                  </a:cxn>
                  <a:cxn ang="0">
                    <a:pos x="16" y="25"/>
                  </a:cxn>
                  <a:cxn ang="0">
                    <a:pos x="19" y="23"/>
                  </a:cxn>
                  <a:cxn ang="0">
                    <a:pos x="21" y="22"/>
                  </a:cxn>
                  <a:cxn ang="0">
                    <a:pos x="24" y="19"/>
                  </a:cxn>
                  <a:cxn ang="0">
                    <a:pos x="26" y="17"/>
                  </a:cxn>
                  <a:cxn ang="0">
                    <a:pos x="29" y="15"/>
                  </a:cxn>
                  <a:cxn ang="0">
                    <a:pos x="33" y="14"/>
                  </a:cxn>
                  <a:cxn ang="0">
                    <a:pos x="35" y="11"/>
                  </a:cxn>
                  <a:cxn ang="0">
                    <a:pos x="38" y="10"/>
                  </a:cxn>
                  <a:cxn ang="0">
                    <a:pos x="39" y="9"/>
                  </a:cxn>
                  <a:cxn ang="0">
                    <a:pos x="41" y="8"/>
                  </a:cxn>
                  <a:cxn ang="0">
                    <a:pos x="42" y="5"/>
                  </a:cxn>
                  <a:cxn ang="0">
                    <a:pos x="43" y="4"/>
                  </a:cxn>
                  <a:cxn ang="0">
                    <a:pos x="44" y="2"/>
                  </a:cxn>
                  <a:cxn ang="0">
                    <a:pos x="46" y="1"/>
                  </a:cxn>
                  <a:cxn ang="0">
                    <a:pos x="47" y="0"/>
                  </a:cxn>
                  <a:cxn ang="0">
                    <a:pos x="48" y="0"/>
                  </a:cxn>
                  <a:cxn ang="0">
                    <a:pos x="44" y="0"/>
                  </a:cxn>
                  <a:cxn ang="0">
                    <a:pos x="42" y="1"/>
                  </a:cxn>
                  <a:cxn ang="0">
                    <a:pos x="38" y="2"/>
                  </a:cxn>
                  <a:cxn ang="0">
                    <a:pos x="35" y="2"/>
                  </a:cxn>
                  <a:cxn ang="0">
                    <a:pos x="32" y="5"/>
                  </a:cxn>
                  <a:cxn ang="0">
                    <a:pos x="28" y="6"/>
                  </a:cxn>
                  <a:cxn ang="0">
                    <a:pos x="25" y="8"/>
                  </a:cxn>
                  <a:cxn ang="0">
                    <a:pos x="21" y="10"/>
                  </a:cxn>
                  <a:cxn ang="0">
                    <a:pos x="19" y="13"/>
                  </a:cxn>
                  <a:cxn ang="0">
                    <a:pos x="16" y="14"/>
                  </a:cxn>
                  <a:cxn ang="0">
                    <a:pos x="12" y="17"/>
                  </a:cxn>
                  <a:cxn ang="0">
                    <a:pos x="10" y="19"/>
                  </a:cxn>
                  <a:cxn ang="0">
                    <a:pos x="7" y="23"/>
                  </a:cxn>
                  <a:cxn ang="0">
                    <a:pos x="5" y="25"/>
                  </a:cxn>
                  <a:cxn ang="0">
                    <a:pos x="2" y="28"/>
                  </a:cxn>
                  <a:cxn ang="0">
                    <a:pos x="0" y="32"/>
                  </a:cxn>
                </a:cxnLst>
                <a:rect l="0" t="0" r="r" b="b"/>
                <a:pathLst>
                  <a:path w="48" h="32">
                    <a:moveTo>
                      <a:pt x="0" y="32"/>
                    </a:moveTo>
                    <a:lnTo>
                      <a:pt x="2" y="31"/>
                    </a:lnTo>
                    <a:lnTo>
                      <a:pt x="5" y="29"/>
                    </a:lnTo>
                    <a:lnTo>
                      <a:pt x="6" y="29"/>
                    </a:lnTo>
                    <a:lnTo>
                      <a:pt x="9" y="28"/>
                    </a:lnTo>
                    <a:lnTo>
                      <a:pt x="10" y="28"/>
                    </a:lnTo>
                    <a:lnTo>
                      <a:pt x="12" y="27"/>
                    </a:lnTo>
                    <a:lnTo>
                      <a:pt x="14" y="27"/>
                    </a:lnTo>
                    <a:lnTo>
                      <a:pt x="16" y="25"/>
                    </a:lnTo>
                    <a:lnTo>
                      <a:pt x="19" y="23"/>
                    </a:lnTo>
                    <a:lnTo>
                      <a:pt x="21" y="22"/>
                    </a:lnTo>
                    <a:lnTo>
                      <a:pt x="24" y="19"/>
                    </a:lnTo>
                    <a:lnTo>
                      <a:pt x="26" y="17"/>
                    </a:lnTo>
                    <a:lnTo>
                      <a:pt x="29" y="15"/>
                    </a:lnTo>
                    <a:lnTo>
                      <a:pt x="33" y="14"/>
                    </a:lnTo>
                    <a:lnTo>
                      <a:pt x="35" y="11"/>
                    </a:lnTo>
                    <a:lnTo>
                      <a:pt x="38" y="10"/>
                    </a:lnTo>
                    <a:lnTo>
                      <a:pt x="39" y="9"/>
                    </a:lnTo>
                    <a:lnTo>
                      <a:pt x="41" y="8"/>
                    </a:lnTo>
                    <a:lnTo>
                      <a:pt x="42" y="5"/>
                    </a:lnTo>
                    <a:lnTo>
                      <a:pt x="43" y="4"/>
                    </a:lnTo>
                    <a:lnTo>
                      <a:pt x="44" y="2"/>
                    </a:lnTo>
                    <a:lnTo>
                      <a:pt x="46" y="1"/>
                    </a:lnTo>
                    <a:lnTo>
                      <a:pt x="47" y="0"/>
                    </a:lnTo>
                    <a:lnTo>
                      <a:pt x="48" y="0"/>
                    </a:lnTo>
                    <a:lnTo>
                      <a:pt x="44" y="0"/>
                    </a:lnTo>
                    <a:lnTo>
                      <a:pt x="42" y="1"/>
                    </a:lnTo>
                    <a:lnTo>
                      <a:pt x="38" y="2"/>
                    </a:lnTo>
                    <a:lnTo>
                      <a:pt x="35" y="2"/>
                    </a:lnTo>
                    <a:lnTo>
                      <a:pt x="32" y="5"/>
                    </a:lnTo>
                    <a:lnTo>
                      <a:pt x="28" y="6"/>
                    </a:lnTo>
                    <a:lnTo>
                      <a:pt x="25" y="8"/>
                    </a:lnTo>
                    <a:lnTo>
                      <a:pt x="21" y="10"/>
                    </a:lnTo>
                    <a:lnTo>
                      <a:pt x="19" y="13"/>
                    </a:lnTo>
                    <a:lnTo>
                      <a:pt x="16" y="14"/>
                    </a:lnTo>
                    <a:lnTo>
                      <a:pt x="12" y="17"/>
                    </a:lnTo>
                    <a:lnTo>
                      <a:pt x="10" y="19"/>
                    </a:lnTo>
                    <a:lnTo>
                      <a:pt x="7" y="23"/>
                    </a:lnTo>
                    <a:lnTo>
                      <a:pt x="5" y="25"/>
                    </a:lnTo>
                    <a:lnTo>
                      <a:pt x="2" y="28"/>
                    </a:lnTo>
                    <a:lnTo>
                      <a:pt x="0" y="32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595" name="Freeform 94"/>
              <p:cNvSpPr>
                <a:spLocks/>
              </p:cNvSpPr>
              <p:nvPr/>
            </p:nvSpPr>
            <p:spPr bwMode="auto">
              <a:xfrm>
                <a:off x="1356879" y="466731"/>
                <a:ext cx="13" cy="12"/>
              </a:xfrm>
              <a:custGeom>
                <a:avLst/>
                <a:gdLst/>
                <a:ahLst/>
                <a:cxnLst>
                  <a:cxn ang="0">
                    <a:pos x="0" y="24"/>
                  </a:cxn>
                  <a:cxn ang="0">
                    <a:pos x="0" y="15"/>
                  </a:cxn>
                  <a:cxn ang="0">
                    <a:pos x="2" y="9"/>
                  </a:cxn>
                  <a:cxn ang="0">
                    <a:pos x="4" y="6"/>
                  </a:cxn>
                  <a:cxn ang="0">
                    <a:pos x="7" y="5"/>
                  </a:cxn>
                  <a:cxn ang="0">
                    <a:pos x="11" y="4"/>
                  </a:cxn>
                  <a:cxn ang="0">
                    <a:pos x="13" y="2"/>
                  </a:cxn>
                  <a:cxn ang="0">
                    <a:pos x="16" y="1"/>
                  </a:cxn>
                  <a:cxn ang="0">
                    <a:pos x="18" y="1"/>
                  </a:cxn>
                  <a:cxn ang="0">
                    <a:pos x="22" y="0"/>
                  </a:cxn>
                  <a:cxn ang="0">
                    <a:pos x="26" y="1"/>
                  </a:cxn>
                  <a:cxn ang="0">
                    <a:pos x="29" y="2"/>
                  </a:cxn>
                  <a:cxn ang="0">
                    <a:pos x="32" y="4"/>
                  </a:cxn>
                  <a:cxn ang="0">
                    <a:pos x="36" y="6"/>
                  </a:cxn>
                  <a:cxn ang="0">
                    <a:pos x="39" y="9"/>
                  </a:cxn>
                  <a:cxn ang="0">
                    <a:pos x="43" y="11"/>
                  </a:cxn>
                  <a:cxn ang="0">
                    <a:pos x="45" y="14"/>
                  </a:cxn>
                  <a:cxn ang="0">
                    <a:pos x="48" y="15"/>
                  </a:cxn>
                  <a:cxn ang="0">
                    <a:pos x="50" y="23"/>
                  </a:cxn>
                  <a:cxn ang="0">
                    <a:pos x="52" y="36"/>
                  </a:cxn>
                  <a:cxn ang="0">
                    <a:pos x="48" y="43"/>
                  </a:cxn>
                  <a:cxn ang="0">
                    <a:pos x="45" y="44"/>
                  </a:cxn>
                  <a:cxn ang="0">
                    <a:pos x="43" y="46"/>
                  </a:cxn>
                  <a:cxn ang="0">
                    <a:pos x="39" y="46"/>
                  </a:cxn>
                  <a:cxn ang="0">
                    <a:pos x="36" y="47"/>
                  </a:cxn>
                  <a:cxn ang="0">
                    <a:pos x="32" y="47"/>
                  </a:cxn>
                  <a:cxn ang="0">
                    <a:pos x="30" y="48"/>
                  </a:cxn>
                  <a:cxn ang="0">
                    <a:pos x="27" y="48"/>
                  </a:cxn>
                  <a:cxn ang="0">
                    <a:pos x="23" y="47"/>
                  </a:cxn>
                  <a:cxn ang="0">
                    <a:pos x="21" y="44"/>
                  </a:cxn>
                  <a:cxn ang="0">
                    <a:pos x="18" y="42"/>
                  </a:cxn>
                  <a:cxn ang="0">
                    <a:pos x="14" y="39"/>
                  </a:cxn>
                  <a:cxn ang="0">
                    <a:pos x="11" y="37"/>
                  </a:cxn>
                  <a:cxn ang="0">
                    <a:pos x="8" y="34"/>
                  </a:cxn>
                  <a:cxn ang="0">
                    <a:pos x="6" y="33"/>
                  </a:cxn>
                  <a:cxn ang="0">
                    <a:pos x="2" y="30"/>
                  </a:cxn>
                </a:cxnLst>
                <a:rect l="0" t="0" r="r" b="b"/>
                <a:pathLst>
                  <a:path w="52" h="48">
                    <a:moveTo>
                      <a:pt x="0" y="29"/>
                    </a:moveTo>
                    <a:lnTo>
                      <a:pt x="0" y="24"/>
                    </a:lnTo>
                    <a:lnTo>
                      <a:pt x="0" y="19"/>
                    </a:lnTo>
                    <a:lnTo>
                      <a:pt x="0" y="15"/>
                    </a:lnTo>
                    <a:lnTo>
                      <a:pt x="0" y="10"/>
                    </a:lnTo>
                    <a:lnTo>
                      <a:pt x="2" y="9"/>
                    </a:lnTo>
                    <a:lnTo>
                      <a:pt x="3" y="7"/>
                    </a:lnTo>
                    <a:lnTo>
                      <a:pt x="4" y="6"/>
                    </a:lnTo>
                    <a:lnTo>
                      <a:pt x="6" y="6"/>
                    </a:lnTo>
                    <a:lnTo>
                      <a:pt x="7" y="5"/>
                    </a:lnTo>
                    <a:lnTo>
                      <a:pt x="8" y="4"/>
                    </a:lnTo>
                    <a:lnTo>
                      <a:pt x="11" y="4"/>
                    </a:lnTo>
                    <a:lnTo>
                      <a:pt x="12" y="2"/>
                    </a:lnTo>
                    <a:lnTo>
                      <a:pt x="13" y="2"/>
                    </a:lnTo>
                    <a:lnTo>
                      <a:pt x="14" y="2"/>
                    </a:lnTo>
                    <a:lnTo>
                      <a:pt x="16" y="1"/>
                    </a:lnTo>
                    <a:lnTo>
                      <a:pt x="17" y="1"/>
                    </a:lnTo>
                    <a:lnTo>
                      <a:pt x="18" y="1"/>
                    </a:lnTo>
                    <a:lnTo>
                      <a:pt x="21" y="0"/>
                    </a:lnTo>
                    <a:lnTo>
                      <a:pt x="22" y="0"/>
                    </a:lnTo>
                    <a:lnTo>
                      <a:pt x="23" y="0"/>
                    </a:lnTo>
                    <a:lnTo>
                      <a:pt x="26" y="1"/>
                    </a:lnTo>
                    <a:lnTo>
                      <a:pt x="27" y="1"/>
                    </a:lnTo>
                    <a:lnTo>
                      <a:pt x="29" y="2"/>
                    </a:lnTo>
                    <a:lnTo>
                      <a:pt x="31" y="4"/>
                    </a:lnTo>
                    <a:lnTo>
                      <a:pt x="32" y="4"/>
                    </a:lnTo>
                    <a:lnTo>
                      <a:pt x="34" y="5"/>
                    </a:lnTo>
                    <a:lnTo>
                      <a:pt x="36" y="6"/>
                    </a:lnTo>
                    <a:lnTo>
                      <a:pt x="38" y="7"/>
                    </a:lnTo>
                    <a:lnTo>
                      <a:pt x="39" y="9"/>
                    </a:lnTo>
                    <a:lnTo>
                      <a:pt x="41" y="10"/>
                    </a:lnTo>
                    <a:lnTo>
                      <a:pt x="43" y="11"/>
                    </a:lnTo>
                    <a:lnTo>
                      <a:pt x="44" y="12"/>
                    </a:lnTo>
                    <a:lnTo>
                      <a:pt x="45" y="14"/>
                    </a:lnTo>
                    <a:lnTo>
                      <a:pt x="46" y="15"/>
                    </a:lnTo>
                    <a:lnTo>
                      <a:pt x="48" y="15"/>
                    </a:lnTo>
                    <a:lnTo>
                      <a:pt x="49" y="18"/>
                    </a:lnTo>
                    <a:lnTo>
                      <a:pt x="50" y="23"/>
                    </a:lnTo>
                    <a:lnTo>
                      <a:pt x="52" y="29"/>
                    </a:lnTo>
                    <a:lnTo>
                      <a:pt x="52" y="36"/>
                    </a:lnTo>
                    <a:lnTo>
                      <a:pt x="49" y="42"/>
                    </a:lnTo>
                    <a:lnTo>
                      <a:pt x="48" y="43"/>
                    </a:lnTo>
                    <a:lnTo>
                      <a:pt x="46" y="43"/>
                    </a:lnTo>
                    <a:lnTo>
                      <a:pt x="45" y="44"/>
                    </a:lnTo>
                    <a:lnTo>
                      <a:pt x="44" y="44"/>
                    </a:lnTo>
                    <a:lnTo>
                      <a:pt x="43" y="46"/>
                    </a:lnTo>
                    <a:lnTo>
                      <a:pt x="40" y="46"/>
                    </a:lnTo>
                    <a:lnTo>
                      <a:pt x="39" y="46"/>
                    </a:lnTo>
                    <a:lnTo>
                      <a:pt x="38" y="46"/>
                    </a:lnTo>
                    <a:lnTo>
                      <a:pt x="36" y="47"/>
                    </a:lnTo>
                    <a:lnTo>
                      <a:pt x="35" y="47"/>
                    </a:lnTo>
                    <a:lnTo>
                      <a:pt x="32" y="47"/>
                    </a:lnTo>
                    <a:lnTo>
                      <a:pt x="31" y="48"/>
                    </a:lnTo>
                    <a:lnTo>
                      <a:pt x="30" y="48"/>
                    </a:lnTo>
                    <a:lnTo>
                      <a:pt x="29" y="48"/>
                    </a:lnTo>
                    <a:lnTo>
                      <a:pt x="27" y="48"/>
                    </a:lnTo>
                    <a:lnTo>
                      <a:pt x="26" y="48"/>
                    </a:lnTo>
                    <a:lnTo>
                      <a:pt x="23" y="47"/>
                    </a:lnTo>
                    <a:lnTo>
                      <a:pt x="22" y="46"/>
                    </a:lnTo>
                    <a:lnTo>
                      <a:pt x="21" y="44"/>
                    </a:lnTo>
                    <a:lnTo>
                      <a:pt x="20" y="43"/>
                    </a:lnTo>
                    <a:lnTo>
                      <a:pt x="18" y="42"/>
                    </a:lnTo>
                    <a:lnTo>
                      <a:pt x="16" y="41"/>
                    </a:lnTo>
                    <a:lnTo>
                      <a:pt x="14" y="39"/>
                    </a:lnTo>
                    <a:lnTo>
                      <a:pt x="13" y="38"/>
                    </a:lnTo>
                    <a:lnTo>
                      <a:pt x="11" y="37"/>
                    </a:lnTo>
                    <a:lnTo>
                      <a:pt x="9" y="36"/>
                    </a:lnTo>
                    <a:lnTo>
                      <a:pt x="8" y="34"/>
                    </a:lnTo>
                    <a:lnTo>
                      <a:pt x="7" y="34"/>
                    </a:lnTo>
                    <a:lnTo>
                      <a:pt x="6" y="33"/>
                    </a:lnTo>
                    <a:lnTo>
                      <a:pt x="4" y="32"/>
                    </a:lnTo>
                    <a:lnTo>
                      <a:pt x="2" y="30"/>
                    </a:lnTo>
                    <a:lnTo>
                      <a:pt x="0" y="29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596" name="Freeform 95"/>
              <p:cNvSpPr>
                <a:spLocks/>
              </p:cNvSpPr>
              <p:nvPr/>
            </p:nvSpPr>
            <p:spPr bwMode="auto">
              <a:xfrm>
                <a:off x="1356882" y="466728"/>
                <a:ext cx="13" cy="9"/>
              </a:xfrm>
              <a:custGeom>
                <a:avLst/>
                <a:gdLst/>
                <a:ahLst/>
                <a:cxnLst>
                  <a:cxn ang="0">
                    <a:pos x="12" y="12"/>
                  </a:cxn>
                  <a:cxn ang="0">
                    <a:pos x="13" y="12"/>
                  </a:cxn>
                  <a:cxn ang="0">
                    <a:pos x="16" y="14"/>
                  </a:cxn>
                  <a:cxn ang="0">
                    <a:pos x="17" y="14"/>
                  </a:cxn>
                  <a:cxn ang="0">
                    <a:pos x="18" y="15"/>
                  </a:cxn>
                  <a:cxn ang="0">
                    <a:pos x="19" y="15"/>
                  </a:cxn>
                  <a:cxn ang="0">
                    <a:pos x="22" y="16"/>
                  </a:cxn>
                  <a:cxn ang="0">
                    <a:pos x="23" y="18"/>
                  </a:cxn>
                  <a:cxn ang="0">
                    <a:pos x="25" y="19"/>
                  </a:cxn>
                  <a:cxn ang="0">
                    <a:pos x="27" y="20"/>
                  </a:cxn>
                  <a:cxn ang="0">
                    <a:pos x="28" y="21"/>
                  </a:cxn>
                  <a:cxn ang="0">
                    <a:pos x="30" y="23"/>
                  </a:cxn>
                  <a:cxn ang="0">
                    <a:pos x="32" y="24"/>
                  </a:cxn>
                  <a:cxn ang="0">
                    <a:pos x="33" y="25"/>
                  </a:cxn>
                  <a:cxn ang="0">
                    <a:pos x="35" y="26"/>
                  </a:cxn>
                  <a:cxn ang="0">
                    <a:pos x="36" y="28"/>
                  </a:cxn>
                  <a:cxn ang="0">
                    <a:pos x="39" y="30"/>
                  </a:cxn>
                  <a:cxn ang="0">
                    <a:pos x="40" y="30"/>
                  </a:cxn>
                  <a:cxn ang="0">
                    <a:pos x="41" y="30"/>
                  </a:cxn>
                  <a:cxn ang="0">
                    <a:pos x="44" y="32"/>
                  </a:cxn>
                  <a:cxn ang="0">
                    <a:pos x="45" y="32"/>
                  </a:cxn>
                  <a:cxn ang="0">
                    <a:pos x="46" y="33"/>
                  </a:cxn>
                  <a:cxn ang="0">
                    <a:pos x="48" y="34"/>
                  </a:cxn>
                  <a:cxn ang="0">
                    <a:pos x="50" y="35"/>
                  </a:cxn>
                  <a:cxn ang="0">
                    <a:pos x="51" y="37"/>
                  </a:cxn>
                  <a:cxn ang="0">
                    <a:pos x="49" y="32"/>
                  </a:cxn>
                  <a:cxn ang="0">
                    <a:pos x="46" y="29"/>
                  </a:cxn>
                  <a:cxn ang="0">
                    <a:pos x="44" y="25"/>
                  </a:cxn>
                  <a:cxn ang="0">
                    <a:pos x="41" y="21"/>
                  </a:cxn>
                  <a:cxn ang="0">
                    <a:pos x="37" y="18"/>
                  </a:cxn>
                  <a:cxn ang="0">
                    <a:pos x="33" y="15"/>
                  </a:cxn>
                  <a:cxn ang="0">
                    <a:pos x="31" y="12"/>
                  </a:cxn>
                  <a:cxn ang="0">
                    <a:pos x="27" y="10"/>
                  </a:cxn>
                  <a:cxn ang="0">
                    <a:pos x="23" y="9"/>
                  </a:cxn>
                  <a:cxn ang="0">
                    <a:pos x="19" y="6"/>
                  </a:cxn>
                  <a:cxn ang="0">
                    <a:pos x="17" y="5"/>
                  </a:cxn>
                  <a:cxn ang="0">
                    <a:pos x="13" y="3"/>
                  </a:cxn>
                  <a:cxn ang="0">
                    <a:pos x="9" y="2"/>
                  </a:cxn>
                  <a:cxn ang="0">
                    <a:pos x="7" y="1"/>
                  </a:cxn>
                  <a:cxn ang="0">
                    <a:pos x="4" y="0"/>
                  </a:cxn>
                  <a:cxn ang="0">
                    <a:pos x="0" y="0"/>
                  </a:cxn>
                  <a:cxn ang="0">
                    <a:pos x="3" y="1"/>
                  </a:cxn>
                  <a:cxn ang="0">
                    <a:pos x="4" y="2"/>
                  </a:cxn>
                  <a:cxn ang="0">
                    <a:pos x="5" y="3"/>
                  </a:cxn>
                  <a:cxn ang="0">
                    <a:pos x="7" y="5"/>
                  </a:cxn>
                  <a:cxn ang="0">
                    <a:pos x="8" y="6"/>
                  </a:cxn>
                  <a:cxn ang="0">
                    <a:pos x="9" y="9"/>
                  </a:cxn>
                  <a:cxn ang="0">
                    <a:pos x="10" y="10"/>
                  </a:cxn>
                  <a:cxn ang="0">
                    <a:pos x="12" y="12"/>
                  </a:cxn>
                </a:cxnLst>
                <a:rect l="0" t="0" r="r" b="b"/>
                <a:pathLst>
                  <a:path w="51" h="37">
                    <a:moveTo>
                      <a:pt x="12" y="12"/>
                    </a:moveTo>
                    <a:lnTo>
                      <a:pt x="13" y="12"/>
                    </a:lnTo>
                    <a:lnTo>
                      <a:pt x="16" y="14"/>
                    </a:lnTo>
                    <a:lnTo>
                      <a:pt x="17" y="14"/>
                    </a:lnTo>
                    <a:lnTo>
                      <a:pt x="18" y="15"/>
                    </a:lnTo>
                    <a:lnTo>
                      <a:pt x="19" y="15"/>
                    </a:lnTo>
                    <a:lnTo>
                      <a:pt x="22" y="16"/>
                    </a:lnTo>
                    <a:lnTo>
                      <a:pt x="23" y="18"/>
                    </a:lnTo>
                    <a:lnTo>
                      <a:pt x="25" y="19"/>
                    </a:lnTo>
                    <a:lnTo>
                      <a:pt x="27" y="20"/>
                    </a:lnTo>
                    <a:lnTo>
                      <a:pt x="28" y="21"/>
                    </a:lnTo>
                    <a:lnTo>
                      <a:pt x="30" y="23"/>
                    </a:lnTo>
                    <a:lnTo>
                      <a:pt x="32" y="24"/>
                    </a:lnTo>
                    <a:lnTo>
                      <a:pt x="33" y="25"/>
                    </a:lnTo>
                    <a:lnTo>
                      <a:pt x="35" y="26"/>
                    </a:lnTo>
                    <a:lnTo>
                      <a:pt x="36" y="28"/>
                    </a:lnTo>
                    <a:lnTo>
                      <a:pt x="39" y="30"/>
                    </a:lnTo>
                    <a:lnTo>
                      <a:pt x="40" y="30"/>
                    </a:lnTo>
                    <a:lnTo>
                      <a:pt x="41" y="30"/>
                    </a:lnTo>
                    <a:lnTo>
                      <a:pt x="44" y="32"/>
                    </a:lnTo>
                    <a:lnTo>
                      <a:pt x="45" y="32"/>
                    </a:lnTo>
                    <a:lnTo>
                      <a:pt x="46" y="33"/>
                    </a:lnTo>
                    <a:lnTo>
                      <a:pt x="48" y="34"/>
                    </a:lnTo>
                    <a:lnTo>
                      <a:pt x="50" y="35"/>
                    </a:lnTo>
                    <a:lnTo>
                      <a:pt x="51" y="37"/>
                    </a:lnTo>
                    <a:lnTo>
                      <a:pt x="49" y="32"/>
                    </a:lnTo>
                    <a:lnTo>
                      <a:pt x="46" y="29"/>
                    </a:lnTo>
                    <a:lnTo>
                      <a:pt x="44" y="25"/>
                    </a:lnTo>
                    <a:lnTo>
                      <a:pt x="41" y="21"/>
                    </a:lnTo>
                    <a:lnTo>
                      <a:pt x="37" y="18"/>
                    </a:lnTo>
                    <a:lnTo>
                      <a:pt x="33" y="15"/>
                    </a:lnTo>
                    <a:lnTo>
                      <a:pt x="31" y="12"/>
                    </a:lnTo>
                    <a:lnTo>
                      <a:pt x="27" y="10"/>
                    </a:lnTo>
                    <a:lnTo>
                      <a:pt x="23" y="9"/>
                    </a:lnTo>
                    <a:lnTo>
                      <a:pt x="19" y="6"/>
                    </a:lnTo>
                    <a:lnTo>
                      <a:pt x="17" y="5"/>
                    </a:lnTo>
                    <a:lnTo>
                      <a:pt x="13" y="3"/>
                    </a:lnTo>
                    <a:lnTo>
                      <a:pt x="9" y="2"/>
                    </a:lnTo>
                    <a:lnTo>
                      <a:pt x="7" y="1"/>
                    </a:lnTo>
                    <a:lnTo>
                      <a:pt x="4" y="0"/>
                    </a:lnTo>
                    <a:lnTo>
                      <a:pt x="0" y="0"/>
                    </a:lnTo>
                    <a:lnTo>
                      <a:pt x="3" y="1"/>
                    </a:lnTo>
                    <a:lnTo>
                      <a:pt x="4" y="2"/>
                    </a:lnTo>
                    <a:lnTo>
                      <a:pt x="5" y="3"/>
                    </a:lnTo>
                    <a:lnTo>
                      <a:pt x="7" y="5"/>
                    </a:lnTo>
                    <a:lnTo>
                      <a:pt x="8" y="6"/>
                    </a:lnTo>
                    <a:lnTo>
                      <a:pt x="9" y="9"/>
                    </a:lnTo>
                    <a:lnTo>
                      <a:pt x="10" y="10"/>
                    </a:lnTo>
                    <a:lnTo>
                      <a:pt x="12" y="12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597" name="Freeform 96"/>
              <p:cNvSpPr>
                <a:spLocks/>
              </p:cNvSpPr>
              <p:nvPr/>
            </p:nvSpPr>
            <p:spPr bwMode="auto">
              <a:xfrm>
                <a:off x="1356883" y="466742"/>
                <a:ext cx="12" cy="15"/>
              </a:xfrm>
              <a:custGeom>
                <a:avLst/>
                <a:gdLst/>
                <a:ahLst/>
                <a:cxnLst>
                  <a:cxn ang="0">
                    <a:pos x="1" y="34"/>
                  </a:cxn>
                  <a:cxn ang="0">
                    <a:pos x="4" y="26"/>
                  </a:cxn>
                  <a:cxn ang="0">
                    <a:pos x="6" y="18"/>
                  </a:cxn>
                  <a:cxn ang="0">
                    <a:pos x="8" y="11"/>
                  </a:cxn>
                  <a:cxn ang="0">
                    <a:pos x="10" y="7"/>
                  </a:cxn>
                  <a:cxn ang="0">
                    <a:pos x="13" y="6"/>
                  </a:cxn>
                  <a:cxn ang="0">
                    <a:pos x="17" y="6"/>
                  </a:cxn>
                  <a:cxn ang="0">
                    <a:pos x="19" y="4"/>
                  </a:cxn>
                  <a:cxn ang="0">
                    <a:pos x="23" y="3"/>
                  </a:cxn>
                  <a:cxn ang="0">
                    <a:pos x="26" y="3"/>
                  </a:cxn>
                  <a:cxn ang="0">
                    <a:pos x="28" y="2"/>
                  </a:cxn>
                  <a:cxn ang="0">
                    <a:pos x="32" y="0"/>
                  </a:cxn>
                  <a:cxn ang="0">
                    <a:pos x="36" y="3"/>
                  </a:cxn>
                  <a:cxn ang="0">
                    <a:pos x="40" y="8"/>
                  </a:cxn>
                  <a:cxn ang="0">
                    <a:pos x="44" y="15"/>
                  </a:cxn>
                  <a:cxn ang="0">
                    <a:pos x="46" y="21"/>
                  </a:cxn>
                  <a:cxn ang="0">
                    <a:pos x="47" y="27"/>
                  </a:cxn>
                  <a:cxn ang="0">
                    <a:pos x="47" y="34"/>
                  </a:cxn>
                  <a:cxn ang="0">
                    <a:pos x="45" y="41"/>
                  </a:cxn>
                  <a:cxn ang="0">
                    <a:pos x="42" y="48"/>
                  </a:cxn>
                  <a:cxn ang="0">
                    <a:pos x="38" y="53"/>
                  </a:cxn>
                  <a:cxn ang="0">
                    <a:pos x="35" y="54"/>
                  </a:cxn>
                  <a:cxn ang="0">
                    <a:pos x="32" y="55"/>
                  </a:cxn>
                  <a:cxn ang="0">
                    <a:pos x="28" y="57"/>
                  </a:cxn>
                  <a:cxn ang="0">
                    <a:pos x="26" y="58"/>
                  </a:cxn>
                  <a:cxn ang="0">
                    <a:pos x="22" y="58"/>
                  </a:cxn>
                  <a:cxn ang="0">
                    <a:pos x="18" y="59"/>
                  </a:cxn>
                  <a:cxn ang="0">
                    <a:pos x="14" y="59"/>
                  </a:cxn>
                  <a:cxn ang="0">
                    <a:pos x="12" y="57"/>
                  </a:cxn>
                  <a:cxn ang="0">
                    <a:pos x="9" y="52"/>
                  </a:cxn>
                  <a:cxn ang="0">
                    <a:pos x="5" y="45"/>
                  </a:cxn>
                  <a:cxn ang="0">
                    <a:pos x="1" y="40"/>
                  </a:cxn>
                </a:cxnLst>
                <a:rect l="0" t="0" r="r" b="b"/>
                <a:pathLst>
                  <a:path w="47" h="59">
                    <a:moveTo>
                      <a:pt x="0" y="38"/>
                    </a:moveTo>
                    <a:lnTo>
                      <a:pt x="1" y="34"/>
                    </a:lnTo>
                    <a:lnTo>
                      <a:pt x="3" y="30"/>
                    </a:lnTo>
                    <a:lnTo>
                      <a:pt x="4" y="26"/>
                    </a:lnTo>
                    <a:lnTo>
                      <a:pt x="5" y="22"/>
                    </a:lnTo>
                    <a:lnTo>
                      <a:pt x="6" y="18"/>
                    </a:lnTo>
                    <a:lnTo>
                      <a:pt x="6" y="15"/>
                    </a:lnTo>
                    <a:lnTo>
                      <a:pt x="8" y="11"/>
                    </a:lnTo>
                    <a:lnTo>
                      <a:pt x="9" y="7"/>
                    </a:lnTo>
                    <a:lnTo>
                      <a:pt x="10" y="7"/>
                    </a:lnTo>
                    <a:lnTo>
                      <a:pt x="12" y="6"/>
                    </a:lnTo>
                    <a:lnTo>
                      <a:pt x="13" y="6"/>
                    </a:lnTo>
                    <a:lnTo>
                      <a:pt x="14" y="6"/>
                    </a:lnTo>
                    <a:lnTo>
                      <a:pt x="17" y="6"/>
                    </a:lnTo>
                    <a:lnTo>
                      <a:pt x="18" y="4"/>
                    </a:lnTo>
                    <a:lnTo>
                      <a:pt x="19" y="4"/>
                    </a:lnTo>
                    <a:lnTo>
                      <a:pt x="21" y="4"/>
                    </a:lnTo>
                    <a:lnTo>
                      <a:pt x="23" y="3"/>
                    </a:lnTo>
                    <a:lnTo>
                      <a:pt x="24" y="3"/>
                    </a:lnTo>
                    <a:lnTo>
                      <a:pt x="26" y="3"/>
                    </a:lnTo>
                    <a:lnTo>
                      <a:pt x="27" y="2"/>
                    </a:lnTo>
                    <a:lnTo>
                      <a:pt x="28" y="2"/>
                    </a:lnTo>
                    <a:lnTo>
                      <a:pt x="31" y="2"/>
                    </a:lnTo>
                    <a:lnTo>
                      <a:pt x="32" y="0"/>
                    </a:lnTo>
                    <a:lnTo>
                      <a:pt x="33" y="0"/>
                    </a:lnTo>
                    <a:lnTo>
                      <a:pt x="36" y="3"/>
                    </a:lnTo>
                    <a:lnTo>
                      <a:pt x="38" y="6"/>
                    </a:lnTo>
                    <a:lnTo>
                      <a:pt x="40" y="8"/>
                    </a:lnTo>
                    <a:lnTo>
                      <a:pt x="41" y="12"/>
                    </a:lnTo>
                    <a:lnTo>
                      <a:pt x="44" y="15"/>
                    </a:lnTo>
                    <a:lnTo>
                      <a:pt x="45" y="17"/>
                    </a:lnTo>
                    <a:lnTo>
                      <a:pt x="46" y="21"/>
                    </a:lnTo>
                    <a:lnTo>
                      <a:pt x="47" y="23"/>
                    </a:lnTo>
                    <a:lnTo>
                      <a:pt x="47" y="27"/>
                    </a:lnTo>
                    <a:lnTo>
                      <a:pt x="47" y="31"/>
                    </a:lnTo>
                    <a:lnTo>
                      <a:pt x="47" y="34"/>
                    </a:lnTo>
                    <a:lnTo>
                      <a:pt x="46" y="38"/>
                    </a:lnTo>
                    <a:lnTo>
                      <a:pt x="45" y="41"/>
                    </a:lnTo>
                    <a:lnTo>
                      <a:pt x="44" y="44"/>
                    </a:lnTo>
                    <a:lnTo>
                      <a:pt x="42" y="48"/>
                    </a:lnTo>
                    <a:lnTo>
                      <a:pt x="40" y="52"/>
                    </a:lnTo>
                    <a:lnTo>
                      <a:pt x="38" y="53"/>
                    </a:lnTo>
                    <a:lnTo>
                      <a:pt x="37" y="53"/>
                    </a:lnTo>
                    <a:lnTo>
                      <a:pt x="35" y="54"/>
                    </a:lnTo>
                    <a:lnTo>
                      <a:pt x="33" y="55"/>
                    </a:lnTo>
                    <a:lnTo>
                      <a:pt x="32" y="55"/>
                    </a:lnTo>
                    <a:lnTo>
                      <a:pt x="31" y="57"/>
                    </a:lnTo>
                    <a:lnTo>
                      <a:pt x="28" y="57"/>
                    </a:lnTo>
                    <a:lnTo>
                      <a:pt x="27" y="58"/>
                    </a:lnTo>
                    <a:lnTo>
                      <a:pt x="26" y="58"/>
                    </a:lnTo>
                    <a:lnTo>
                      <a:pt x="24" y="58"/>
                    </a:lnTo>
                    <a:lnTo>
                      <a:pt x="22" y="58"/>
                    </a:lnTo>
                    <a:lnTo>
                      <a:pt x="21" y="58"/>
                    </a:lnTo>
                    <a:lnTo>
                      <a:pt x="18" y="59"/>
                    </a:lnTo>
                    <a:lnTo>
                      <a:pt x="17" y="59"/>
                    </a:lnTo>
                    <a:lnTo>
                      <a:pt x="14" y="59"/>
                    </a:lnTo>
                    <a:lnTo>
                      <a:pt x="13" y="59"/>
                    </a:lnTo>
                    <a:lnTo>
                      <a:pt x="12" y="57"/>
                    </a:lnTo>
                    <a:lnTo>
                      <a:pt x="12" y="54"/>
                    </a:lnTo>
                    <a:lnTo>
                      <a:pt x="9" y="52"/>
                    </a:lnTo>
                    <a:lnTo>
                      <a:pt x="8" y="48"/>
                    </a:lnTo>
                    <a:lnTo>
                      <a:pt x="5" y="45"/>
                    </a:lnTo>
                    <a:lnTo>
                      <a:pt x="4" y="43"/>
                    </a:lnTo>
                    <a:lnTo>
                      <a:pt x="1" y="40"/>
                    </a:lnTo>
                    <a:lnTo>
                      <a:pt x="0" y="38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598" name="Freeform 97"/>
              <p:cNvSpPr>
                <a:spLocks/>
              </p:cNvSpPr>
              <p:nvPr/>
            </p:nvSpPr>
            <p:spPr bwMode="auto">
              <a:xfrm>
                <a:off x="1356871" y="466752"/>
                <a:ext cx="15" cy="11"/>
              </a:xfrm>
              <a:custGeom>
                <a:avLst/>
                <a:gdLst/>
                <a:ahLst/>
                <a:cxnLst>
                  <a:cxn ang="0">
                    <a:pos x="58" y="19"/>
                  </a:cxn>
                  <a:cxn ang="0">
                    <a:pos x="55" y="13"/>
                  </a:cxn>
                  <a:cxn ang="0">
                    <a:pos x="53" y="8"/>
                  </a:cxn>
                  <a:cxn ang="0">
                    <a:pos x="49" y="2"/>
                  </a:cxn>
                  <a:cxn ang="0">
                    <a:pos x="45" y="0"/>
                  </a:cxn>
                  <a:cxn ang="0">
                    <a:pos x="41" y="0"/>
                  </a:cxn>
                  <a:cxn ang="0">
                    <a:pos x="38" y="1"/>
                  </a:cxn>
                  <a:cxn ang="0">
                    <a:pos x="34" y="1"/>
                  </a:cxn>
                  <a:cxn ang="0">
                    <a:pos x="29" y="1"/>
                  </a:cxn>
                  <a:cxn ang="0">
                    <a:pos x="25" y="1"/>
                  </a:cxn>
                  <a:cxn ang="0">
                    <a:pos x="21" y="1"/>
                  </a:cxn>
                  <a:cxn ang="0">
                    <a:pos x="16" y="1"/>
                  </a:cxn>
                  <a:cxn ang="0">
                    <a:pos x="12" y="2"/>
                  </a:cxn>
                  <a:cxn ang="0">
                    <a:pos x="9" y="8"/>
                  </a:cxn>
                  <a:cxn ang="0">
                    <a:pos x="6" y="10"/>
                  </a:cxn>
                  <a:cxn ang="0">
                    <a:pos x="3" y="15"/>
                  </a:cxn>
                  <a:cxn ang="0">
                    <a:pos x="2" y="20"/>
                  </a:cxn>
                  <a:cxn ang="0">
                    <a:pos x="6" y="28"/>
                  </a:cxn>
                  <a:cxn ang="0">
                    <a:pos x="8" y="34"/>
                  </a:cxn>
                  <a:cxn ang="0">
                    <a:pos x="13" y="40"/>
                  </a:cxn>
                  <a:cxn ang="0">
                    <a:pos x="17" y="43"/>
                  </a:cxn>
                  <a:cxn ang="0">
                    <a:pos x="21" y="43"/>
                  </a:cxn>
                  <a:cxn ang="0">
                    <a:pos x="25" y="45"/>
                  </a:cxn>
                  <a:cxn ang="0">
                    <a:pos x="29" y="45"/>
                  </a:cxn>
                  <a:cxn ang="0">
                    <a:pos x="32" y="45"/>
                  </a:cxn>
                  <a:cxn ang="0">
                    <a:pos x="36" y="43"/>
                  </a:cxn>
                  <a:cxn ang="0">
                    <a:pos x="40" y="43"/>
                  </a:cxn>
                  <a:cxn ang="0">
                    <a:pos x="45" y="43"/>
                  </a:cxn>
                  <a:cxn ang="0">
                    <a:pos x="49" y="40"/>
                  </a:cxn>
                  <a:cxn ang="0">
                    <a:pos x="53" y="34"/>
                  </a:cxn>
                  <a:cxn ang="0">
                    <a:pos x="55" y="31"/>
                  </a:cxn>
                  <a:cxn ang="0">
                    <a:pos x="58" y="25"/>
                  </a:cxn>
                </a:cxnLst>
                <a:rect l="0" t="0" r="r" b="b"/>
                <a:pathLst>
                  <a:path w="59" h="45">
                    <a:moveTo>
                      <a:pt x="59" y="22"/>
                    </a:moveTo>
                    <a:lnTo>
                      <a:pt x="58" y="19"/>
                    </a:lnTo>
                    <a:lnTo>
                      <a:pt x="57" y="16"/>
                    </a:lnTo>
                    <a:lnTo>
                      <a:pt x="55" y="13"/>
                    </a:lnTo>
                    <a:lnTo>
                      <a:pt x="54" y="10"/>
                    </a:lnTo>
                    <a:lnTo>
                      <a:pt x="53" y="8"/>
                    </a:lnTo>
                    <a:lnTo>
                      <a:pt x="50" y="5"/>
                    </a:lnTo>
                    <a:lnTo>
                      <a:pt x="49" y="2"/>
                    </a:lnTo>
                    <a:lnTo>
                      <a:pt x="46" y="0"/>
                    </a:lnTo>
                    <a:lnTo>
                      <a:pt x="45" y="0"/>
                    </a:lnTo>
                    <a:lnTo>
                      <a:pt x="43" y="0"/>
                    </a:lnTo>
                    <a:lnTo>
                      <a:pt x="41" y="0"/>
                    </a:lnTo>
                    <a:lnTo>
                      <a:pt x="39" y="1"/>
                    </a:lnTo>
                    <a:lnTo>
                      <a:pt x="38" y="1"/>
                    </a:lnTo>
                    <a:lnTo>
                      <a:pt x="35" y="1"/>
                    </a:lnTo>
                    <a:lnTo>
                      <a:pt x="34" y="1"/>
                    </a:lnTo>
                    <a:lnTo>
                      <a:pt x="31" y="1"/>
                    </a:lnTo>
                    <a:lnTo>
                      <a:pt x="29" y="1"/>
                    </a:lnTo>
                    <a:lnTo>
                      <a:pt x="27" y="1"/>
                    </a:lnTo>
                    <a:lnTo>
                      <a:pt x="25" y="1"/>
                    </a:lnTo>
                    <a:lnTo>
                      <a:pt x="23" y="1"/>
                    </a:lnTo>
                    <a:lnTo>
                      <a:pt x="21" y="1"/>
                    </a:lnTo>
                    <a:lnTo>
                      <a:pt x="18" y="1"/>
                    </a:lnTo>
                    <a:lnTo>
                      <a:pt x="16" y="1"/>
                    </a:lnTo>
                    <a:lnTo>
                      <a:pt x="15" y="0"/>
                    </a:lnTo>
                    <a:lnTo>
                      <a:pt x="12" y="2"/>
                    </a:lnTo>
                    <a:lnTo>
                      <a:pt x="11" y="5"/>
                    </a:lnTo>
                    <a:lnTo>
                      <a:pt x="9" y="8"/>
                    </a:lnTo>
                    <a:lnTo>
                      <a:pt x="7" y="9"/>
                    </a:lnTo>
                    <a:lnTo>
                      <a:pt x="6" y="10"/>
                    </a:lnTo>
                    <a:lnTo>
                      <a:pt x="4" y="13"/>
                    </a:lnTo>
                    <a:lnTo>
                      <a:pt x="3" y="15"/>
                    </a:lnTo>
                    <a:lnTo>
                      <a:pt x="0" y="18"/>
                    </a:lnTo>
                    <a:lnTo>
                      <a:pt x="2" y="20"/>
                    </a:lnTo>
                    <a:lnTo>
                      <a:pt x="4" y="24"/>
                    </a:lnTo>
                    <a:lnTo>
                      <a:pt x="6" y="28"/>
                    </a:lnTo>
                    <a:lnTo>
                      <a:pt x="7" y="31"/>
                    </a:lnTo>
                    <a:lnTo>
                      <a:pt x="8" y="34"/>
                    </a:lnTo>
                    <a:lnTo>
                      <a:pt x="11" y="37"/>
                    </a:lnTo>
                    <a:lnTo>
                      <a:pt x="13" y="40"/>
                    </a:lnTo>
                    <a:lnTo>
                      <a:pt x="15" y="43"/>
                    </a:lnTo>
                    <a:lnTo>
                      <a:pt x="17" y="43"/>
                    </a:lnTo>
                    <a:lnTo>
                      <a:pt x="18" y="43"/>
                    </a:lnTo>
                    <a:lnTo>
                      <a:pt x="21" y="43"/>
                    </a:lnTo>
                    <a:lnTo>
                      <a:pt x="23" y="43"/>
                    </a:lnTo>
                    <a:lnTo>
                      <a:pt x="25" y="45"/>
                    </a:lnTo>
                    <a:lnTo>
                      <a:pt x="27" y="45"/>
                    </a:lnTo>
                    <a:lnTo>
                      <a:pt x="29" y="45"/>
                    </a:lnTo>
                    <a:lnTo>
                      <a:pt x="31" y="45"/>
                    </a:lnTo>
                    <a:lnTo>
                      <a:pt x="32" y="45"/>
                    </a:lnTo>
                    <a:lnTo>
                      <a:pt x="35" y="45"/>
                    </a:lnTo>
                    <a:lnTo>
                      <a:pt x="36" y="43"/>
                    </a:lnTo>
                    <a:lnTo>
                      <a:pt x="39" y="43"/>
                    </a:lnTo>
                    <a:lnTo>
                      <a:pt x="40" y="43"/>
                    </a:lnTo>
                    <a:lnTo>
                      <a:pt x="43" y="43"/>
                    </a:lnTo>
                    <a:lnTo>
                      <a:pt x="45" y="43"/>
                    </a:lnTo>
                    <a:lnTo>
                      <a:pt x="46" y="42"/>
                    </a:lnTo>
                    <a:lnTo>
                      <a:pt x="49" y="40"/>
                    </a:lnTo>
                    <a:lnTo>
                      <a:pt x="52" y="37"/>
                    </a:lnTo>
                    <a:lnTo>
                      <a:pt x="53" y="34"/>
                    </a:lnTo>
                    <a:lnTo>
                      <a:pt x="54" y="33"/>
                    </a:lnTo>
                    <a:lnTo>
                      <a:pt x="55" y="31"/>
                    </a:lnTo>
                    <a:lnTo>
                      <a:pt x="57" y="28"/>
                    </a:lnTo>
                    <a:lnTo>
                      <a:pt x="58" y="25"/>
                    </a:lnTo>
                    <a:lnTo>
                      <a:pt x="59" y="22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599" name="Freeform 98"/>
              <p:cNvSpPr>
                <a:spLocks/>
              </p:cNvSpPr>
              <p:nvPr/>
            </p:nvSpPr>
            <p:spPr bwMode="auto">
              <a:xfrm>
                <a:off x="1356859" y="466744"/>
                <a:ext cx="5" cy="16"/>
              </a:xfrm>
              <a:custGeom>
                <a:avLst/>
                <a:gdLst/>
                <a:ahLst/>
                <a:cxnLst>
                  <a:cxn ang="0">
                    <a:pos x="19" y="41"/>
                  </a:cxn>
                  <a:cxn ang="0">
                    <a:pos x="17" y="37"/>
                  </a:cxn>
                  <a:cxn ang="0">
                    <a:pos x="15" y="33"/>
                  </a:cxn>
                  <a:cxn ang="0">
                    <a:pos x="14" y="30"/>
                  </a:cxn>
                  <a:cxn ang="0">
                    <a:pos x="12" y="26"/>
                  </a:cxn>
                  <a:cxn ang="0">
                    <a:pos x="10" y="22"/>
                  </a:cxn>
                  <a:cxn ang="0">
                    <a:pos x="9" y="18"/>
                  </a:cxn>
                  <a:cxn ang="0">
                    <a:pos x="9" y="14"/>
                  </a:cxn>
                  <a:cxn ang="0">
                    <a:pos x="8" y="10"/>
                  </a:cxn>
                  <a:cxn ang="0">
                    <a:pos x="7" y="9"/>
                  </a:cxn>
                  <a:cxn ang="0">
                    <a:pos x="5" y="8"/>
                  </a:cxn>
                  <a:cxn ang="0">
                    <a:pos x="5" y="7"/>
                  </a:cxn>
                  <a:cxn ang="0">
                    <a:pos x="4" y="5"/>
                  </a:cxn>
                  <a:cxn ang="0">
                    <a:pos x="3" y="4"/>
                  </a:cxn>
                  <a:cxn ang="0">
                    <a:pos x="3" y="4"/>
                  </a:cxn>
                  <a:cxn ang="0">
                    <a:pos x="1" y="1"/>
                  </a:cxn>
                  <a:cxn ang="0">
                    <a:pos x="0" y="0"/>
                  </a:cxn>
                  <a:cxn ang="0">
                    <a:pos x="0" y="5"/>
                  </a:cxn>
                  <a:cxn ang="0">
                    <a:pos x="0" y="9"/>
                  </a:cxn>
                  <a:cxn ang="0">
                    <a:pos x="0" y="14"/>
                  </a:cxn>
                  <a:cxn ang="0">
                    <a:pos x="0" y="18"/>
                  </a:cxn>
                  <a:cxn ang="0">
                    <a:pos x="1" y="22"/>
                  </a:cxn>
                  <a:cxn ang="0">
                    <a:pos x="3" y="26"/>
                  </a:cxn>
                  <a:cxn ang="0">
                    <a:pos x="3" y="30"/>
                  </a:cxn>
                  <a:cxn ang="0">
                    <a:pos x="4" y="35"/>
                  </a:cxn>
                  <a:cxn ang="0">
                    <a:pos x="5" y="37"/>
                  </a:cxn>
                  <a:cxn ang="0">
                    <a:pos x="8" y="41"/>
                  </a:cxn>
                  <a:cxn ang="0">
                    <a:pos x="9" y="45"/>
                  </a:cxn>
                  <a:cxn ang="0">
                    <a:pos x="10" y="49"/>
                  </a:cxn>
                  <a:cxn ang="0">
                    <a:pos x="13" y="51"/>
                  </a:cxn>
                  <a:cxn ang="0">
                    <a:pos x="15" y="55"/>
                  </a:cxn>
                  <a:cxn ang="0">
                    <a:pos x="18" y="59"/>
                  </a:cxn>
                  <a:cxn ang="0">
                    <a:pos x="22" y="63"/>
                  </a:cxn>
                  <a:cxn ang="0">
                    <a:pos x="21" y="56"/>
                  </a:cxn>
                  <a:cxn ang="0">
                    <a:pos x="21" y="51"/>
                  </a:cxn>
                  <a:cxn ang="0">
                    <a:pos x="19" y="46"/>
                  </a:cxn>
                  <a:cxn ang="0">
                    <a:pos x="19" y="41"/>
                  </a:cxn>
                </a:cxnLst>
                <a:rect l="0" t="0" r="r" b="b"/>
                <a:pathLst>
                  <a:path w="22" h="63">
                    <a:moveTo>
                      <a:pt x="19" y="41"/>
                    </a:moveTo>
                    <a:lnTo>
                      <a:pt x="17" y="37"/>
                    </a:lnTo>
                    <a:lnTo>
                      <a:pt x="15" y="33"/>
                    </a:lnTo>
                    <a:lnTo>
                      <a:pt x="14" y="30"/>
                    </a:lnTo>
                    <a:lnTo>
                      <a:pt x="12" y="26"/>
                    </a:lnTo>
                    <a:lnTo>
                      <a:pt x="10" y="22"/>
                    </a:lnTo>
                    <a:lnTo>
                      <a:pt x="9" y="18"/>
                    </a:lnTo>
                    <a:lnTo>
                      <a:pt x="9" y="14"/>
                    </a:lnTo>
                    <a:lnTo>
                      <a:pt x="8" y="10"/>
                    </a:lnTo>
                    <a:lnTo>
                      <a:pt x="7" y="9"/>
                    </a:lnTo>
                    <a:lnTo>
                      <a:pt x="5" y="8"/>
                    </a:lnTo>
                    <a:lnTo>
                      <a:pt x="5" y="7"/>
                    </a:lnTo>
                    <a:lnTo>
                      <a:pt x="4" y="5"/>
                    </a:lnTo>
                    <a:lnTo>
                      <a:pt x="3" y="4"/>
                    </a:lnTo>
                    <a:lnTo>
                      <a:pt x="3" y="4"/>
                    </a:lnTo>
                    <a:lnTo>
                      <a:pt x="1" y="1"/>
                    </a:lnTo>
                    <a:lnTo>
                      <a:pt x="0" y="0"/>
                    </a:lnTo>
                    <a:lnTo>
                      <a:pt x="0" y="5"/>
                    </a:lnTo>
                    <a:lnTo>
                      <a:pt x="0" y="9"/>
                    </a:lnTo>
                    <a:lnTo>
                      <a:pt x="0" y="14"/>
                    </a:lnTo>
                    <a:lnTo>
                      <a:pt x="0" y="18"/>
                    </a:lnTo>
                    <a:lnTo>
                      <a:pt x="1" y="22"/>
                    </a:lnTo>
                    <a:lnTo>
                      <a:pt x="3" y="26"/>
                    </a:lnTo>
                    <a:lnTo>
                      <a:pt x="3" y="30"/>
                    </a:lnTo>
                    <a:lnTo>
                      <a:pt x="4" y="35"/>
                    </a:lnTo>
                    <a:lnTo>
                      <a:pt x="5" y="37"/>
                    </a:lnTo>
                    <a:lnTo>
                      <a:pt x="8" y="41"/>
                    </a:lnTo>
                    <a:lnTo>
                      <a:pt x="9" y="45"/>
                    </a:lnTo>
                    <a:lnTo>
                      <a:pt x="10" y="49"/>
                    </a:lnTo>
                    <a:lnTo>
                      <a:pt x="13" y="51"/>
                    </a:lnTo>
                    <a:lnTo>
                      <a:pt x="15" y="55"/>
                    </a:lnTo>
                    <a:lnTo>
                      <a:pt x="18" y="59"/>
                    </a:lnTo>
                    <a:lnTo>
                      <a:pt x="22" y="63"/>
                    </a:lnTo>
                    <a:lnTo>
                      <a:pt x="21" y="56"/>
                    </a:lnTo>
                    <a:lnTo>
                      <a:pt x="21" y="51"/>
                    </a:lnTo>
                    <a:lnTo>
                      <a:pt x="19" y="46"/>
                    </a:lnTo>
                    <a:lnTo>
                      <a:pt x="19" y="41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600" name="Freeform 99"/>
              <p:cNvSpPr>
                <a:spLocks/>
              </p:cNvSpPr>
              <p:nvPr/>
            </p:nvSpPr>
            <p:spPr bwMode="auto">
              <a:xfrm>
                <a:off x="1356872" y="466763"/>
                <a:ext cx="12" cy="3"/>
              </a:xfrm>
              <a:custGeom>
                <a:avLst/>
                <a:gdLst/>
                <a:ahLst/>
                <a:cxnLst>
                  <a:cxn ang="0">
                    <a:pos x="7" y="0"/>
                  </a:cxn>
                  <a:cxn ang="0">
                    <a:pos x="10" y="0"/>
                  </a:cxn>
                  <a:cxn ang="0">
                    <a:pos x="12" y="1"/>
                  </a:cxn>
                  <a:cxn ang="0">
                    <a:pos x="14" y="1"/>
                  </a:cxn>
                  <a:cxn ang="0">
                    <a:pos x="16" y="1"/>
                  </a:cxn>
                  <a:cxn ang="0">
                    <a:pos x="19" y="1"/>
                  </a:cxn>
                  <a:cxn ang="0">
                    <a:pos x="21" y="1"/>
                  </a:cxn>
                  <a:cxn ang="0">
                    <a:pos x="23" y="1"/>
                  </a:cxn>
                  <a:cxn ang="0">
                    <a:pos x="25" y="1"/>
                  </a:cxn>
                  <a:cxn ang="0">
                    <a:pos x="28" y="1"/>
                  </a:cxn>
                  <a:cxn ang="0">
                    <a:pos x="30" y="1"/>
                  </a:cxn>
                  <a:cxn ang="0">
                    <a:pos x="32" y="1"/>
                  </a:cxn>
                  <a:cxn ang="0">
                    <a:pos x="34" y="1"/>
                  </a:cxn>
                  <a:cxn ang="0">
                    <a:pos x="35" y="1"/>
                  </a:cxn>
                  <a:cxn ang="0">
                    <a:pos x="38" y="0"/>
                  </a:cxn>
                  <a:cxn ang="0">
                    <a:pos x="40" y="0"/>
                  </a:cxn>
                  <a:cxn ang="0">
                    <a:pos x="42" y="0"/>
                  </a:cxn>
                  <a:cxn ang="0">
                    <a:pos x="48" y="6"/>
                  </a:cxn>
                  <a:cxn ang="0">
                    <a:pos x="46" y="7"/>
                  </a:cxn>
                  <a:cxn ang="0">
                    <a:pos x="42" y="9"/>
                  </a:cxn>
                  <a:cxn ang="0">
                    <a:pos x="39" y="9"/>
                  </a:cxn>
                  <a:cxn ang="0">
                    <a:pos x="35" y="10"/>
                  </a:cxn>
                  <a:cxn ang="0">
                    <a:pos x="32" y="10"/>
                  </a:cxn>
                  <a:cxn ang="0">
                    <a:pos x="28" y="10"/>
                  </a:cxn>
                  <a:cxn ang="0">
                    <a:pos x="25" y="10"/>
                  </a:cxn>
                  <a:cxn ang="0">
                    <a:pos x="21" y="10"/>
                  </a:cxn>
                  <a:cxn ang="0">
                    <a:pos x="19" y="10"/>
                  </a:cxn>
                  <a:cxn ang="0">
                    <a:pos x="15" y="10"/>
                  </a:cxn>
                  <a:cxn ang="0">
                    <a:pos x="12" y="10"/>
                  </a:cxn>
                  <a:cxn ang="0">
                    <a:pos x="9" y="9"/>
                  </a:cxn>
                  <a:cxn ang="0">
                    <a:pos x="6" y="9"/>
                  </a:cxn>
                  <a:cxn ang="0">
                    <a:pos x="5" y="7"/>
                  </a:cxn>
                  <a:cxn ang="0">
                    <a:pos x="2" y="7"/>
                  </a:cxn>
                  <a:cxn ang="0">
                    <a:pos x="0" y="6"/>
                  </a:cxn>
                  <a:cxn ang="0">
                    <a:pos x="7" y="0"/>
                  </a:cxn>
                </a:cxnLst>
                <a:rect l="0" t="0" r="r" b="b"/>
                <a:pathLst>
                  <a:path w="48" h="10">
                    <a:moveTo>
                      <a:pt x="7" y="0"/>
                    </a:moveTo>
                    <a:lnTo>
                      <a:pt x="10" y="0"/>
                    </a:lnTo>
                    <a:lnTo>
                      <a:pt x="12" y="1"/>
                    </a:lnTo>
                    <a:lnTo>
                      <a:pt x="14" y="1"/>
                    </a:lnTo>
                    <a:lnTo>
                      <a:pt x="16" y="1"/>
                    </a:lnTo>
                    <a:lnTo>
                      <a:pt x="19" y="1"/>
                    </a:lnTo>
                    <a:lnTo>
                      <a:pt x="21" y="1"/>
                    </a:lnTo>
                    <a:lnTo>
                      <a:pt x="23" y="1"/>
                    </a:lnTo>
                    <a:lnTo>
                      <a:pt x="25" y="1"/>
                    </a:lnTo>
                    <a:lnTo>
                      <a:pt x="28" y="1"/>
                    </a:lnTo>
                    <a:lnTo>
                      <a:pt x="30" y="1"/>
                    </a:lnTo>
                    <a:lnTo>
                      <a:pt x="32" y="1"/>
                    </a:lnTo>
                    <a:lnTo>
                      <a:pt x="34" y="1"/>
                    </a:lnTo>
                    <a:lnTo>
                      <a:pt x="35" y="1"/>
                    </a:lnTo>
                    <a:lnTo>
                      <a:pt x="38" y="0"/>
                    </a:lnTo>
                    <a:lnTo>
                      <a:pt x="40" y="0"/>
                    </a:lnTo>
                    <a:lnTo>
                      <a:pt x="42" y="0"/>
                    </a:lnTo>
                    <a:lnTo>
                      <a:pt x="48" y="6"/>
                    </a:lnTo>
                    <a:lnTo>
                      <a:pt x="46" y="7"/>
                    </a:lnTo>
                    <a:lnTo>
                      <a:pt x="42" y="9"/>
                    </a:lnTo>
                    <a:lnTo>
                      <a:pt x="39" y="9"/>
                    </a:lnTo>
                    <a:lnTo>
                      <a:pt x="35" y="10"/>
                    </a:lnTo>
                    <a:lnTo>
                      <a:pt x="32" y="10"/>
                    </a:lnTo>
                    <a:lnTo>
                      <a:pt x="28" y="10"/>
                    </a:lnTo>
                    <a:lnTo>
                      <a:pt x="25" y="10"/>
                    </a:lnTo>
                    <a:lnTo>
                      <a:pt x="21" y="10"/>
                    </a:lnTo>
                    <a:lnTo>
                      <a:pt x="19" y="10"/>
                    </a:lnTo>
                    <a:lnTo>
                      <a:pt x="15" y="10"/>
                    </a:lnTo>
                    <a:lnTo>
                      <a:pt x="12" y="10"/>
                    </a:lnTo>
                    <a:lnTo>
                      <a:pt x="9" y="9"/>
                    </a:lnTo>
                    <a:lnTo>
                      <a:pt x="6" y="9"/>
                    </a:lnTo>
                    <a:lnTo>
                      <a:pt x="5" y="7"/>
                    </a:lnTo>
                    <a:lnTo>
                      <a:pt x="2" y="7"/>
                    </a:lnTo>
                    <a:lnTo>
                      <a:pt x="0" y="6"/>
                    </a:lnTo>
                    <a:lnTo>
                      <a:pt x="7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601" name="Freeform 100"/>
              <p:cNvSpPr>
                <a:spLocks/>
              </p:cNvSpPr>
              <p:nvPr/>
            </p:nvSpPr>
            <p:spPr bwMode="auto">
              <a:xfrm>
                <a:off x="1356893" y="466746"/>
                <a:ext cx="4" cy="13"/>
              </a:xfrm>
              <a:custGeom>
                <a:avLst/>
                <a:gdLst/>
                <a:ahLst/>
                <a:cxnLst>
                  <a:cxn ang="0">
                    <a:pos x="0" y="39"/>
                  </a:cxn>
                  <a:cxn ang="0">
                    <a:pos x="3" y="36"/>
                  </a:cxn>
                  <a:cxn ang="0">
                    <a:pos x="4" y="32"/>
                  </a:cxn>
                  <a:cxn ang="0">
                    <a:pos x="5" y="28"/>
                  </a:cxn>
                  <a:cxn ang="0">
                    <a:pos x="6" y="25"/>
                  </a:cxn>
                  <a:cxn ang="0">
                    <a:pos x="8" y="21"/>
                  </a:cxn>
                  <a:cxn ang="0">
                    <a:pos x="8" y="17"/>
                  </a:cxn>
                  <a:cxn ang="0">
                    <a:pos x="9" y="14"/>
                  </a:cxn>
                  <a:cxn ang="0">
                    <a:pos x="9" y="10"/>
                  </a:cxn>
                  <a:cxn ang="0">
                    <a:pos x="10" y="9"/>
                  </a:cxn>
                  <a:cxn ang="0">
                    <a:pos x="11" y="8"/>
                  </a:cxn>
                  <a:cxn ang="0">
                    <a:pos x="13" y="7"/>
                  </a:cxn>
                  <a:cxn ang="0">
                    <a:pos x="14" y="5"/>
                  </a:cxn>
                  <a:cxn ang="0">
                    <a:pos x="14" y="4"/>
                  </a:cxn>
                  <a:cxn ang="0">
                    <a:pos x="15" y="3"/>
                  </a:cxn>
                  <a:cxn ang="0">
                    <a:pos x="17" y="2"/>
                  </a:cxn>
                  <a:cxn ang="0">
                    <a:pos x="17" y="0"/>
                  </a:cxn>
                  <a:cxn ang="0">
                    <a:pos x="17" y="7"/>
                  </a:cxn>
                  <a:cxn ang="0">
                    <a:pos x="17" y="13"/>
                  </a:cxn>
                  <a:cxn ang="0">
                    <a:pos x="15" y="21"/>
                  </a:cxn>
                  <a:cxn ang="0">
                    <a:pos x="14" y="27"/>
                  </a:cxn>
                  <a:cxn ang="0">
                    <a:pos x="11" y="34"/>
                  </a:cxn>
                  <a:cxn ang="0">
                    <a:pos x="9" y="40"/>
                  </a:cxn>
                  <a:cxn ang="0">
                    <a:pos x="5" y="46"/>
                  </a:cxn>
                  <a:cxn ang="0">
                    <a:pos x="0" y="53"/>
                  </a:cxn>
                  <a:cxn ang="0">
                    <a:pos x="1" y="49"/>
                  </a:cxn>
                  <a:cxn ang="0">
                    <a:pos x="1" y="45"/>
                  </a:cxn>
                  <a:cxn ang="0">
                    <a:pos x="0" y="42"/>
                  </a:cxn>
                  <a:cxn ang="0">
                    <a:pos x="0" y="39"/>
                  </a:cxn>
                </a:cxnLst>
                <a:rect l="0" t="0" r="r" b="b"/>
                <a:pathLst>
                  <a:path w="17" h="53">
                    <a:moveTo>
                      <a:pt x="0" y="39"/>
                    </a:moveTo>
                    <a:lnTo>
                      <a:pt x="3" y="36"/>
                    </a:lnTo>
                    <a:lnTo>
                      <a:pt x="4" y="32"/>
                    </a:lnTo>
                    <a:lnTo>
                      <a:pt x="5" y="28"/>
                    </a:lnTo>
                    <a:lnTo>
                      <a:pt x="6" y="25"/>
                    </a:lnTo>
                    <a:lnTo>
                      <a:pt x="8" y="21"/>
                    </a:lnTo>
                    <a:lnTo>
                      <a:pt x="8" y="17"/>
                    </a:lnTo>
                    <a:lnTo>
                      <a:pt x="9" y="14"/>
                    </a:lnTo>
                    <a:lnTo>
                      <a:pt x="9" y="10"/>
                    </a:lnTo>
                    <a:lnTo>
                      <a:pt x="10" y="9"/>
                    </a:lnTo>
                    <a:lnTo>
                      <a:pt x="11" y="8"/>
                    </a:lnTo>
                    <a:lnTo>
                      <a:pt x="13" y="7"/>
                    </a:lnTo>
                    <a:lnTo>
                      <a:pt x="14" y="5"/>
                    </a:lnTo>
                    <a:lnTo>
                      <a:pt x="14" y="4"/>
                    </a:lnTo>
                    <a:lnTo>
                      <a:pt x="15" y="3"/>
                    </a:lnTo>
                    <a:lnTo>
                      <a:pt x="17" y="2"/>
                    </a:lnTo>
                    <a:lnTo>
                      <a:pt x="17" y="0"/>
                    </a:lnTo>
                    <a:lnTo>
                      <a:pt x="17" y="7"/>
                    </a:lnTo>
                    <a:lnTo>
                      <a:pt x="17" y="13"/>
                    </a:lnTo>
                    <a:lnTo>
                      <a:pt x="15" y="21"/>
                    </a:lnTo>
                    <a:lnTo>
                      <a:pt x="14" y="27"/>
                    </a:lnTo>
                    <a:lnTo>
                      <a:pt x="11" y="34"/>
                    </a:lnTo>
                    <a:lnTo>
                      <a:pt x="9" y="40"/>
                    </a:lnTo>
                    <a:lnTo>
                      <a:pt x="5" y="46"/>
                    </a:lnTo>
                    <a:lnTo>
                      <a:pt x="0" y="53"/>
                    </a:lnTo>
                    <a:lnTo>
                      <a:pt x="1" y="49"/>
                    </a:lnTo>
                    <a:lnTo>
                      <a:pt x="1" y="45"/>
                    </a:lnTo>
                    <a:lnTo>
                      <a:pt x="0" y="42"/>
                    </a:lnTo>
                    <a:lnTo>
                      <a:pt x="0" y="39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</p:grpSp>
      </p:grpSp>
      <p:sp>
        <p:nvSpPr>
          <p:cNvPr id="604" name="603 CuadroTexto"/>
          <p:cNvSpPr txBox="1"/>
          <p:nvPr/>
        </p:nvSpPr>
        <p:spPr>
          <a:xfrm>
            <a:off x="1928794" y="4357694"/>
            <a:ext cx="29289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200" dirty="0" smtClean="0">
                <a:solidFill>
                  <a:schemeClr val="bg1"/>
                </a:solidFill>
              </a:rPr>
              <a:t>Línea para saltos y </a:t>
            </a:r>
            <a:r>
              <a:rPr lang="es-ES" sz="1200" dirty="0" err="1" smtClean="0">
                <a:solidFill>
                  <a:schemeClr val="bg1"/>
                </a:solidFill>
              </a:rPr>
              <a:t>dibling</a:t>
            </a:r>
            <a:r>
              <a:rPr lang="es-ES" sz="1200" dirty="0" smtClean="0">
                <a:solidFill>
                  <a:schemeClr val="bg1"/>
                </a:solidFill>
              </a:rPr>
              <a:t> con </a:t>
            </a:r>
            <a:r>
              <a:rPr lang="es-ES" sz="1200" dirty="0" err="1" smtClean="0">
                <a:solidFill>
                  <a:schemeClr val="bg1"/>
                </a:solidFill>
              </a:rPr>
              <a:t>balon</a:t>
            </a:r>
            <a:endParaRPr lang="es-ES" sz="1200" dirty="0" smtClean="0">
              <a:solidFill>
                <a:schemeClr val="bg1"/>
              </a:solidFill>
            </a:endParaRPr>
          </a:p>
          <a:p>
            <a:endParaRPr lang="es-ES" sz="12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2863</TotalTime>
  <Words>56</Words>
  <Application>Microsoft Office PowerPoint</Application>
  <PresentationFormat>Presentación en pantalla (4:3)</PresentationFormat>
  <Paragraphs>21</Paragraphs>
  <Slides>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Diapositiva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Metodologia SAofS</dc:title>
  <dc:creator>Tony M</dc:creator>
  <cp:keywords>planF</cp:keywords>
  <cp:lastModifiedBy>usuario</cp:lastModifiedBy>
  <cp:revision>82</cp:revision>
  <dcterms:created xsi:type="dcterms:W3CDTF">2015-08-07T10:02:33Z</dcterms:created>
  <dcterms:modified xsi:type="dcterms:W3CDTF">2018-07-15T07:12:46Z</dcterms:modified>
</cp:coreProperties>
</file>