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00"/>
    <a:srgbClr val="35F907"/>
    <a:srgbClr val="A00000"/>
    <a:srgbClr val="00B000"/>
    <a:srgbClr val="003300"/>
    <a:srgbClr val="33CC33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>
      <p:cViewPr>
        <p:scale>
          <a:sx n="70" d="100"/>
          <a:sy n="70" d="100"/>
        </p:scale>
        <p:origin x="-113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134CFC2-202A-4586-A0DB-7BB68CE2DFEF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46D4C3-F4AF-4DBD-A154-493F534B75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mtClean="0"/>
              <a:t>000-A.00.Ca.T00.F00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46D4C3-F4AF-4DBD-A154-493F534B75D0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8D654-231B-4D0B-99A7-F3659AA249D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DDC3-5003-4CA1-9246-2F553F4E0A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CCE1-9BB4-413D-917F-109F203E4C4E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2B33-402F-4E2D-8E77-F1295C772E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A7D8-8324-4374-846A-1BB0608AC961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F107A-833C-45CD-98C9-C242CAEDE9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A5093-1402-454B-AE67-CE1139A46EA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94ECC-758C-430E-98A5-42AFDD8D64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99765-139A-4B62-8391-2AC57C2C13A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4054B-47F6-4F72-ABF3-69D2CD93EF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9E60-E2FD-42F2-9836-370BCC6E52E4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D7DB9-4B7B-4867-9413-6184173574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602E-9B6B-4EE9-A8FE-8D85D9B0B819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3BB78-979C-4DB5-AC59-D565A61513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A2EA6-B1D0-4047-A265-FE3BAA99B0CC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00B8-1CEF-4315-8AA3-CC47441CBD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93E2-5D51-4D47-B423-3E31B37E086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2ADD9-9F29-4F60-AEE0-6C69A67137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8323-65CA-4AA5-B418-1CAAF4E8D12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C771F-B26B-4BC1-A6CC-2F8506F5A1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E1A2-030C-4816-B192-8F49B0046F25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CEB7E-36ED-4E1A-9073-A6626256C1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91067D-A152-4520-82E7-2929CE7BF25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CB8305-E2F8-4D24-8DA9-5908A5F19D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410" name="Group 186"/>
          <p:cNvGrpSpPr>
            <a:grpSpLocks/>
          </p:cNvGrpSpPr>
          <p:nvPr/>
        </p:nvGrpSpPr>
        <p:grpSpPr bwMode="auto">
          <a:xfrm>
            <a:off x="0" y="-26988"/>
            <a:ext cx="9109075" cy="6731001"/>
            <a:chOff x="0" y="-17"/>
            <a:chExt cx="5738" cy="4240"/>
          </a:xfrm>
        </p:grpSpPr>
        <p:grpSp>
          <p:nvGrpSpPr>
            <p:cNvPr id="52407" name="Group 183"/>
            <p:cNvGrpSpPr>
              <a:grpSpLocks/>
            </p:cNvGrpSpPr>
            <p:nvPr/>
          </p:nvGrpSpPr>
          <p:grpSpPr bwMode="auto">
            <a:xfrm>
              <a:off x="0" y="-17"/>
              <a:ext cx="5738" cy="4240"/>
              <a:chOff x="0" y="-17"/>
              <a:chExt cx="5738" cy="4240"/>
            </a:xfrm>
          </p:grpSpPr>
          <p:grpSp>
            <p:nvGrpSpPr>
              <p:cNvPr id="52263" name="Group 39"/>
              <p:cNvGrpSpPr>
                <a:grpSpLocks/>
              </p:cNvGrpSpPr>
              <p:nvPr/>
            </p:nvGrpSpPr>
            <p:grpSpPr bwMode="auto">
              <a:xfrm>
                <a:off x="2245" y="1590"/>
                <a:ext cx="1247" cy="1247"/>
                <a:chOff x="2108" y="3523"/>
                <a:chExt cx="1542" cy="1540"/>
              </a:xfrm>
            </p:grpSpPr>
            <p:sp>
              <p:nvSpPr>
                <p:cNvPr id="52264" name="Oval 40"/>
                <p:cNvSpPr>
                  <a:spLocks noChangeArrowheads="1"/>
                </p:cNvSpPr>
                <p:nvPr/>
              </p:nvSpPr>
              <p:spPr bwMode="auto">
                <a:xfrm rot="5400000">
                  <a:off x="2109" y="3522"/>
                  <a:ext cx="1540" cy="1542"/>
                </a:xfrm>
                <a:prstGeom prst="ellips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2265" name="Oval 41"/>
                <p:cNvSpPr>
                  <a:spLocks noChangeArrowheads="1"/>
                </p:cNvSpPr>
                <p:nvPr/>
              </p:nvSpPr>
              <p:spPr bwMode="auto">
                <a:xfrm rot="5400000">
                  <a:off x="2834" y="4246"/>
                  <a:ext cx="68" cy="6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52405" name="Group 181"/>
              <p:cNvGrpSpPr>
                <a:grpSpLocks/>
              </p:cNvGrpSpPr>
              <p:nvPr/>
            </p:nvGrpSpPr>
            <p:grpSpPr bwMode="auto">
              <a:xfrm>
                <a:off x="0" y="-17"/>
                <a:ext cx="5738" cy="4240"/>
                <a:chOff x="0" y="-17"/>
                <a:chExt cx="5738" cy="4240"/>
              </a:xfrm>
            </p:grpSpPr>
            <p:grpSp>
              <p:nvGrpSpPr>
                <p:cNvPr id="52404" name="Group 180"/>
                <p:cNvGrpSpPr>
                  <a:grpSpLocks/>
                </p:cNvGrpSpPr>
                <p:nvPr/>
              </p:nvGrpSpPr>
              <p:grpSpPr bwMode="auto">
                <a:xfrm>
                  <a:off x="25" y="866"/>
                  <a:ext cx="926" cy="2473"/>
                  <a:chOff x="25" y="866"/>
                  <a:chExt cx="926" cy="2473"/>
                </a:xfrm>
              </p:grpSpPr>
              <p:sp>
                <p:nvSpPr>
                  <p:cNvPr id="5223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58" y="866"/>
                    <a:ext cx="793" cy="2473"/>
                  </a:xfrm>
                  <a:prstGeom prst="rect">
                    <a:avLst/>
                  </a:prstGeom>
                  <a:solidFill>
                    <a:srgbClr val="00A000"/>
                  </a:solidFill>
                  <a:ln w="38100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52240" name="Oval 16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796" y="2069"/>
                    <a:ext cx="68" cy="6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52399" name="Rectangle 175" descr="Rombos transparentes"/>
                  <p:cNvSpPr>
                    <a:spLocks noChangeArrowheads="1"/>
                  </p:cNvSpPr>
                  <p:nvPr/>
                </p:nvSpPr>
                <p:spPr bwMode="auto">
                  <a:xfrm rot="21600000">
                    <a:off x="25" y="1797"/>
                    <a:ext cx="133" cy="635"/>
                  </a:xfrm>
                  <a:prstGeom prst="rect">
                    <a:avLst/>
                  </a:prstGeom>
                  <a:pattFill prst="openDmnd">
                    <a:fgClr>
                      <a:schemeClr val="bg1"/>
                    </a:fgClr>
                    <a:bgClr>
                      <a:srgbClr val="008000"/>
                    </a:bgClr>
                  </a:pattFill>
                  <a:ln w="25400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52403" name="Group 179"/>
                <p:cNvGrpSpPr>
                  <a:grpSpLocks/>
                </p:cNvGrpSpPr>
                <p:nvPr/>
              </p:nvGrpSpPr>
              <p:grpSpPr bwMode="auto">
                <a:xfrm>
                  <a:off x="0" y="-17"/>
                  <a:ext cx="5738" cy="4240"/>
                  <a:chOff x="0" y="-17"/>
                  <a:chExt cx="5738" cy="4240"/>
                </a:xfrm>
              </p:grpSpPr>
              <p:grpSp>
                <p:nvGrpSpPr>
                  <p:cNvPr id="52402" name="Group 178"/>
                  <p:cNvGrpSpPr>
                    <a:grpSpLocks/>
                  </p:cNvGrpSpPr>
                  <p:nvPr/>
                </p:nvGrpSpPr>
                <p:grpSpPr bwMode="auto">
                  <a:xfrm>
                    <a:off x="4811" y="981"/>
                    <a:ext cx="927" cy="2451"/>
                    <a:chOff x="4811" y="981"/>
                    <a:chExt cx="927" cy="2451"/>
                  </a:xfrm>
                </p:grpSpPr>
                <p:sp>
                  <p:nvSpPr>
                    <p:cNvPr id="52244" name="Rectangle 20"/>
                    <p:cNvSpPr>
                      <a:spLocks noChangeArrowheads="1"/>
                    </p:cNvSpPr>
                    <p:nvPr/>
                  </p:nvSpPr>
                  <p:spPr bwMode="auto">
                    <a:xfrm rot="10800000">
                      <a:off x="4811" y="981"/>
                      <a:ext cx="794" cy="2451"/>
                    </a:xfrm>
                    <a:prstGeom prst="rect">
                      <a:avLst/>
                    </a:prstGeom>
                    <a:solidFill>
                      <a:srgbClr val="00A000"/>
                    </a:solidFill>
                    <a:ln w="38100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  <p:sp>
                  <p:nvSpPr>
                    <p:cNvPr id="52247" name="Rectangle 23" descr="Rombos transparentes"/>
                    <p:cNvSpPr>
                      <a:spLocks noChangeArrowheads="1"/>
                    </p:cNvSpPr>
                    <p:nvPr/>
                  </p:nvSpPr>
                  <p:spPr bwMode="auto">
                    <a:xfrm rot="21600000">
                      <a:off x="5605" y="1885"/>
                      <a:ext cx="133" cy="635"/>
                    </a:xfrm>
                    <a:prstGeom prst="rect">
                      <a:avLst/>
                    </a:prstGeom>
                    <a:pattFill prst="openDmnd">
                      <a:fgClr>
                        <a:schemeClr val="bg1"/>
                      </a:fgClr>
                      <a:bgClr>
                        <a:srgbClr val="008000"/>
                      </a:bgClr>
                    </a:pattFill>
                    <a:ln w="25400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  <p:sp>
                  <p:nvSpPr>
                    <p:cNvPr id="52248" name="Oval 24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46" y="2180"/>
                      <a:ext cx="68" cy="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</p:grpSp>
              <p:grpSp>
                <p:nvGrpSpPr>
                  <p:cNvPr id="52401" name="Group 177"/>
                  <p:cNvGrpSpPr>
                    <a:grpSpLocks/>
                  </p:cNvGrpSpPr>
                  <p:nvPr/>
                </p:nvGrpSpPr>
                <p:grpSpPr bwMode="auto">
                  <a:xfrm>
                    <a:off x="0" y="-17"/>
                    <a:ext cx="5603" cy="4240"/>
                    <a:chOff x="-1" y="-17"/>
                    <a:chExt cx="5603" cy="4240"/>
                  </a:xfrm>
                </p:grpSpPr>
                <p:sp>
                  <p:nvSpPr>
                    <p:cNvPr id="52232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1" y="207"/>
                      <a:ext cx="5441" cy="3994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s-ES"/>
                    </a:p>
                  </p:txBody>
                </p:sp>
                <p:grpSp>
                  <p:nvGrpSpPr>
                    <p:cNvPr id="52249" name="Group 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" y="-17"/>
                      <a:ext cx="5534" cy="249"/>
                      <a:chOff x="48" y="28"/>
                      <a:chExt cx="5527" cy="227"/>
                    </a:xfrm>
                  </p:grpSpPr>
                  <p:grpSp>
                    <p:nvGrpSpPr>
                      <p:cNvPr id="52250" name="Group 2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8" y="28"/>
                        <a:ext cx="110" cy="227"/>
                        <a:chOff x="48" y="28"/>
                        <a:chExt cx="110" cy="227"/>
                      </a:xfrm>
                    </p:grpSpPr>
                    <p:sp>
                      <p:nvSpPr>
                        <p:cNvPr id="52251" name="AutoShape 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-14709635">
                          <a:off x="36" y="77"/>
                          <a:ext cx="125" cy="102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FF00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52252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-1989491">
                          <a:off x="157" y="28"/>
                          <a:ext cx="1" cy="227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</p:grpSp>
                  <p:grpSp>
                    <p:nvGrpSpPr>
                      <p:cNvPr id="52253" name="Group 2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465" y="28"/>
                        <a:ext cx="110" cy="227"/>
                        <a:chOff x="48" y="28"/>
                        <a:chExt cx="110" cy="227"/>
                      </a:xfrm>
                    </p:grpSpPr>
                    <p:sp>
                      <p:nvSpPr>
                        <p:cNvPr id="52254" name="AutoShape 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-14709635">
                          <a:off x="36" y="77"/>
                          <a:ext cx="125" cy="102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FF00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52255" name="Line 3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-1989491">
                          <a:off x="157" y="28"/>
                          <a:ext cx="1" cy="227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</p:grpSp>
                </p:grpSp>
                <p:grpSp>
                  <p:nvGrpSpPr>
                    <p:cNvPr id="52256" name="Group 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-1" y="3974"/>
                      <a:ext cx="5550" cy="249"/>
                      <a:chOff x="48" y="28"/>
                      <a:chExt cx="5527" cy="227"/>
                    </a:xfrm>
                  </p:grpSpPr>
                  <p:grpSp>
                    <p:nvGrpSpPr>
                      <p:cNvPr id="52257" name="Group 3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8" y="28"/>
                        <a:ext cx="110" cy="227"/>
                        <a:chOff x="48" y="28"/>
                        <a:chExt cx="110" cy="227"/>
                      </a:xfrm>
                    </p:grpSpPr>
                    <p:sp>
                      <p:nvSpPr>
                        <p:cNvPr id="52258" name="AutoShape 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-14709635">
                          <a:off x="36" y="77"/>
                          <a:ext cx="125" cy="102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FF00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52259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-1989491">
                          <a:off x="157" y="28"/>
                          <a:ext cx="1" cy="227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</p:grpSp>
                  <p:grpSp>
                    <p:nvGrpSpPr>
                      <p:cNvPr id="52260" name="Group 3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465" y="28"/>
                        <a:ext cx="110" cy="227"/>
                        <a:chOff x="48" y="28"/>
                        <a:chExt cx="110" cy="227"/>
                      </a:xfrm>
                    </p:grpSpPr>
                    <p:sp>
                      <p:nvSpPr>
                        <p:cNvPr id="52261" name="AutoShape 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-14709635">
                          <a:off x="36" y="77"/>
                          <a:ext cx="125" cy="102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FF00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  <p:sp>
                      <p:nvSpPr>
                        <p:cNvPr id="52262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rot="-1989491">
                          <a:off x="157" y="28"/>
                          <a:ext cx="1" cy="227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s-ES"/>
                        </a:p>
                      </p:txBody>
                    </p:sp>
                  </p:grpSp>
                </p:grpSp>
              </p:grpSp>
            </p:grpSp>
          </p:grpSp>
          <p:sp>
            <p:nvSpPr>
              <p:cNvPr id="52229" name="Line 5"/>
              <p:cNvSpPr>
                <a:spLocks noChangeShapeType="1"/>
              </p:cNvSpPr>
              <p:nvPr/>
            </p:nvSpPr>
            <p:spPr bwMode="auto">
              <a:xfrm>
                <a:off x="2857" y="210"/>
                <a:ext cx="0" cy="3991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52408" name="Line 184"/>
            <p:cNvSpPr>
              <a:spLocks noChangeShapeType="1"/>
            </p:cNvSpPr>
            <p:nvPr/>
          </p:nvSpPr>
          <p:spPr bwMode="auto">
            <a:xfrm>
              <a:off x="1202" y="210"/>
              <a:ext cx="0" cy="399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2409" name="Line 185"/>
            <p:cNvSpPr>
              <a:spLocks noChangeShapeType="1"/>
            </p:cNvSpPr>
            <p:nvPr/>
          </p:nvSpPr>
          <p:spPr bwMode="auto">
            <a:xfrm>
              <a:off x="4558" y="210"/>
              <a:ext cx="0" cy="3991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2266" name="Rectangle 42" descr="Rombos transparentes"/>
          <p:cNvSpPr>
            <a:spLocks noChangeArrowheads="1"/>
          </p:cNvSpPr>
          <p:nvPr/>
        </p:nvSpPr>
        <p:spPr bwMode="auto">
          <a:xfrm rot="5400000">
            <a:off x="2014538" y="9525"/>
            <a:ext cx="144462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67" name="Rectangle 43" descr="Rombos transparentes"/>
          <p:cNvSpPr>
            <a:spLocks noChangeArrowheads="1"/>
          </p:cNvSpPr>
          <p:nvPr/>
        </p:nvSpPr>
        <p:spPr bwMode="auto">
          <a:xfrm rot="5400000">
            <a:off x="2014538" y="6489700"/>
            <a:ext cx="144462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68" name="Rectangle 44" descr="Rombos transparentes"/>
          <p:cNvSpPr>
            <a:spLocks noChangeArrowheads="1"/>
          </p:cNvSpPr>
          <p:nvPr/>
        </p:nvSpPr>
        <p:spPr bwMode="auto">
          <a:xfrm rot="5400000">
            <a:off x="6983413" y="6489700"/>
            <a:ext cx="144462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69" name="Rectangle 45" descr="Rombos transparentes"/>
          <p:cNvSpPr>
            <a:spLocks noChangeArrowheads="1"/>
          </p:cNvSpPr>
          <p:nvPr/>
        </p:nvSpPr>
        <p:spPr bwMode="auto">
          <a:xfrm rot="5400000">
            <a:off x="6696076" y="9525"/>
            <a:ext cx="144462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grpSp>
        <p:nvGrpSpPr>
          <p:cNvPr id="169" name="168 Grupo"/>
          <p:cNvGrpSpPr/>
          <p:nvPr/>
        </p:nvGrpSpPr>
        <p:grpSpPr>
          <a:xfrm>
            <a:off x="0" y="5929330"/>
            <a:ext cx="862013" cy="928670"/>
            <a:chOff x="0" y="5929330"/>
            <a:chExt cx="862013" cy="928670"/>
          </a:xfrm>
        </p:grpSpPr>
        <p:sp>
          <p:nvSpPr>
            <p:cNvPr id="170" name="56 CuadroTexto"/>
            <p:cNvSpPr txBox="1">
              <a:spLocks noChangeArrowheads="1"/>
            </p:cNvSpPr>
            <p:nvPr/>
          </p:nvSpPr>
          <p:spPr bwMode="auto">
            <a:xfrm>
              <a:off x="0" y="6553200"/>
              <a:ext cx="862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solidFill>
                    <a:srgbClr val="336600"/>
                  </a:solidFill>
                </a:rPr>
                <a:t>Tony M</a:t>
              </a:r>
              <a:endParaRPr lang="es-ES" sz="1400">
                <a:solidFill>
                  <a:srgbClr val="336600"/>
                </a:solidFill>
              </a:endParaRPr>
            </a:p>
          </p:txBody>
        </p:sp>
        <p:grpSp>
          <p:nvGrpSpPr>
            <p:cNvPr id="171" name="22 Grupo"/>
            <p:cNvGrpSpPr/>
            <p:nvPr/>
          </p:nvGrpSpPr>
          <p:grpSpPr>
            <a:xfrm>
              <a:off x="357158" y="5929330"/>
              <a:ext cx="357190" cy="642942"/>
              <a:chOff x="0" y="0"/>
              <a:chExt cx="476251" cy="685824"/>
            </a:xfrm>
            <a:solidFill>
              <a:schemeClr val="accent3">
                <a:lumMod val="50000"/>
              </a:schemeClr>
            </a:solidFill>
          </p:grpSpPr>
          <p:grpSp>
            <p:nvGrpSpPr>
              <p:cNvPr id="172" name="35 Grupo"/>
              <p:cNvGrpSpPr/>
              <p:nvPr/>
            </p:nvGrpSpPr>
            <p:grpSpPr>
              <a:xfrm>
                <a:off x="0" y="0"/>
                <a:ext cx="476251" cy="685824"/>
                <a:chOff x="0" y="0"/>
                <a:chExt cx="2221734" cy="3572200"/>
              </a:xfrm>
              <a:grpFill/>
            </p:grpSpPr>
            <p:grpSp>
              <p:nvGrpSpPr>
                <p:cNvPr id="182" name="33 Grupo"/>
                <p:cNvGrpSpPr/>
                <p:nvPr/>
              </p:nvGrpSpPr>
              <p:grpSpPr>
                <a:xfrm>
                  <a:off x="0" y="0"/>
                  <a:ext cx="2221734" cy="3572200"/>
                  <a:chOff x="0" y="0"/>
                  <a:chExt cx="2221734" cy="3572200"/>
                </a:xfrm>
                <a:grpFill/>
              </p:grpSpPr>
              <p:grpSp>
                <p:nvGrpSpPr>
                  <p:cNvPr id="184" name="31 Grupo"/>
                  <p:cNvGrpSpPr/>
                  <p:nvPr/>
                </p:nvGrpSpPr>
                <p:grpSpPr>
                  <a:xfrm>
                    <a:off x="0" y="0"/>
                    <a:ext cx="1825348" cy="3572200"/>
                    <a:chOff x="0" y="0"/>
                    <a:chExt cx="1825348" cy="3572200"/>
                  </a:xfrm>
                  <a:grpFill/>
                </p:grpSpPr>
                <p:sp>
                  <p:nvSpPr>
                    <p:cNvPr id="186" name="22 Elipse"/>
                    <p:cNvSpPr/>
                    <p:nvPr/>
                  </p:nvSpPr>
                  <p:spPr>
                    <a:xfrm>
                      <a:off x="1285346" y="0"/>
                      <a:ext cx="540002" cy="539999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187" name="23 Forma libre"/>
                    <p:cNvSpPr/>
                    <p:nvPr/>
                  </p:nvSpPr>
                  <p:spPr>
                    <a:xfrm>
                      <a:off x="0" y="572032"/>
                      <a:ext cx="1763452" cy="3000168"/>
                    </a:xfrm>
                    <a:custGeom>
                      <a:avLst/>
                      <a:gdLst>
                        <a:gd name="connsiteX0" fmla="*/ 209021 w 1763448"/>
                        <a:gd name="connsiteY0" fmla="*/ 474928 h 2688168"/>
                        <a:gd name="connsiteX1" fmla="*/ 248709 w 1763448"/>
                        <a:gd name="connsiteY1" fmla="*/ 538428 h 2688168"/>
                        <a:gd name="connsiteX2" fmla="*/ 701146 w 1763448"/>
                        <a:gd name="connsiteY2" fmla="*/ 355865 h 2688168"/>
                        <a:gd name="connsiteX3" fmla="*/ 971021 w 1763448"/>
                        <a:gd name="connsiteY3" fmla="*/ 339990 h 2688168"/>
                        <a:gd name="connsiteX4" fmla="*/ 1185334 w 1763448"/>
                        <a:gd name="connsiteY4" fmla="*/ 427303 h 2688168"/>
                        <a:gd name="connsiteX5" fmla="*/ 1288521 w 1763448"/>
                        <a:gd name="connsiteY5" fmla="*/ 586053 h 2688168"/>
                        <a:gd name="connsiteX6" fmla="*/ 1344084 w 1763448"/>
                        <a:gd name="connsiteY6" fmla="*/ 744803 h 2688168"/>
                        <a:gd name="connsiteX7" fmla="*/ 1320271 w 1763448"/>
                        <a:gd name="connsiteY7" fmla="*/ 1070240 h 2688168"/>
                        <a:gd name="connsiteX8" fmla="*/ 1248834 w 1763448"/>
                        <a:gd name="connsiteY8" fmla="*/ 1260740 h 2688168"/>
                        <a:gd name="connsiteX9" fmla="*/ 1090084 w 1763448"/>
                        <a:gd name="connsiteY9" fmla="*/ 1522678 h 2688168"/>
                        <a:gd name="connsiteX10" fmla="*/ 796396 w 1763448"/>
                        <a:gd name="connsiteY10" fmla="*/ 1856053 h 2688168"/>
                        <a:gd name="connsiteX11" fmla="*/ 510646 w 1763448"/>
                        <a:gd name="connsiteY11" fmla="*/ 2181490 h 2688168"/>
                        <a:gd name="connsiteX12" fmla="*/ 272521 w 1763448"/>
                        <a:gd name="connsiteY12" fmla="*/ 2403740 h 2688168"/>
                        <a:gd name="connsiteX13" fmla="*/ 82021 w 1763448"/>
                        <a:gd name="connsiteY13" fmla="*/ 2578365 h 2688168"/>
                        <a:gd name="connsiteX14" fmla="*/ 113771 w 1763448"/>
                        <a:gd name="connsiteY14" fmla="*/ 2618053 h 2688168"/>
                        <a:gd name="connsiteX15" fmla="*/ 764646 w 1763448"/>
                        <a:gd name="connsiteY15" fmla="*/ 2157678 h 2688168"/>
                        <a:gd name="connsiteX16" fmla="*/ 1217084 w 1763448"/>
                        <a:gd name="connsiteY16" fmla="*/ 1768740 h 2688168"/>
                        <a:gd name="connsiteX17" fmla="*/ 1558396 w 1763448"/>
                        <a:gd name="connsiteY17" fmla="*/ 1371865 h 2688168"/>
                        <a:gd name="connsiteX18" fmla="*/ 1709209 w 1763448"/>
                        <a:gd name="connsiteY18" fmla="*/ 1070240 h 2688168"/>
                        <a:gd name="connsiteX19" fmla="*/ 1748896 w 1763448"/>
                        <a:gd name="connsiteY19" fmla="*/ 824178 h 2688168"/>
                        <a:gd name="connsiteX20" fmla="*/ 1748896 w 1763448"/>
                        <a:gd name="connsiteY20" fmla="*/ 482865 h 2688168"/>
                        <a:gd name="connsiteX21" fmla="*/ 1661584 w 1763448"/>
                        <a:gd name="connsiteY21" fmla="*/ 244740 h 2688168"/>
                        <a:gd name="connsiteX22" fmla="*/ 1455209 w 1763448"/>
                        <a:gd name="connsiteY22" fmla="*/ 93928 h 2688168"/>
                        <a:gd name="connsiteX23" fmla="*/ 1201209 w 1763448"/>
                        <a:gd name="connsiteY23" fmla="*/ 6615 h 2688168"/>
                        <a:gd name="connsiteX24" fmla="*/ 891646 w 1763448"/>
                        <a:gd name="connsiteY24" fmla="*/ 54240 h 2688168"/>
                        <a:gd name="connsiteX25" fmla="*/ 605896 w 1763448"/>
                        <a:gd name="connsiteY25" fmla="*/ 205053 h 2688168"/>
                        <a:gd name="connsiteX26" fmla="*/ 375709 w 1763448"/>
                        <a:gd name="connsiteY26" fmla="*/ 379678 h 2688168"/>
                        <a:gd name="connsiteX27" fmla="*/ 209021 w 1763448"/>
                        <a:gd name="connsiteY27" fmla="*/ 474928 h 26881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</a:cxnLst>
                      <a:rect l="l" t="t" r="r" b="b"/>
                      <a:pathLst>
                        <a:path w="1763448" h="2688168">
                          <a:moveTo>
                            <a:pt x="209021" y="474928"/>
                          </a:moveTo>
                          <a:cubicBezTo>
                            <a:pt x="187854" y="501386"/>
                            <a:pt x="166688" y="558272"/>
                            <a:pt x="248709" y="538428"/>
                          </a:cubicBezTo>
                          <a:cubicBezTo>
                            <a:pt x="330730" y="518584"/>
                            <a:pt x="580761" y="388938"/>
                            <a:pt x="701146" y="355865"/>
                          </a:cubicBezTo>
                          <a:cubicBezTo>
                            <a:pt x="821531" y="322792"/>
                            <a:pt x="890323" y="328084"/>
                            <a:pt x="971021" y="339990"/>
                          </a:cubicBezTo>
                          <a:cubicBezTo>
                            <a:pt x="1051719" y="351896"/>
                            <a:pt x="1132417" y="386293"/>
                            <a:pt x="1185334" y="427303"/>
                          </a:cubicBezTo>
                          <a:cubicBezTo>
                            <a:pt x="1238251" y="468313"/>
                            <a:pt x="1262063" y="533136"/>
                            <a:pt x="1288521" y="586053"/>
                          </a:cubicBezTo>
                          <a:cubicBezTo>
                            <a:pt x="1314979" y="638970"/>
                            <a:pt x="1338792" y="664105"/>
                            <a:pt x="1344084" y="744803"/>
                          </a:cubicBezTo>
                          <a:cubicBezTo>
                            <a:pt x="1349376" y="825501"/>
                            <a:pt x="1336146" y="984251"/>
                            <a:pt x="1320271" y="1070240"/>
                          </a:cubicBezTo>
                          <a:cubicBezTo>
                            <a:pt x="1304396" y="1156229"/>
                            <a:pt x="1287199" y="1185334"/>
                            <a:pt x="1248834" y="1260740"/>
                          </a:cubicBezTo>
                          <a:cubicBezTo>
                            <a:pt x="1210470" y="1336146"/>
                            <a:pt x="1165490" y="1423459"/>
                            <a:pt x="1090084" y="1522678"/>
                          </a:cubicBezTo>
                          <a:cubicBezTo>
                            <a:pt x="1014678" y="1621897"/>
                            <a:pt x="796396" y="1856053"/>
                            <a:pt x="796396" y="1856053"/>
                          </a:cubicBezTo>
                          <a:cubicBezTo>
                            <a:pt x="699823" y="1965855"/>
                            <a:pt x="597958" y="2090209"/>
                            <a:pt x="510646" y="2181490"/>
                          </a:cubicBezTo>
                          <a:cubicBezTo>
                            <a:pt x="423334" y="2272771"/>
                            <a:pt x="272521" y="2403740"/>
                            <a:pt x="272521" y="2403740"/>
                          </a:cubicBezTo>
                          <a:cubicBezTo>
                            <a:pt x="201084" y="2469886"/>
                            <a:pt x="108479" y="2542646"/>
                            <a:pt x="82021" y="2578365"/>
                          </a:cubicBezTo>
                          <a:cubicBezTo>
                            <a:pt x="55563" y="2614084"/>
                            <a:pt x="0" y="2688168"/>
                            <a:pt x="113771" y="2618053"/>
                          </a:cubicBezTo>
                          <a:cubicBezTo>
                            <a:pt x="227542" y="2547939"/>
                            <a:pt x="580760" y="2299230"/>
                            <a:pt x="764646" y="2157678"/>
                          </a:cubicBezTo>
                          <a:cubicBezTo>
                            <a:pt x="948532" y="2016126"/>
                            <a:pt x="1084792" y="1899709"/>
                            <a:pt x="1217084" y="1768740"/>
                          </a:cubicBezTo>
                          <a:cubicBezTo>
                            <a:pt x="1349376" y="1637771"/>
                            <a:pt x="1476375" y="1488282"/>
                            <a:pt x="1558396" y="1371865"/>
                          </a:cubicBezTo>
                          <a:cubicBezTo>
                            <a:pt x="1640417" y="1255448"/>
                            <a:pt x="1677459" y="1161521"/>
                            <a:pt x="1709209" y="1070240"/>
                          </a:cubicBezTo>
                          <a:cubicBezTo>
                            <a:pt x="1740959" y="978959"/>
                            <a:pt x="1742282" y="922074"/>
                            <a:pt x="1748896" y="824178"/>
                          </a:cubicBezTo>
                          <a:cubicBezTo>
                            <a:pt x="1755510" y="726282"/>
                            <a:pt x="1763448" y="579438"/>
                            <a:pt x="1748896" y="482865"/>
                          </a:cubicBezTo>
                          <a:cubicBezTo>
                            <a:pt x="1734344" y="386292"/>
                            <a:pt x="1710532" y="309563"/>
                            <a:pt x="1661584" y="244740"/>
                          </a:cubicBezTo>
                          <a:cubicBezTo>
                            <a:pt x="1612636" y="179917"/>
                            <a:pt x="1531938" y="133616"/>
                            <a:pt x="1455209" y="93928"/>
                          </a:cubicBezTo>
                          <a:cubicBezTo>
                            <a:pt x="1378480" y="54241"/>
                            <a:pt x="1295136" y="13230"/>
                            <a:pt x="1201209" y="6615"/>
                          </a:cubicBezTo>
                          <a:cubicBezTo>
                            <a:pt x="1107282" y="0"/>
                            <a:pt x="990865" y="21167"/>
                            <a:pt x="891646" y="54240"/>
                          </a:cubicBezTo>
                          <a:cubicBezTo>
                            <a:pt x="792427" y="87313"/>
                            <a:pt x="691886" y="150813"/>
                            <a:pt x="605896" y="205053"/>
                          </a:cubicBezTo>
                          <a:cubicBezTo>
                            <a:pt x="519907" y="259293"/>
                            <a:pt x="443178" y="332053"/>
                            <a:pt x="375709" y="379678"/>
                          </a:cubicBezTo>
                          <a:cubicBezTo>
                            <a:pt x="308240" y="427303"/>
                            <a:pt x="230188" y="448470"/>
                            <a:pt x="209021" y="474928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</p:grpSp>
              <p:sp>
                <p:nvSpPr>
                  <p:cNvPr id="185" name="19 Forma libre"/>
                  <p:cNvSpPr/>
                  <p:nvPr/>
                </p:nvSpPr>
                <p:spPr>
                  <a:xfrm>
                    <a:off x="1909708" y="965742"/>
                    <a:ext cx="312026" cy="852712"/>
                  </a:xfrm>
                  <a:custGeom>
                    <a:avLst/>
                    <a:gdLst>
                      <a:gd name="connsiteX0" fmla="*/ 0 w 312026"/>
                      <a:gd name="connsiteY0" fmla="*/ 0 h 834259"/>
                      <a:gd name="connsiteX1" fmla="*/ 190500 w 312026"/>
                      <a:gd name="connsiteY1" fmla="*/ 170793 h 834259"/>
                      <a:gd name="connsiteX2" fmla="*/ 256190 w 312026"/>
                      <a:gd name="connsiteY2" fmla="*/ 302173 h 834259"/>
                      <a:gd name="connsiteX3" fmla="*/ 289035 w 312026"/>
                      <a:gd name="connsiteY3" fmla="*/ 426983 h 834259"/>
                      <a:gd name="connsiteX4" fmla="*/ 282466 w 312026"/>
                      <a:gd name="connsiteY4" fmla="*/ 525517 h 834259"/>
                      <a:gd name="connsiteX5" fmla="*/ 111673 w 312026"/>
                      <a:gd name="connsiteY5" fmla="*/ 834259 h 834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12026" h="834259">
                        <a:moveTo>
                          <a:pt x="0" y="0"/>
                        </a:moveTo>
                        <a:cubicBezTo>
                          <a:pt x="73901" y="60215"/>
                          <a:pt x="147802" y="120431"/>
                          <a:pt x="190500" y="170793"/>
                        </a:cubicBezTo>
                        <a:cubicBezTo>
                          <a:pt x="233198" y="221155"/>
                          <a:pt x="239768" y="259475"/>
                          <a:pt x="256190" y="302173"/>
                        </a:cubicBezTo>
                        <a:cubicBezTo>
                          <a:pt x="272612" y="344871"/>
                          <a:pt x="284656" y="389759"/>
                          <a:pt x="289035" y="426983"/>
                        </a:cubicBezTo>
                        <a:cubicBezTo>
                          <a:pt x="293414" y="464207"/>
                          <a:pt x="312026" y="457638"/>
                          <a:pt x="282466" y="525517"/>
                        </a:cubicBezTo>
                        <a:cubicBezTo>
                          <a:pt x="252906" y="593396"/>
                          <a:pt x="182289" y="713827"/>
                          <a:pt x="111673" y="834259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83" name="17 Forma libre"/>
                <p:cNvSpPr/>
                <p:nvPr/>
              </p:nvSpPr>
              <p:spPr>
                <a:xfrm>
                  <a:off x="12686" y="1422465"/>
                  <a:ext cx="755429" cy="1193796"/>
                </a:xfrm>
                <a:custGeom>
                  <a:avLst/>
                  <a:gdLst>
                    <a:gd name="connsiteX0" fmla="*/ 617483 w 755431"/>
                    <a:gd name="connsiteY0" fmla="*/ 0 h 952500"/>
                    <a:gd name="connsiteX1" fmla="*/ 683172 w 755431"/>
                    <a:gd name="connsiteY1" fmla="*/ 210207 h 952500"/>
                    <a:gd name="connsiteX2" fmla="*/ 742293 w 755431"/>
                    <a:gd name="connsiteY2" fmla="*/ 394138 h 952500"/>
                    <a:gd name="connsiteX3" fmla="*/ 755431 w 755431"/>
                    <a:gd name="connsiteY3" fmla="*/ 472965 h 952500"/>
                    <a:gd name="connsiteX4" fmla="*/ 742293 w 755431"/>
                    <a:gd name="connsiteY4" fmla="*/ 545224 h 952500"/>
                    <a:gd name="connsiteX5" fmla="*/ 683172 w 755431"/>
                    <a:gd name="connsiteY5" fmla="*/ 624052 h 952500"/>
                    <a:gd name="connsiteX6" fmla="*/ 624052 w 755431"/>
                    <a:gd name="connsiteY6" fmla="*/ 643758 h 952500"/>
                    <a:gd name="connsiteX7" fmla="*/ 420414 w 755431"/>
                    <a:gd name="connsiteY7" fmla="*/ 650327 h 952500"/>
                    <a:gd name="connsiteX8" fmla="*/ 295603 w 755431"/>
                    <a:gd name="connsiteY8" fmla="*/ 670034 h 952500"/>
                    <a:gd name="connsiteX9" fmla="*/ 216776 w 755431"/>
                    <a:gd name="connsiteY9" fmla="*/ 716017 h 952500"/>
                    <a:gd name="connsiteX10" fmla="*/ 137948 w 755431"/>
                    <a:gd name="connsiteY10" fmla="*/ 781707 h 952500"/>
                    <a:gd name="connsiteX11" fmla="*/ 0 w 755431"/>
                    <a:gd name="connsiteY11" fmla="*/ 952500 h 952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55431" h="952500">
                      <a:moveTo>
                        <a:pt x="617483" y="0"/>
                      </a:moveTo>
                      <a:cubicBezTo>
                        <a:pt x="639926" y="72258"/>
                        <a:pt x="662370" y="144517"/>
                        <a:pt x="683172" y="210207"/>
                      </a:cubicBezTo>
                      <a:cubicBezTo>
                        <a:pt x="703974" y="275897"/>
                        <a:pt x="730250" y="350345"/>
                        <a:pt x="742293" y="394138"/>
                      </a:cubicBezTo>
                      <a:cubicBezTo>
                        <a:pt x="754336" y="437931"/>
                        <a:pt x="755431" y="447784"/>
                        <a:pt x="755431" y="472965"/>
                      </a:cubicBezTo>
                      <a:cubicBezTo>
                        <a:pt x="755431" y="498146"/>
                        <a:pt x="754336" y="520043"/>
                        <a:pt x="742293" y="545224"/>
                      </a:cubicBezTo>
                      <a:cubicBezTo>
                        <a:pt x="730250" y="570405"/>
                        <a:pt x="702879" y="607630"/>
                        <a:pt x="683172" y="624052"/>
                      </a:cubicBezTo>
                      <a:cubicBezTo>
                        <a:pt x="663465" y="640474"/>
                        <a:pt x="667845" y="639379"/>
                        <a:pt x="624052" y="643758"/>
                      </a:cubicBezTo>
                      <a:cubicBezTo>
                        <a:pt x="580259" y="648137"/>
                        <a:pt x="475155" y="645948"/>
                        <a:pt x="420414" y="650327"/>
                      </a:cubicBezTo>
                      <a:cubicBezTo>
                        <a:pt x="365673" y="654706"/>
                        <a:pt x="329543" y="659086"/>
                        <a:pt x="295603" y="670034"/>
                      </a:cubicBezTo>
                      <a:cubicBezTo>
                        <a:pt x="261663" y="680982"/>
                        <a:pt x="243052" y="697405"/>
                        <a:pt x="216776" y="716017"/>
                      </a:cubicBezTo>
                      <a:cubicBezTo>
                        <a:pt x="190500" y="734629"/>
                        <a:pt x="174077" y="742293"/>
                        <a:pt x="137948" y="781707"/>
                      </a:cubicBezTo>
                      <a:cubicBezTo>
                        <a:pt x="101819" y="821121"/>
                        <a:pt x="50909" y="886810"/>
                        <a:pt x="0" y="952500"/>
                      </a:cubicBezTo>
                    </a:path>
                  </a:pathLst>
                </a:custGeom>
                <a:noFill/>
                <a:ln w="190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  <p:grpSp>
            <p:nvGrpSpPr>
              <p:cNvPr id="173" name="21 Grupo"/>
              <p:cNvGrpSpPr/>
              <p:nvPr/>
            </p:nvGrpSpPr>
            <p:grpSpPr>
              <a:xfrm>
                <a:off x="219381" y="550563"/>
                <a:ext cx="107201" cy="97203"/>
                <a:chOff x="219381" y="550563"/>
                <a:chExt cx="107201" cy="97203"/>
              </a:xfrm>
              <a:grpFill/>
            </p:grpSpPr>
            <p:grpSp>
              <p:nvGrpSpPr>
                <p:cNvPr id="174" name="19 Grupo"/>
                <p:cNvGrpSpPr/>
                <p:nvPr/>
              </p:nvGrpSpPr>
              <p:grpSpPr>
                <a:xfrm>
                  <a:off x="221062" y="551071"/>
                  <a:ext cx="105520" cy="89881"/>
                  <a:chOff x="221062" y="551071"/>
                  <a:chExt cx="2383361" cy="2005179"/>
                </a:xfrm>
                <a:grpFill/>
              </p:grpSpPr>
              <p:sp>
                <p:nvSpPr>
                  <p:cNvPr id="176" name="6 Pentágono regular"/>
                  <p:cNvSpPr/>
                  <p:nvPr/>
                </p:nvSpPr>
                <p:spPr>
                  <a:xfrm>
                    <a:off x="720001" y="963395"/>
                    <a:ext cx="1368000" cy="122400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77" name="13 Pentágono regular"/>
                  <p:cNvSpPr/>
                  <p:nvPr/>
                </p:nvSpPr>
                <p:spPr>
                  <a:xfrm rot="10800000">
                    <a:off x="754043" y="551071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78" name="14 Pentágono regular"/>
                  <p:cNvSpPr/>
                  <p:nvPr/>
                </p:nvSpPr>
                <p:spPr>
                  <a:xfrm rot="15017887">
                    <a:off x="1673483" y="1163386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79" name="15 Pentágono regular"/>
                  <p:cNvSpPr/>
                  <p:nvPr/>
                </p:nvSpPr>
                <p:spPr>
                  <a:xfrm rot="19553238">
                    <a:off x="1351051" y="2168299"/>
                    <a:ext cx="1253372" cy="387951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80" name="16 Pentágono regular"/>
                  <p:cNvSpPr/>
                  <p:nvPr/>
                </p:nvSpPr>
                <p:spPr>
                  <a:xfrm rot="1929554">
                    <a:off x="221062" y="2174720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81" name="17 Pentágono regular"/>
                  <p:cNvSpPr/>
                  <p:nvPr/>
                </p:nvSpPr>
                <p:spPr>
                  <a:xfrm rot="6574687">
                    <a:off x="-132924" y="1170154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75" name="5 Elipse"/>
                <p:cNvSpPr/>
                <p:nvPr/>
              </p:nvSpPr>
              <p:spPr>
                <a:xfrm>
                  <a:off x="219381" y="550563"/>
                  <a:ext cx="105004" cy="97203"/>
                </a:xfrm>
                <a:prstGeom prst="ellipse">
                  <a:avLst/>
                </a:prstGeom>
                <a:noFill/>
                <a:ln w="63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</p:grpSp>
      <p:grpSp>
        <p:nvGrpSpPr>
          <p:cNvPr id="71" name="Group 36"/>
          <p:cNvGrpSpPr>
            <a:grpSpLocks/>
          </p:cNvGrpSpPr>
          <p:nvPr/>
        </p:nvGrpSpPr>
        <p:grpSpPr bwMode="auto">
          <a:xfrm>
            <a:off x="6500826" y="3214686"/>
            <a:ext cx="72000" cy="107950"/>
            <a:chOff x="1402" y="846"/>
            <a:chExt cx="41" cy="41"/>
          </a:xfrm>
        </p:grpSpPr>
        <p:sp>
          <p:nvSpPr>
            <p:cNvPr id="72" name="Freeform 37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3" name="Freeform 38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4" name="Freeform 39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5" name="Freeform 40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6" name="Freeform 41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7" name="Freeform 42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8" name="Freeform 43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9" name="Freeform 44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" name="Freeform 46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2" name="Freeform 47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3" name="Freeform 48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84" name="Group 49"/>
          <p:cNvGrpSpPr>
            <a:grpSpLocks/>
          </p:cNvGrpSpPr>
          <p:nvPr/>
        </p:nvGrpSpPr>
        <p:grpSpPr bwMode="auto">
          <a:xfrm>
            <a:off x="6356363" y="3143248"/>
            <a:ext cx="72000" cy="107950"/>
            <a:chOff x="1402" y="846"/>
            <a:chExt cx="41" cy="41"/>
          </a:xfrm>
        </p:grpSpPr>
        <p:sp>
          <p:nvSpPr>
            <p:cNvPr id="85" name="Freeform 50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6" name="Freeform 51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7" name="Freeform 52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8" name="Freeform 53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9" name="Freeform 54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0" name="Freeform 55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1" name="Freeform 56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" name="Freeform 57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3" name="Freeform 58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4" name="Freeform 59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5" name="Freeform 60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6" name="Freeform 61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97" name="Group 62"/>
          <p:cNvGrpSpPr>
            <a:grpSpLocks/>
          </p:cNvGrpSpPr>
          <p:nvPr/>
        </p:nvGrpSpPr>
        <p:grpSpPr bwMode="auto">
          <a:xfrm>
            <a:off x="5997588" y="3214686"/>
            <a:ext cx="72000" cy="107950"/>
            <a:chOff x="1402" y="846"/>
            <a:chExt cx="41" cy="41"/>
          </a:xfrm>
        </p:grpSpPr>
        <p:sp>
          <p:nvSpPr>
            <p:cNvPr id="98" name="Freeform 63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9" name="Freeform 64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0" name="Freeform 65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1" name="Freeform 66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" name="Freeform 67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" name="Freeform 68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" name="Freeform 69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5" name="Freeform 70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6" name="Freeform 71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7" name="Freeform 72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8" name="Freeform 73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9" name="Freeform 74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10" name="Group 75"/>
          <p:cNvGrpSpPr>
            <a:grpSpLocks/>
          </p:cNvGrpSpPr>
          <p:nvPr/>
        </p:nvGrpSpPr>
        <p:grpSpPr bwMode="auto">
          <a:xfrm>
            <a:off x="6140463" y="3070223"/>
            <a:ext cx="72000" cy="107950"/>
            <a:chOff x="1402" y="846"/>
            <a:chExt cx="41" cy="41"/>
          </a:xfrm>
        </p:grpSpPr>
        <p:sp>
          <p:nvSpPr>
            <p:cNvPr id="111" name="Freeform 76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2" name="Freeform 77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3" name="Freeform 78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4" name="Freeform 79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5" name="Freeform 80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6" name="Freeform 81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7" name="Freeform 82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8" name="Freeform 83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19" name="Freeform 84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20" name="Freeform 85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21" name="Freeform 86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22" name="Freeform 87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36" name="Group 101"/>
          <p:cNvGrpSpPr>
            <a:grpSpLocks/>
          </p:cNvGrpSpPr>
          <p:nvPr/>
        </p:nvGrpSpPr>
        <p:grpSpPr bwMode="auto">
          <a:xfrm>
            <a:off x="6213488" y="3214686"/>
            <a:ext cx="107950" cy="107950"/>
            <a:chOff x="1402" y="846"/>
            <a:chExt cx="41" cy="41"/>
          </a:xfrm>
        </p:grpSpPr>
        <p:sp>
          <p:nvSpPr>
            <p:cNvPr id="137" name="Freeform 102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8" name="Freeform 103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9" name="Freeform 104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0" name="Freeform 105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1" name="Freeform 106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2" name="Freeform 107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3" name="Freeform 108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4" name="Freeform 109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5" name="Freeform 110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6" name="Freeform 111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7" name="Freeform 112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48" name="Freeform 113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14" name="213 CuadroTexto"/>
          <p:cNvSpPr txBox="1"/>
          <p:nvPr/>
        </p:nvSpPr>
        <p:spPr>
          <a:xfrm>
            <a:off x="5857884" y="2714620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Balones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15" name="214 CuadroTexto"/>
          <p:cNvSpPr txBox="1"/>
          <p:nvPr/>
        </p:nvSpPr>
        <p:spPr>
          <a:xfrm>
            <a:off x="4714876" y="512185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Valla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16" name="215 CuadroTexto"/>
          <p:cNvSpPr txBox="1"/>
          <p:nvPr/>
        </p:nvSpPr>
        <p:spPr>
          <a:xfrm>
            <a:off x="4786314" y="1142984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Pica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17" name="216 CuadroTexto"/>
          <p:cNvSpPr txBox="1"/>
          <p:nvPr/>
        </p:nvSpPr>
        <p:spPr>
          <a:xfrm>
            <a:off x="5857884" y="500042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Palo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18" name="Rectangle 20" descr="Rombos transparentes"/>
          <p:cNvSpPr>
            <a:spLocks noChangeArrowheads="1"/>
          </p:cNvSpPr>
          <p:nvPr/>
        </p:nvSpPr>
        <p:spPr bwMode="auto">
          <a:xfrm rot="5400000">
            <a:off x="6468198" y="3461628"/>
            <a:ext cx="216000" cy="1008000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19" name="218 CuadroTexto"/>
          <p:cNvSpPr txBox="1"/>
          <p:nvPr/>
        </p:nvSpPr>
        <p:spPr>
          <a:xfrm>
            <a:off x="5715008" y="3500438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Portería grande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20" name="219 CuadroTexto"/>
          <p:cNvSpPr txBox="1"/>
          <p:nvPr/>
        </p:nvSpPr>
        <p:spPr>
          <a:xfrm>
            <a:off x="4643438" y="5854503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Nota.- Las Porterías pequeñas que están en los campos se pueden mover.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21" name="220 CuadroTexto"/>
          <p:cNvSpPr txBox="1"/>
          <p:nvPr/>
        </p:nvSpPr>
        <p:spPr>
          <a:xfrm>
            <a:off x="2071670" y="5213362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sin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222" name="221 Conector recto de flecha"/>
          <p:cNvCxnSpPr/>
          <p:nvPr/>
        </p:nvCxnSpPr>
        <p:spPr>
          <a:xfrm>
            <a:off x="2071670" y="6286520"/>
            <a:ext cx="1428760" cy="1588"/>
          </a:xfrm>
          <a:prstGeom prst="straightConnector1">
            <a:avLst/>
          </a:prstGeom>
          <a:ln w="38100">
            <a:solidFill>
              <a:schemeClr val="bg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222 CuadroTexto"/>
          <p:cNvSpPr txBox="1"/>
          <p:nvPr/>
        </p:nvSpPr>
        <p:spPr>
          <a:xfrm>
            <a:off x="2071670" y="5927742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 con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224" name="223 Conector recto de flecha"/>
          <p:cNvCxnSpPr/>
          <p:nvPr/>
        </p:nvCxnSpPr>
        <p:spPr>
          <a:xfrm>
            <a:off x="2071670" y="5572140"/>
            <a:ext cx="1428760" cy="1588"/>
          </a:xfrm>
          <a:prstGeom prst="straightConnector1">
            <a:avLst/>
          </a:prstGeom>
          <a:ln w="57150">
            <a:solidFill>
              <a:schemeClr val="bg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224 CuadroTexto"/>
          <p:cNvSpPr txBox="1"/>
          <p:nvPr/>
        </p:nvSpPr>
        <p:spPr>
          <a:xfrm>
            <a:off x="5500694" y="4500570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Pase al compañero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226" name="225 Conector recto de flecha"/>
          <p:cNvCxnSpPr/>
          <p:nvPr/>
        </p:nvCxnSpPr>
        <p:spPr>
          <a:xfrm>
            <a:off x="5572132" y="4857760"/>
            <a:ext cx="1428760" cy="1588"/>
          </a:xfrm>
          <a:prstGeom prst="straightConnector1">
            <a:avLst/>
          </a:prstGeom>
          <a:ln w="57150">
            <a:solidFill>
              <a:srgbClr val="00206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226 CuadroTexto"/>
          <p:cNvSpPr txBox="1"/>
          <p:nvPr/>
        </p:nvSpPr>
        <p:spPr>
          <a:xfrm>
            <a:off x="5715008" y="5214950"/>
            <a:ext cx="9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bg1"/>
                </a:solidFill>
              </a:rPr>
              <a:t>Tiro a gol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228" name="227 Conector recto de flecha"/>
          <p:cNvCxnSpPr/>
          <p:nvPr/>
        </p:nvCxnSpPr>
        <p:spPr>
          <a:xfrm>
            <a:off x="5643570" y="5572140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0" name="18 Grupo"/>
          <p:cNvGrpSpPr/>
          <p:nvPr/>
        </p:nvGrpSpPr>
        <p:grpSpPr>
          <a:xfrm>
            <a:off x="5072066" y="1500174"/>
            <a:ext cx="36000" cy="720000"/>
            <a:chOff x="0" y="0"/>
            <a:chExt cx="36000" cy="860475"/>
          </a:xfrm>
        </p:grpSpPr>
        <p:grpSp>
          <p:nvGrpSpPr>
            <p:cNvPr id="231" name="16 Grupo"/>
            <p:cNvGrpSpPr/>
            <p:nvPr/>
          </p:nvGrpSpPr>
          <p:grpSpPr>
            <a:xfrm>
              <a:off x="0" y="0"/>
              <a:ext cx="36000" cy="756001"/>
              <a:chOff x="0" y="0"/>
              <a:chExt cx="161925" cy="2838450"/>
            </a:xfrm>
          </p:grpSpPr>
          <p:sp>
            <p:nvSpPr>
              <p:cNvPr id="233" name="11 Rectángulo"/>
              <p:cNvSpPr/>
              <p:nvPr/>
            </p:nvSpPr>
            <p:spPr>
              <a:xfrm>
                <a:off x="0" y="0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234" name="12 Rectángulo"/>
              <p:cNvSpPr/>
              <p:nvPr/>
            </p:nvSpPr>
            <p:spPr>
              <a:xfrm>
                <a:off x="9525" y="561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235" name="13 Rectángulo"/>
              <p:cNvSpPr/>
              <p:nvPr/>
            </p:nvSpPr>
            <p:spPr>
              <a:xfrm>
                <a:off x="9525" y="1133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236" name="14 Rectángulo"/>
              <p:cNvSpPr/>
              <p:nvPr/>
            </p:nvSpPr>
            <p:spPr>
              <a:xfrm>
                <a:off x="9525" y="1704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237" name="15 Rectángulo"/>
              <p:cNvSpPr/>
              <p:nvPr/>
            </p:nvSpPr>
            <p:spPr>
              <a:xfrm>
                <a:off x="9525" y="2276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sp>
          <p:nvSpPr>
            <p:cNvPr id="232" name="17 Combinar"/>
            <p:cNvSpPr/>
            <p:nvPr/>
          </p:nvSpPr>
          <p:spPr>
            <a:xfrm>
              <a:off x="0" y="752475"/>
              <a:ext cx="36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238" name="16 Grupo"/>
          <p:cNvGrpSpPr/>
          <p:nvPr/>
        </p:nvGrpSpPr>
        <p:grpSpPr>
          <a:xfrm rot="3720000">
            <a:off x="6270478" y="633886"/>
            <a:ext cx="36000" cy="632582"/>
            <a:chOff x="0" y="0"/>
            <a:chExt cx="161925" cy="2838450"/>
          </a:xfrm>
        </p:grpSpPr>
        <p:sp>
          <p:nvSpPr>
            <p:cNvPr id="239" name="11 Rectángulo"/>
            <p:cNvSpPr/>
            <p:nvPr/>
          </p:nvSpPr>
          <p:spPr>
            <a:xfrm>
              <a:off x="0" y="0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240" name="12 Rectángulo"/>
            <p:cNvSpPr/>
            <p:nvPr/>
          </p:nvSpPr>
          <p:spPr>
            <a:xfrm>
              <a:off x="9525" y="561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241" name="13 Rectángulo"/>
            <p:cNvSpPr/>
            <p:nvPr/>
          </p:nvSpPr>
          <p:spPr>
            <a:xfrm>
              <a:off x="9525" y="1133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242" name="14 Rectángulo"/>
            <p:cNvSpPr/>
            <p:nvPr/>
          </p:nvSpPr>
          <p:spPr>
            <a:xfrm>
              <a:off x="9525" y="1704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243" name="15 Rectángulo"/>
            <p:cNvSpPr/>
            <p:nvPr/>
          </p:nvSpPr>
          <p:spPr>
            <a:xfrm>
              <a:off x="9525" y="2276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244" name="35 Grupo"/>
          <p:cNvGrpSpPr/>
          <p:nvPr/>
        </p:nvGrpSpPr>
        <p:grpSpPr>
          <a:xfrm>
            <a:off x="4786314" y="857232"/>
            <a:ext cx="216001" cy="144001"/>
            <a:chOff x="0" y="0"/>
            <a:chExt cx="470921" cy="306388"/>
          </a:xfrm>
        </p:grpSpPr>
        <p:cxnSp>
          <p:nvCxnSpPr>
            <p:cNvPr id="245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2" name="251 CuadroTexto"/>
          <p:cNvSpPr txBox="1"/>
          <p:nvPr/>
        </p:nvSpPr>
        <p:spPr>
          <a:xfrm>
            <a:off x="5929322" y="2000240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Aros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53" name="36 Elipse"/>
          <p:cNvSpPr/>
          <p:nvPr/>
        </p:nvSpPr>
        <p:spPr>
          <a:xfrm rot="20615068">
            <a:off x="5796571" y="2390837"/>
            <a:ext cx="252000" cy="1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254" name="36 Elipse"/>
          <p:cNvSpPr/>
          <p:nvPr/>
        </p:nvSpPr>
        <p:spPr>
          <a:xfrm rot="20615068">
            <a:off x="6238701" y="2388463"/>
            <a:ext cx="252000" cy="10800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255" name="36 Elipse"/>
          <p:cNvSpPr/>
          <p:nvPr/>
        </p:nvSpPr>
        <p:spPr>
          <a:xfrm rot="20615068">
            <a:off x="6738767" y="2388463"/>
            <a:ext cx="252000" cy="1080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256" name="46 Grupo"/>
          <p:cNvGrpSpPr/>
          <p:nvPr/>
        </p:nvGrpSpPr>
        <p:grpSpPr>
          <a:xfrm rot="20118481">
            <a:off x="6070069" y="1608027"/>
            <a:ext cx="540000" cy="108000"/>
            <a:chOff x="0" y="0"/>
            <a:chExt cx="1224000" cy="143669"/>
          </a:xfrm>
        </p:grpSpPr>
        <p:sp>
          <p:nvSpPr>
            <p:cNvPr id="257" name="37 Rectángulo"/>
            <p:cNvSpPr/>
            <p:nvPr/>
          </p:nvSpPr>
          <p:spPr>
            <a:xfrm>
              <a:off x="0" y="0"/>
              <a:ext cx="1224000" cy="1333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cxnSp>
          <p:nvCxnSpPr>
            <p:cNvPr id="258" name="39 Conector recto"/>
            <p:cNvCxnSpPr>
              <a:stCxn id="257" idx="0"/>
              <a:endCxn id="257" idx="2"/>
            </p:cNvCxnSpPr>
            <p:nvPr/>
          </p:nvCxnSpPr>
          <p:spPr>
            <a:xfrm rot="16200000" flipH="1">
              <a:off x="545325" y="66675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40 Conector recto"/>
            <p:cNvCxnSpPr/>
            <p:nvPr/>
          </p:nvCxnSpPr>
          <p:spPr>
            <a:xfrm rot="16200000" flipH="1">
              <a:off x="7048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41 Conector recto"/>
            <p:cNvCxnSpPr/>
            <p:nvPr/>
          </p:nvCxnSpPr>
          <p:spPr>
            <a:xfrm rot="16200000" flipH="1">
              <a:off x="857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42 Conector recto"/>
            <p:cNvCxnSpPr/>
            <p:nvPr/>
          </p:nvCxnSpPr>
          <p:spPr>
            <a:xfrm rot="16200000" flipH="1">
              <a:off x="1009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43 Conector recto"/>
            <p:cNvCxnSpPr/>
            <p:nvPr/>
          </p:nvCxnSpPr>
          <p:spPr>
            <a:xfrm rot="16200000" flipH="1">
              <a:off x="95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44 Conector recto"/>
            <p:cNvCxnSpPr/>
            <p:nvPr/>
          </p:nvCxnSpPr>
          <p:spPr>
            <a:xfrm rot="16200000" flipH="1">
              <a:off x="247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45 Conector recto"/>
            <p:cNvCxnSpPr/>
            <p:nvPr/>
          </p:nvCxnSpPr>
          <p:spPr>
            <a:xfrm rot="16200000" flipH="1">
              <a:off x="4000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5" name="264 CuadroTexto"/>
          <p:cNvSpPr txBox="1"/>
          <p:nvPr/>
        </p:nvSpPr>
        <p:spPr>
          <a:xfrm>
            <a:off x="5929322" y="114298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Escalera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266" name="35 Grupo"/>
          <p:cNvGrpSpPr/>
          <p:nvPr/>
        </p:nvGrpSpPr>
        <p:grpSpPr>
          <a:xfrm flipH="1">
            <a:off x="5143504" y="857232"/>
            <a:ext cx="216001" cy="144001"/>
            <a:chOff x="0" y="0"/>
            <a:chExt cx="470921" cy="306388"/>
          </a:xfrm>
        </p:grpSpPr>
        <p:cxnSp>
          <p:nvCxnSpPr>
            <p:cNvPr id="267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2" name="271 Forma libre"/>
          <p:cNvSpPr/>
          <p:nvPr/>
        </p:nvSpPr>
        <p:spPr>
          <a:xfrm>
            <a:off x="2071670" y="3786190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3" name="272 Forma libre"/>
          <p:cNvSpPr/>
          <p:nvPr/>
        </p:nvSpPr>
        <p:spPr>
          <a:xfrm>
            <a:off x="2071670" y="4643446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38100">
            <a:solidFill>
              <a:schemeClr val="bg1"/>
            </a:solidFill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8" name="277 CuadroTexto"/>
          <p:cNvSpPr txBox="1"/>
          <p:nvPr/>
        </p:nvSpPr>
        <p:spPr>
          <a:xfrm>
            <a:off x="1714480" y="350043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sin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275" name="Group 114"/>
          <p:cNvGrpSpPr>
            <a:grpSpLocks/>
          </p:cNvGrpSpPr>
          <p:nvPr/>
        </p:nvGrpSpPr>
        <p:grpSpPr bwMode="auto">
          <a:xfrm>
            <a:off x="2643174" y="2571744"/>
            <a:ext cx="144000" cy="180000"/>
            <a:chOff x="801" y="4864"/>
            <a:chExt cx="720" cy="720"/>
          </a:xfrm>
        </p:grpSpPr>
        <p:sp>
          <p:nvSpPr>
            <p:cNvPr id="277" name="Freeform 115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" name="Freeform 116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81" name="Group 117"/>
          <p:cNvGrpSpPr>
            <a:grpSpLocks/>
          </p:cNvGrpSpPr>
          <p:nvPr/>
        </p:nvGrpSpPr>
        <p:grpSpPr bwMode="auto">
          <a:xfrm>
            <a:off x="2282811" y="2571744"/>
            <a:ext cx="144000" cy="180000"/>
            <a:chOff x="801" y="4864"/>
            <a:chExt cx="720" cy="720"/>
          </a:xfrm>
        </p:grpSpPr>
        <p:sp>
          <p:nvSpPr>
            <p:cNvPr id="284" name="Freeform 118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85" name="Freeform 119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88" name="287 CuadroTexto"/>
          <p:cNvSpPr txBox="1"/>
          <p:nvPr/>
        </p:nvSpPr>
        <p:spPr>
          <a:xfrm>
            <a:off x="2000232" y="500042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Jugadores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89" name="288 CuadroTexto"/>
          <p:cNvSpPr txBox="1"/>
          <p:nvPr/>
        </p:nvSpPr>
        <p:spPr>
          <a:xfrm>
            <a:off x="2143108" y="1381571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Porteros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90" name="289 CuadroTexto"/>
          <p:cNvSpPr txBox="1"/>
          <p:nvPr/>
        </p:nvSpPr>
        <p:spPr>
          <a:xfrm>
            <a:off x="2143108" y="2285992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Conos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291" name="290 CuadroTexto"/>
          <p:cNvSpPr txBox="1"/>
          <p:nvPr/>
        </p:nvSpPr>
        <p:spPr>
          <a:xfrm>
            <a:off x="2214546" y="2928934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Chinos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292" name="48 Grupo"/>
          <p:cNvGrpSpPr/>
          <p:nvPr/>
        </p:nvGrpSpPr>
        <p:grpSpPr>
          <a:xfrm>
            <a:off x="2248860" y="3214686"/>
            <a:ext cx="144000" cy="144000"/>
            <a:chOff x="0" y="0"/>
            <a:chExt cx="1080000" cy="1080000"/>
          </a:xfrm>
        </p:grpSpPr>
        <p:sp>
          <p:nvSpPr>
            <p:cNvPr id="293" name="38 Elipse"/>
            <p:cNvSpPr/>
            <p:nvPr/>
          </p:nvSpPr>
          <p:spPr>
            <a:xfrm>
              <a:off x="0" y="0"/>
              <a:ext cx="1080000" cy="1080000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294" name="47 Elipse"/>
            <p:cNvSpPr/>
            <p:nvPr/>
          </p:nvSpPr>
          <p:spPr>
            <a:xfrm>
              <a:off x="209550" y="1047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295" name="52 Grupo"/>
          <p:cNvGrpSpPr/>
          <p:nvPr/>
        </p:nvGrpSpPr>
        <p:grpSpPr>
          <a:xfrm>
            <a:off x="2643174" y="3214686"/>
            <a:ext cx="144000" cy="144000"/>
            <a:chOff x="304800" y="304800"/>
            <a:chExt cx="1080000" cy="1080000"/>
          </a:xfrm>
        </p:grpSpPr>
        <p:sp>
          <p:nvSpPr>
            <p:cNvPr id="296" name="53 Elipse"/>
            <p:cNvSpPr/>
            <p:nvPr/>
          </p:nvSpPr>
          <p:spPr>
            <a:xfrm>
              <a:off x="304800" y="304800"/>
              <a:ext cx="1080000" cy="10800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297" name="54 Elipse"/>
            <p:cNvSpPr/>
            <p:nvPr/>
          </p:nvSpPr>
          <p:spPr>
            <a:xfrm>
              <a:off x="514350" y="4095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306" name="Group 41"/>
          <p:cNvGrpSpPr>
            <a:grpSpLocks/>
          </p:cNvGrpSpPr>
          <p:nvPr/>
        </p:nvGrpSpPr>
        <p:grpSpPr bwMode="auto">
          <a:xfrm>
            <a:off x="2143108" y="1714488"/>
            <a:ext cx="288000" cy="540000"/>
            <a:chOff x="3895" y="1008"/>
            <a:chExt cx="1003" cy="137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07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8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09" name="Group 41"/>
          <p:cNvGrpSpPr>
            <a:grpSpLocks/>
          </p:cNvGrpSpPr>
          <p:nvPr/>
        </p:nvGrpSpPr>
        <p:grpSpPr bwMode="auto">
          <a:xfrm>
            <a:off x="2643174" y="1714488"/>
            <a:ext cx="288000" cy="540000"/>
            <a:chOff x="3895" y="1008"/>
            <a:chExt cx="1003" cy="1375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310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1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17" name="35 Forma libre"/>
          <p:cNvSpPr/>
          <p:nvPr/>
        </p:nvSpPr>
        <p:spPr>
          <a:xfrm>
            <a:off x="1285834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18" name="36 Forma libre"/>
          <p:cNvSpPr/>
          <p:nvPr/>
        </p:nvSpPr>
        <p:spPr>
          <a:xfrm>
            <a:off x="952460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19" name="37 Forma libre"/>
          <p:cNvSpPr/>
          <p:nvPr/>
        </p:nvSpPr>
        <p:spPr>
          <a:xfrm>
            <a:off x="657189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00B0F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20" name="38 Forma libre"/>
          <p:cNvSpPr/>
          <p:nvPr/>
        </p:nvSpPr>
        <p:spPr>
          <a:xfrm>
            <a:off x="428596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21" name="39 Forma libre"/>
          <p:cNvSpPr/>
          <p:nvPr/>
        </p:nvSpPr>
        <p:spPr>
          <a:xfrm>
            <a:off x="3500430" y="1714488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22" name="40 Forma libre"/>
          <p:cNvSpPr/>
          <p:nvPr/>
        </p:nvSpPr>
        <p:spPr>
          <a:xfrm>
            <a:off x="3186105" y="1714488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360" name="153 Grupo"/>
          <p:cNvGrpSpPr/>
          <p:nvPr/>
        </p:nvGrpSpPr>
        <p:grpSpPr>
          <a:xfrm>
            <a:off x="1643024" y="785794"/>
            <a:ext cx="180001" cy="540000"/>
            <a:chOff x="4" y="19049"/>
            <a:chExt cx="180001" cy="576001"/>
          </a:xfrm>
        </p:grpSpPr>
        <p:grpSp>
          <p:nvGrpSpPr>
            <p:cNvPr id="418" name="27 Grupo"/>
            <p:cNvGrpSpPr/>
            <p:nvPr/>
          </p:nvGrpSpPr>
          <p:grpSpPr>
            <a:xfrm>
              <a:off x="4" y="19049"/>
              <a:ext cx="180001" cy="576001"/>
              <a:chOff x="4" y="19049"/>
              <a:chExt cx="1188000" cy="4284512"/>
            </a:xfrm>
            <a:solidFill>
              <a:srgbClr val="C00000"/>
            </a:solidFill>
          </p:grpSpPr>
          <p:sp>
            <p:nvSpPr>
              <p:cNvPr id="432" name="28 Elipse"/>
              <p:cNvSpPr/>
              <p:nvPr/>
            </p:nvSpPr>
            <p:spPr>
              <a:xfrm>
                <a:off x="190504" y="19049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33" name="8 Grupo"/>
              <p:cNvGrpSpPr/>
              <p:nvPr/>
            </p:nvGrpSpPr>
            <p:grpSpPr>
              <a:xfrm>
                <a:off x="4" y="55561"/>
                <a:ext cx="1188000" cy="4248000"/>
                <a:chOff x="4" y="55561"/>
                <a:chExt cx="1165225" cy="4021137"/>
              </a:xfrm>
              <a:grpFill/>
            </p:grpSpPr>
            <p:sp>
              <p:nvSpPr>
                <p:cNvPr id="434" name="3 Forma libre"/>
                <p:cNvSpPr/>
                <p:nvPr/>
              </p:nvSpPr>
              <p:spPr>
                <a:xfrm>
                  <a:off x="46041" y="55561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35" name="31 Forma libre"/>
                <p:cNvSpPr/>
                <p:nvPr/>
              </p:nvSpPr>
              <p:spPr>
                <a:xfrm>
                  <a:off x="4" y="282573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19" name="Group 88"/>
            <p:cNvGrpSpPr>
              <a:grpSpLocks/>
            </p:cNvGrpSpPr>
            <p:nvPr/>
          </p:nvGrpSpPr>
          <p:grpSpPr bwMode="auto">
            <a:xfrm>
              <a:off x="40821" y="19050"/>
              <a:ext cx="77107" cy="86360"/>
              <a:chOff x="40821" y="19050"/>
              <a:chExt cx="41" cy="41"/>
            </a:xfrm>
          </p:grpSpPr>
          <p:sp>
            <p:nvSpPr>
              <p:cNvPr id="420" name="Freeform 89"/>
              <p:cNvSpPr>
                <a:spLocks/>
              </p:cNvSpPr>
              <p:nvPr/>
            </p:nvSpPr>
            <p:spPr bwMode="auto">
              <a:xfrm>
                <a:off x="40821" y="1905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1" name="Freeform 90"/>
              <p:cNvSpPr>
                <a:spLocks/>
              </p:cNvSpPr>
              <p:nvPr/>
            </p:nvSpPr>
            <p:spPr bwMode="auto">
              <a:xfrm>
                <a:off x="40822" y="1905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2" name="Freeform 91"/>
              <p:cNvSpPr>
                <a:spLocks/>
              </p:cNvSpPr>
              <p:nvPr/>
            </p:nvSpPr>
            <p:spPr bwMode="auto">
              <a:xfrm>
                <a:off x="40825" y="1906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3" name="Freeform 92"/>
              <p:cNvSpPr>
                <a:spLocks/>
              </p:cNvSpPr>
              <p:nvPr/>
            </p:nvSpPr>
            <p:spPr bwMode="auto">
              <a:xfrm>
                <a:off x="40828" y="1905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4" name="Freeform 93"/>
              <p:cNvSpPr>
                <a:spLocks/>
              </p:cNvSpPr>
              <p:nvPr/>
            </p:nvSpPr>
            <p:spPr bwMode="auto">
              <a:xfrm>
                <a:off x="40825" y="1905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5" name="Freeform 94"/>
              <p:cNvSpPr>
                <a:spLocks/>
              </p:cNvSpPr>
              <p:nvPr/>
            </p:nvSpPr>
            <p:spPr bwMode="auto">
              <a:xfrm>
                <a:off x="40842" y="1905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6" name="Freeform 95"/>
              <p:cNvSpPr>
                <a:spLocks/>
              </p:cNvSpPr>
              <p:nvPr/>
            </p:nvSpPr>
            <p:spPr bwMode="auto">
              <a:xfrm>
                <a:off x="40845" y="1905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7" name="Freeform 96"/>
              <p:cNvSpPr>
                <a:spLocks/>
              </p:cNvSpPr>
              <p:nvPr/>
            </p:nvSpPr>
            <p:spPr bwMode="auto">
              <a:xfrm>
                <a:off x="40846" y="1906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8" name="Freeform 97"/>
              <p:cNvSpPr>
                <a:spLocks/>
              </p:cNvSpPr>
              <p:nvPr/>
            </p:nvSpPr>
            <p:spPr bwMode="auto">
              <a:xfrm>
                <a:off x="40834" y="1907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29" name="Freeform 98"/>
              <p:cNvSpPr>
                <a:spLocks/>
              </p:cNvSpPr>
              <p:nvPr/>
            </p:nvSpPr>
            <p:spPr bwMode="auto">
              <a:xfrm>
                <a:off x="40822" y="1906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30" name="Freeform 99"/>
              <p:cNvSpPr>
                <a:spLocks/>
              </p:cNvSpPr>
              <p:nvPr/>
            </p:nvSpPr>
            <p:spPr bwMode="auto">
              <a:xfrm>
                <a:off x="40835" y="1908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31" name="Freeform 100"/>
              <p:cNvSpPr>
                <a:spLocks/>
              </p:cNvSpPr>
              <p:nvPr/>
            </p:nvSpPr>
            <p:spPr bwMode="auto">
              <a:xfrm>
                <a:off x="40856" y="1907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361" name="152 Grupo"/>
          <p:cNvGrpSpPr/>
          <p:nvPr/>
        </p:nvGrpSpPr>
        <p:grpSpPr>
          <a:xfrm>
            <a:off x="2004974" y="766745"/>
            <a:ext cx="180001" cy="540003"/>
            <a:chOff x="361954" y="9524"/>
            <a:chExt cx="180001" cy="540003"/>
          </a:xfrm>
        </p:grpSpPr>
        <p:grpSp>
          <p:nvGrpSpPr>
            <p:cNvPr id="400" name="22 Grupo"/>
            <p:cNvGrpSpPr/>
            <p:nvPr/>
          </p:nvGrpSpPr>
          <p:grpSpPr>
            <a:xfrm>
              <a:off x="361954" y="9524"/>
              <a:ext cx="180001" cy="540003"/>
              <a:chOff x="361954" y="9524"/>
              <a:chExt cx="1188000" cy="4284512"/>
            </a:xfrm>
            <a:solidFill>
              <a:srgbClr val="FFC000"/>
            </a:solidFill>
          </p:grpSpPr>
          <p:sp>
            <p:nvSpPr>
              <p:cNvPr id="414" name="23 Elipse"/>
              <p:cNvSpPr/>
              <p:nvPr/>
            </p:nvSpPr>
            <p:spPr>
              <a:xfrm>
                <a:off x="552454" y="9524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15" name="8 Grupo"/>
              <p:cNvGrpSpPr/>
              <p:nvPr/>
            </p:nvGrpSpPr>
            <p:grpSpPr>
              <a:xfrm>
                <a:off x="361954" y="46036"/>
                <a:ext cx="1188000" cy="4248000"/>
                <a:chOff x="361954" y="46036"/>
                <a:chExt cx="1165225" cy="4021137"/>
              </a:xfrm>
              <a:grpFill/>
            </p:grpSpPr>
            <p:sp>
              <p:nvSpPr>
                <p:cNvPr id="416" name="3 Forma libre"/>
                <p:cNvSpPr/>
                <p:nvPr/>
              </p:nvSpPr>
              <p:spPr>
                <a:xfrm>
                  <a:off x="40799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17" name="26 Forma libre"/>
                <p:cNvSpPr/>
                <p:nvPr/>
              </p:nvSpPr>
              <p:spPr>
                <a:xfrm>
                  <a:off x="36195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01" name="Group 88"/>
            <p:cNvGrpSpPr>
              <a:grpSpLocks/>
            </p:cNvGrpSpPr>
            <p:nvPr/>
          </p:nvGrpSpPr>
          <p:grpSpPr bwMode="auto">
            <a:xfrm>
              <a:off x="402771" y="9525"/>
              <a:ext cx="77107" cy="86360"/>
              <a:chOff x="402771" y="9525"/>
              <a:chExt cx="41" cy="41"/>
            </a:xfrm>
          </p:grpSpPr>
          <p:sp>
            <p:nvSpPr>
              <p:cNvPr id="402" name="Freeform 89"/>
              <p:cNvSpPr>
                <a:spLocks/>
              </p:cNvSpPr>
              <p:nvPr/>
            </p:nvSpPr>
            <p:spPr bwMode="auto">
              <a:xfrm>
                <a:off x="402771" y="9525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03" name="Freeform 90"/>
              <p:cNvSpPr>
                <a:spLocks/>
              </p:cNvSpPr>
              <p:nvPr/>
            </p:nvSpPr>
            <p:spPr bwMode="auto">
              <a:xfrm>
                <a:off x="402772" y="9526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04" name="Freeform 91"/>
              <p:cNvSpPr>
                <a:spLocks/>
              </p:cNvSpPr>
              <p:nvPr/>
            </p:nvSpPr>
            <p:spPr bwMode="auto">
              <a:xfrm>
                <a:off x="402775" y="9540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05" name="Freeform 92"/>
              <p:cNvSpPr>
                <a:spLocks/>
              </p:cNvSpPr>
              <p:nvPr/>
            </p:nvSpPr>
            <p:spPr bwMode="auto">
              <a:xfrm>
                <a:off x="402778" y="9530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06" name="Freeform 93"/>
              <p:cNvSpPr>
                <a:spLocks/>
              </p:cNvSpPr>
              <p:nvPr/>
            </p:nvSpPr>
            <p:spPr bwMode="auto">
              <a:xfrm>
                <a:off x="402775" y="9527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07" name="Freeform 94"/>
              <p:cNvSpPr>
                <a:spLocks/>
              </p:cNvSpPr>
              <p:nvPr/>
            </p:nvSpPr>
            <p:spPr bwMode="auto">
              <a:xfrm>
                <a:off x="402792" y="9530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08" name="Freeform 95"/>
              <p:cNvSpPr>
                <a:spLocks/>
              </p:cNvSpPr>
              <p:nvPr/>
            </p:nvSpPr>
            <p:spPr bwMode="auto">
              <a:xfrm>
                <a:off x="402795" y="9527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09" name="Freeform 96"/>
              <p:cNvSpPr>
                <a:spLocks/>
              </p:cNvSpPr>
              <p:nvPr/>
            </p:nvSpPr>
            <p:spPr bwMode="auto">
              <a:xfrm>
                <a:off x="402796" y="9541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10" name="Freeform 97"/>
              <p:cNvSpPr>
                <a:spLocks/>
              </p:cNvSpPr>
              <p:nvPr/>
            </p:nvSpPr>
            <p:spPr bwMode="auto">
              <a:xfrm>
                <a:off x="402784" y="9551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11" name="Freeform 98"/>
              <p:cNvSpPr>
                <a:spLocks/>
              </p:cNvSpPr>
              <p:nvPr/>
            </p:nvSpPr>
            <p:spPr bwMode="auto">
              <a:xfrm>
                <a:off x="402772" y="9543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12" name="Freeform 99"/>
              <p:cNvSpPr>
                <a:spLocks/>
              </p:cNvSpPr>
              <p:nvPr/>
            </p:nvSpPr>
            <p:spPr bwMode="auto">
              <a:xfrm>
                <a:off x="402785" y="9562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13" name="Freeform 100"/>
              <p:cNvSpPr>
                <a:spLocks/>
              </p:cNvSpPr>
              <p:nvPr/>
            </p:nvSpPr>
            <p:spPr bwMode="auto">
              <a:xfrm>
                <a:off x="402806" y="9545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362" name="151 Grupo"/>
          <p:cNvGrpSpPr/>
          <p:nvPr/>
        </p:nvGrpSpPr>
        <p:grpSpPr>
          <a:xfrm>
            <a:off x="2319299" y="766745"/>
            <a:ext cx="180001" cy="540000"/>
            <a:chOff x="676279" y="0"/>
            <a:chExt cx="180001" cy="549527"/>
          </a:xfrm>
        </p:grpSpPr>
        <p:grpSp>
          <p:nvGrpSpPr>
            <p:cNvPr id="382" name="11 Grupo"/>
            <p:cNvGrpSpPr/>
            <p:nvPr/>
          </p:nvGrpSpPr>
          <p:grpSpPr>
            <a:xfrm>
              <a:off x="676279" y="9524"/>
              <a:ext cx="180001" cy="540003"/>
              <a:chOff x="676279" y="9524"/>
              <a:chExt cx="1188000" cy="4284512"/>
            </a:xfrm>
          </p:grpSpPr>
          <p:sp>
            <p:nvSpPr>
              <p:cNvPr id="396" name="12 Elipse"/>
              <p:cNvSpPr/>
              <p:nvPr/>
            </p:nvSpPr>
            <p:spPr>
              <a:xfrm>
                <a:off x="866779" y="9524"/>
                <a:ext cx="576000" cy="612000"/>
              </a:xfrm>
              <a:prstGeom prst="ellipse">
                <a:avLst/>
              </a:prstGeom>
              <a:solidFill>
                <a:srgbClr val="00B0F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397" name="8 Grupo"/>
              <p:cNvGrpSpPr/>
              <p:nvPr/>
            </p:nvGrpSpPr>
            <p:grpSpPr>
              <a:xfrm>
                <a:off x="676279" y="46036"/>
                <a:ext cx="1188000" cy="4248000"/>
                <a:chOff x="676279" y="46036"/>
                <a:chExt cx="1165225" cy="4021137"/>
              </a:xfrm>
            </p:grpSpPr>
            <p:sp>
              <p:nvSpPr>
                <p:cNvPr id="398" name="3 Forma libre"/>
                <p:cNvSpPr/>
                <p:nvPr/>
              </p:nvSpPr>
              <p:spPr>
                <a:xfrm>
                  <a:off x="722316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399" name="15 Forma libre"/>
                <p:cNvSpPr/>
                <p:nvPr/>
              </p:nvSpPr>
              <p:spPr>
                <a:xfrm>
                  <a:off x="676279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383" name="Group 88"/>
            <p:cNvGrpSpPr>
              <a:grpSpLocks/>
            </p:cNvGrpSpPr>
            <p:nvPr/>
          </p:nvGrpSpPr>
          <p:grpSpPr bwMode="auto">
            <a:xfrm>
              <a:off x="717096" y="0"/>
              <a:ext cx="77107" cy="86360"/>
              <a:chOff x="717096" y="0"/>
              <a:chExt cx="41" cy="41"/>
            </a:xfrm>
          </p:grpSpPr>
          <p:sp>
            <p:nvSpPr>
              <p:cNvPr id="384" name="Freeform 89"/>
              <p:cNvSpPr>
                <a:spLocks/>
              </p:cNvSpPr>
              <p:nvPr/>
            </p:nvSpPr>
            <p:spPr bwMode="auto">
              <a:xfrm>
                <a:off x="717096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85" name="Freeform 90"/>
              <p:cNvSpPr>
                <a:spLocks/>
              </p:cNvSpPr>
              <p:nvPr/>
            </p:nvSpPr>
            <p:spPr bwMode="auto">
              <a:xfrm>
                <a:off x="717097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86" name="Freeform 91"/>
              <p:cNvSpPr>
                <a:spLocks/>
              </p:cNvSpPr>
              <p:nvPr/>
            </p:nvSpPr>
            <p:spPr bwMode="auto">
              <a:xfrm>
                <a:off x="717100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87" name="Freeform 92"/>
              <p:cNvSpPr>
                <a:spLocks/>
              </p:cNvSpPr>
              <p:nvPr/>
            </p:nvSpPr>
            <p:spPr bwMode="auto">
              <a:xfrm>
                <a:off x="717103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88" name="Freeform 93"/>
              <p:cNvSpPr>
                <a:spLocks/>
              </p:cNvSpPr>
              <p:nvPr/>
            </p:nvSpPr>
            <p:spPr bwMode="auto">
              <a:xfrm>
                <a:off x="717100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89" name="Freeform 94"/>
              <p:cNvSpPr>
                <a:spLocks/>
              </p:cNvSpPr>
              <p:nvPr/>
            </p:nvSpPr>
            <p:spPr bwMode="auto">
              <a:xfrm>
                <a:off x="717117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90" name="Freeform 95"/>
              <p:cNvSpPr>
                <a:spLocks/>
              </p:cNvSpPr>
              <p:nvPr/>
            </p:nvSpPr>
            <p:spPr bwMode="auto">
              <a:xfrm>
                <a:off x="717120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91" name="Freeform 96"/>
              <p:cNvSpPr>
                <a:spLocks/>
              </p:cNvSpPr>
              <p:nvPr/>
            </p:nvSpPr>
            <p:spPr bwMode="auto">
              <a:xfrm>
                <a:off x="717121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92" name="Freeform 97"/>
              <p:cNvSpPr>
                <a:spLocks/>
              </p:cNvSpPr>
              <p:nvPr/>
            </p:nvSpPr>
            <p:spPr bwMode="auto">
              <a:xfrm>
                <a:off x="717109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93" name="Freeform 98"/>
              <p:cNvSpPr>
                <a:spLocks/>
              </p:cNvSpPr>
              <p:nvPr/>
            </p:nvSpPr>
            <p:spPr bwMode="auto">
              <a:xfrm>
                <a:off x="717097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94" name="Freeform 99"/>
              <p:cNvSpPr>
                <a:spLocks/>
              </p:cNvSpPr>
              <p:nvPr/>
            </p:nvSpPr>
            <p:spPr bwMode="auto">
              <a:xfrm>
                <a:off x="717110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95" name="Freeform 100"/>
              <p:cNvSpPr>
                <a:spLocks/>
              </p:cNvSpPr>
              <p:nvPr/>
            </p:nvSpPr>
            <p:spPr bwMode="auto">
              <a:xfrm>
                <a:off x="717131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363" name="94 Grupo"/>
          <p:cNvGrpSpPr/>
          <p:nvPr/>
        </p:nvGrpSpPr>
        <p:grpSpPr>
          <a:xfrm>
            <a:off x="2714611" y="766745"/>
            <a:ext cx="180000" cy="540000"/>
            <a:chOff x="1104904" y="0"/>
            <a:chExt cx="180001" cy="549527"/>
          </a:xfrm>
        </p:grpSpPr>
        <p:grpSp>
          <p:nvGrpSpPr>
            <p:cNvPr id="364" name="6 Grupo"/>
            <p:cNvGrpSpPr/>
            <p:nvPr/>
          </p:nvGrpSpPr>
          <p:grpSpPr>
            <a:xfrm>
              <a:off x="1104904" y="9524"/>
              <a:ext cx="180001" cy="540003"/>
              <a:chOff x="1104904" y="9524"/>
              <a:chExt cx="1188000" cy="4284512"/>
            </a:xfrm>
          </p:grpSpPr>
          <p:sp>
            <p:nvSpPr>
              <p:cNvPr id="378" name="7 Elipse"/>
              <p:cNvSpPr/>
              <p:nvPr/>
            </p:nvSpPr>
            <p:spPr>
              <a:xfrm>
                <a:off x="1295404" y="9524"/>
                <a:ext cx="576000" cy="612000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379" name="8 Grupo"/>
              <p:cNvGrpSpPr/>
              <p:nvPr/>
            </p:nvGrpSpPr>
            <p:grpSpPr>
              <a:xfrm>
                <a:off x="1104904" y="46036"/>
                <a:ext cx="1188000" cy="4248000"/>
                <a:chOff x="1104904" y="46036"/>
                <a:chExt cx="1165225" cy="4021137"/>
              </a:xfrm>
            </p:grpSpPr>
            <p:sp>
              <p:nvSpPr>
                <p:cNvPr id="380" name="3 Forma libre"/>
                <p:cNvSpPr/>
                <p:nvPr/>
              </p:nvSpPr>
              <p:spPr>
                <a:xfrm>
                  <a:off x="115094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381" name="10 Forma libre"/>
                <p:cNvSpPr/>
                <p:nvPr/>
              </p:nvSpPr>
              <p:spPr>
                <a:xfrm>
                  <a:off x="110490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365" name="Group 88"/>
            <p:cNvGrpSpPr>
              <a:grpSpLocks/>
            </p:cNvGrpSpPr>
            <p:nvPr/>
          </p:nvGrpSpPr>
          <p:grpSpPr bwMode="auto">
            <a:xfrm>
              <a:off x="1145721" y="0"/>
              <a:ext cx="77107" cy="86360"/>
              <a:chOff x="1145721" y="0"/>
              <a:chExt cx="41" cy="41"/>
            </a:xfrm>
          </p:grpSpPr>
          <p:sp>
            <p:nvSpPr>
              <p:cNvPr id="366" name="Freeform 89"/>
              <p:cNvSpPr>
                <a:spLocks/>
              </p:cNvSpPr>
              <p:nvPr/>
            </p:nvSpPr>
            <p:spPr bwMode="auto">
              <a:xfrm>
                <a:off x="1145721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67" name="Freeform 90"/>
              <p:cNvSpPr>
                <a:spLocks/>
              </p:cNvSpPr>
              <p:nvPr/>
            </p:nvSpPr>
            <p:spPr bwMode="auto">
              <a:xfrm>
                <a:off x="1145722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68" name="Freeform 91"/>
              <p:cNvSpPr>
                <a:spLocks/>
              </p:cNvSpPr>
              <p:nvPr/>
            </p:nvSpPr>
            <p:spPr bwMode="auto">
              <a:xfrm>
                <a:off x="1145725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69" name="Freeform 92"/>
              <p:cNvSpPr>
                <a:spLocks/>
              </p:cNvSpPr>
              <p:nvPr/>
            </p:nvSpPr>
            <p:spPr bwMode="auto">
              <a:xfrm>
                <a:off x="1145728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0" name="Freeform 93"/>
              <p:cNvSpPr>
                <a:spLocks/>
              </p:cNvSpPr>
              <p:nvPr/>
            </p:nvSpPr>
            <p:spPr bwMode="auto">
              <a:xfrm>
                <a:off x="1145725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1" name="Freeform 94"/>
              <p:cNvSpPr>
                <a:spLocks/>
              </p:cNvSpPr>
              <p:nvPr/>
            </p:nvSpPr>
            <p:spPr bwMode="auto">
              <a:xfrm>
                <a:off x="1145742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2" name="Freeform 95"/>
              <p:cNvSpPr>
                <a:spLocks/>
              </p:cNvSpPr>
              <p:nvPr/>
            </p:nvSpPr>
            <p:spPr bwMode="auto">
              <a:xfrm>
                <a:off x="1145745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3" name="Freeform 96"/>
              <p:cNvSpPr>
                <a:spLocks/>
              </p:cNvSpPr>
              <p:nvPr/>
            </p:nvSpPr>
            <p:spPr bwMode="auto">
              <a:xfrm>
                <a:off x="1145746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4" name="Freeform 97"/>
              <p:cNvSpPr>
                <a:spLocks/>
              </p:cNvSpPr>
              <p:nvPr/>
            </p:nvSpPr>
            <p:spPr bwMode="auto">
              <a:xfrm>
                <a:off x="1145734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5" name="Freeform 98"/>
              <p:cNvSpPr>
                <a:spLocks/>
              </p:cNvSpPr>
              <p:nvPr/>
            </p:nvSpPr>
            <p:spPr bwMode="auto">
              <a:xfrm>
                <a:off x="1145722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6" name="Freeform 99"/>
              <p:cNvSpPr>
                <a:spLocks/>
              </p:cNvSpPr>
              <p:nvPr/>
            </p:nvSpPr>
            <p:spPr bwMode="auto">
              <a:xfrm>
                <a:off x="1145735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377" name="Freeform 100"/>
              <p:cNvSpPr>
                <a:spLocks/>
              </p:cNvSpPr>
              <p:nvPr/>
            </p:nvSpPr>
            <p:spPr bwMode="auto">
              <a:xfrm>
                <a:off x="1145756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36" name="150 Grupo"/>
          <p:cNvGrpSpPr/>
          <p:nvPr/>
        </p:nvGrpSpPr>
        <p:grpSpPr>
          <a:xfrm>
            <a:off x="3071802" y="785794"/>
            <a:ext cx="216000" cy="540000"/>
            <a:chOff x="0" y="0"/>
            <a:chExt cx="180000" cy="562611"/>
          </a:xfrm>
        </p:grpSpPr>
        <p:grpSp>
          <p:nvGrpSpPr>
            <p:cNvPr id="488" name="4 Grupo"/>
            <p:cNvGrpSpPr/>
            <p:nvPr/>
          </p:nvGrpSpPr>
          <p:grpSpPr>
            <a:xfrm>
              <a:off x="0" y="0"/>
              <a:ext cx="180000" cy="540000"/>
              <a:chOff x="0" y="0"/>
              <a:chExt cx="1173162" cy="3562350"/>
            </a:xfrm>
          </p:grpSpPr>
          <p:sp>
            <p:nvSpPr>
              <p:cNvPr id="502" name="2 Forma libre"/>
              <p:cNvSpPr/>
              <p:nvPr/>
            </p:nvSpPr>
            <p:spPr>
              <a:xfrm>
                <a:off x="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03" name="3 Elipse"/>
              <p:cNvSpPr/>
              <p:nvPr/>
            </p:nvSpPr>
            <p:spPr>
              <a:xfrm>
                <a:off x="554037" y="3114675"/>
                <a:ext cx="390525" cy="447675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489" name="Group 88"/>
            <p:cNvGrpSpPr>
              <a:grpSpLocks/>
            </p:cNvGrpSpPr>
            <p:nvPr/>
          </p:nvGrpSpPr>
          <p:grpSpPr bwMode="auto">
            <a:xfrm>
              <a:off x="90033" y="476251"/>
              <a:ext cx="77107" cy="86360"/>
              <a:chOff x="90033" y="476251"/>
              <a:chExt cx="41" cy="41"/>
            </a:xfrm>
          </p:grpSpPr>
          <p:sp>
            <p:nvSpPr>
              <p:cNvPr id="490" name="Freeform 89"/>
              <p:cNvSpPr>
                <a:spLocks/>
              </p:cNvSpPr>
              <p:nvPr/>
            </p:nvSpPr>
            <p:spPr bwMode="auto">
              <a:xfrm>
                <a:off x="90033" y="476251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1" name="Freeform 90"/>
              <p:cNvSpPr>
                <a:spLocks/>
              </p:cNvSpPr>
              <p:nvPr/>
            </p:nvSpPr>
            <p:spPr bwMode="auto">
              <a:xfrm>
                <a:off x="90034" y="476252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2" name="Freeform 91"/>
              <p:cNvSpPr>
                <a:spLocks/>
              </p:cNvSpPr>
              <p:nvPr/>
            </p:nvSpPr>
            <p:spPr bwMode="auto">
              <a:xfrm>
                <a:off x="90037" y="476266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3" name="Freeform 92"/>
              <p:cNvSpPr>
                <a:spLocks/>
              </p:cNvSpPr>
              <p:nvPr/>
            </p:nvSpPr>
            <p:spPr bwMode="auto">
              <a:xfrm>
                <a:off x="90040" y="476256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4" name="Freeform 93"/>
              <p:cNvSpPr>
                <a:spLocks/>
              </p:cNvSpPr>
              <p:nvPr/>
            </p:nvSpPr>
            <p:spPr bwMode="auto">
              <a:xfrm>
                <a:off x="90037" y="476253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5" name="Freeform 94"/>
              <p:cNvSpPr>
                <a:spLocks/>
              </p:cNvSpPr>
              <p:nvPr/>
            </p:nvSpPr>
            <p:spPr bwMode="auto">
              <a:xfrm>
                <a:off x="90054" y="476256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6" name="Freeform 95"/>
              <p:cNvSpPr>
                <a:spLocks/>
              </p:cNvSpPr>
              <p:nvPr/>
            </p:nvSpPr>
            <p:spPr bwMode="auto">
              <a:xfrm>
                <a:off x="90057" y="476253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7" name="Freeform 96"/>
              <p:cNvSpPr>
                <a:spLocks/>
              </p:cNvSpPr>
              <p:nvPr/>
            </p:nvSpPr>
            <p:spPr bwMode="auto">
              <a:xfrm>
                <a:off x="90058" y="476267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8" name="Freeform 97"/>
              <p:cNvSpPr>
                <a:spLocks/>
              </p:cNvSpPr>
              <p:nvPr/>
            </p:nvSpPr>
            <p:spPr bwMode="auto">
              <a:xfrm>
                <a:off x="90046" y="476277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9" name="Freeform 98"/>
              <p:cNvSpPr>
                <a:spLocks/>
              </p:cNvSpPr>
              <p:nvPr/>
            </p:nvSpPr>
            <p:spPr bwMode="auto">
              <a:xfrm>
                <a:off x="90034" y="476269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0" name="Freeform 99"/>
              <p:cNvSpPr>
                <a:spLocks/>
              </p:cNvSpPr>
              <p:nvPr/>
            </p:nvSpPr>
            <p:spPr bwMode="auto">
              <a:xfrm>
                <a:off x="90047" y="476288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1" name="Freeform 100"/>
              <p:cNvSpPr>
                <a:spLocks/>
              </p:cNvSpPr>
              <p:nvPr/>
            </p:nvSpPr>
            <p:spPr bwMode="auto">
              <a:xfrm>
                <a:off x="90068" y="476271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37" name="149 Grupo"/>
          <p:cNvGrpSpPr/>
          <p:nvPr/>
        </p:nvGrpSpPr>
        <p:grpSpPr>
          <a:xfrm>
            <a:off x="3357554" y="785794"/>
            <a:ext cx="216000" cy="540000"/>
            <a:chOff x="390525" y="0"/>
            <a:chExt cx="180000" cy="553086"/>
          </a:xfrm>
        </p:grpSpPr>
        <p:grpSp>
          <p:nvGrpSpPr>
            <p:cNvPr id="472" name="16 Grupo"/>
            <p:cNvGrpSpPr/>
            <p:nvPr/>
          </p:nvGrpSpPr>
          <p:grpSpPr>
            <a:xfrm>
              <a:off x="390525" y="0"/>
              <a:ext cx="180000" cy="540000"/>
              <a:chOff x="390525" y="0"/>
              <a:chExt cx="1173162" cy="3562350"/>
            </a:xfrm>
            <a:solidFill>
              <a:srgbClr val="00B0F0"/>
            </a:solidFill>
          </p:grpSpPr>
          <p:sp>
            <p:nvSpPr>
              <p:cNvPr id="486" name="17 Forma libre"/>
              <p:cNvSpPr/>
              <p:nvPr/>
            </p:nvSpPr>
            <p:spPr>
              <a:xfrm>
                <a:off x="3905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487" name="18 Elipse"/>
              <p:cNvSpPr/>
              <p:nvPr/>
            </p:nvSpPr>
            <p:spPr>
              <a:xfrm>
                <a:off x="9445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473" name="Group 88"/>
            <p:cNvGrpSpPr>
              <a:grpSpLocks/>
            </p:cNvGrpSpPr>
            <p:nvPr/>
          </p:nvGrpSpPr>
          <p:grpSpPr bwMode="auto">
            <a:xfrm>
              <a:off x="471033" y="466726"/>
              <a:ext cx="77107" cy="86360"/>
              <a:chOff x="471033" y="466726"/>
              <a:chExt cx="41" cy="41"/>
            </a:xfrm>
          </p:grpSpPr>
          <p:sp>
            <p:nvSpPr>
              <p:cNvPr id="474" name="Freeform 89"/>
              <p:cNvSpPr>
                <a:spLocks/>
              </p:cNvSpPr>
              <p:nvPr/>
            </p:nvSpPr>
            <p:spPr bwMode="auto">
              <a:xfrm>
                <a:off x="47103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5" name="Freeform 90"/>
              <p:cNvSpPr>
                <a:spLocks/>
              </p:cNvSpPr>
              <p:nvPr/>
            </p:nvSpPr>
            <p:spPr bwMode="auto">
              <a:xfrm>
                <a:off x="47103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6" name="Freeform 91"/>
              <p:cNvSpPr>
                <a:spLocks/>
              </p:cNvSpPr>
              <p:nvPr/>
            </p:nvSpPr>
            <p:spPr bwMode="auto">
              <a:xfrm>
                <a:off x="47103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7" name="Freeform 92"/>
              <p:cNvSpPr>
                <a:spLocks/>
              </p:cNvSpPr>
              <p:nvPr/>
            </p:nvSpPr>
            <p:spPr bwMode="auto">
              <a:xfrm>
                <a:off x="47104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8" name="Freeform 93"/>
              <p:cNvSpPr>
                <a:spLocks/>
              </p:cNvSpPr>
              <p:nvPr/>
            </p:nvSpPr>
            <p:spPr bwMode="auto">
              <a:xfrm>
                <a:off x="47103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9" name="Freeform 94"/>
              <p:cNvSpPr>
                <a:spLocks/>
              </p:cNvSpPr>
              <p:nvPr/>
            </p:nvSpPr>
            <p:spPr bwMode="auto">
              <a:xfrm>
                <a:off x="47105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0" name="Freeform 95"/>
              <p:cNvSpPr>
                <a:spLocks/>
              </p:cNvSpPr>
              <p:nvPr/>
            </p:nvSpPr>
            <p:spPr bwMode="auto">
              <a:xfrm>
                <a:off x="47105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1" name="Freeform 96"/>
              <p:cNvSpPr>
                <a:spLocks/>
              </p:cNvSpPr>
              <p:nvPr/>
            </p:nvSpPr>
            <p:spPr bwMode="auto">
              <a:xfrm>
                <a:off x="47105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2" name="Freeform 97"/>
              <p:cNvSpPr>
                <a:spLocks/>
              </p:cNvSpPr>
              <p:nvPr/>
            </p:nvSpPr>
            <p:spPr bwMode="auto">
              <a:xfrm>
                <a:off x="47104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3" name="Freeform 98"/>
              <p:cNvSpPr>
                <a:spLocks/>
              </p:cNvSpPr>
              <p:nvPr/>
            </p:nvSpPr>
            <p:spPr bwMode="auto">
              <a:xfrm>
                <a:off x="47103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4" name="Freeform 99"/>
              <p:cNvSpPr>
                <a:spLocks/>
              </p:cNvSpPr>
              <p:nvPr/>
            </p:nvSpPr>
            <p:spPr bwMode="auto">
              <a:xfrm>
                <a:off x="47104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5" name="Freeform 100"/>
              <p:cNvSpPr>
                <a:spLocks/>
              </p:cNvSpPr>
              <p:nvPr/>
            </p:nvSpPr>
            <p:spPr bwMode="auto">
              <a:xfrm>
                <a:off x="47106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38" name="148 Grupo"/>
          <p:cNvGrpSpPr/>
          <p:nvPr/>
        </p:nvGrpSpPr>
        <p:grpSpPr>
          <a:xfrm>
            <a:off x="3643306" y="785794"/>
            <a:ext cx="216000" cy="540000"/>
            <a:chOff x="781050" y="0"/>
            <a:chExt cx="180000" cy="553086"/>
          </a:xfrm>
        </p:grpSpPr>
        <p:grpSp>
          <p:nvGrpSpPr>
            <p:cNvPr id="456" name="19 Grupo"/>
            <p:cNvGrpSpPr/>
            <p:nvPr/>
          </p:nvGrpSpPr>
          <p:grpSpPr>
            <a:xfrm>
              <a:off x="781050" y="0"/>
              <a:ext cx="180000" cy="540000"/>
              <a:chOff x="781050" y="0"/>
              <a:chExt cx="1173162" cy="3562350"/>
            </a:xfrm>
            <a:solidFill>
              <a:srgbClr val="FFC000"/>
            </a:solidFill>
          </p:grpSpPr>
          <p:sp>
            <p:nvSpPr>
              <p:cNvPr id="470" name="20 Forma libre"/>
              <p:cNvSpPr/>
              <p:nvPr/>
            </p:nvSpPr>
            <p:spPr>
              <a:xfrm>
                <a:off x="78105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471" name="21 Elipse"/>
              <p:cNvSpPr/>
              <p:nvPr/>
            </p:nvSpPr>
            <p:spPr>
              <a:xfrm>
                <a:off x="1335087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457" name="Group 88"/>
            <p:cNvGrpSpPr>
              <a:grpSpLocks/>
            </p:cNvGrpSpPr>
            <p:nvPr/>
          </p:nvGrpSpPr>
          <p:grpSpPr bwMode="auto">
            <a:xfrm>
              <a:off x="871083" y="466726"/>
              <a:ext cx="77107" cy="86360"/>
              <a:chOff x="871083" y="466726"/>
              <a:chExt cx="41" cy="41"/>
            </a:xfrm>
          </p:grpSpPr>
          <p:sp>
            <p:nvSpPr>
              <p:cNvPr id="458" name="Freeform 89"/>
              <p:cNvSpPr>
                <a:spLocks/>
              </p:cNvSpPr>
              <p:nvPr/>
            </p:nvSpPr>
            <p:spPr bwMode="auto">
              <a:xfrm>
                <a:off x="87108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9" name="Freeform 90"/>
              <p:cNvSpPr>
                <a:spLocks/>
              </p:cNvSpPr>
              <p:nvPr/>
            </p:nvSpPr>
            <p:spPr bwMode="auto">
              <a:xfrm>
                <a:off x="87108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0" name="Freeform 91"/>
              <p:cNvSpPr>
                <a:spLocks/>
              </p:cNvSpPr>
              <p:nvPr/>
            </p:nvSpPr>
            <p:spPr bwMode="auto">
              <a:xfrm>
                <a:off x="87108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1" name="Freeform 92"/>
              <p:cNvSpPr>
                <a:spLocks/>
              </p:cNvSpPr>
              <p:nvPr/>
            </p:nvSpPr>
            <p:spPr bwMode="auto">
              <a:xfrm>
                <a:off x="87109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2" name="Freeform 93"/>
              <p:cNvSpPr>
                <a:spLocks/>
              </p:cNvSpPr>
              <p:nvPr/>
            </p:nvSpPr>
            <p:spPr bwMode="auto">
              <a:xfrm>
                <a:off x="87108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3" name="Freeform 94"/>
              <p:cNvSpPr>
                <a:spLocks/>
              </p:cNvSpPr>
              <p:nvPr/>
            </p:nvSpPr>
            <p:spPr bwMode="auto">
              <a:xfrm>
                <a:off x="87110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4" name="Freeform 95"/>
              <p:cNvSpPr>
                <a:spLocks/>
              </p:cNvSpPr>
              <p:nvPr/>
            </p:nvSpPr>
            <p:spPr bwMode="auto">
              <a:xfrm>
                <a:off x="87110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5" name="Freeform 96"/>
              <p:cNvSpPr>
                <a:spLocks/>
              </p:cNvSpPr>
              <p:nvPr/>
            </p:nvSpPr>
            <p:spPr bwMode="auto">
              <a:xfrm>
                <a:off x="87110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6" name="Freeform 97"/>
              <p:cNvSpPr>
                <a:spLocks/>
              </p:cNvSpPr>
              <p:nvPr/>
            </p:nvSpPr>
            <p:spPr bwMode="auto">
              <a:xfrm>
                <a:off x="87109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7" name="Freeform 98"/>
              <p:cNvSpPr>
                <a:spLocks/>
              </p:cNvSpPr>
              <p:nvPr/>
            </p:nvSpPr>
            <p:spPr bwMode="auto">
              <a:xfrm>
                <a:off x="87108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8" name="Freeform 99"/>
              <p:cNvSpPr>
                <a:spLocks/>
              </p:cNvSpPr>
              <p:nvPr/>
            </p:nvSpPr>
            <p:spPr bwMode="auto">
              <a:xfrm>
                <a:off x="87109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9" name="Freeform 100"/>
              <p:cNvSpPr>
                <a:spLocks/>
              </p:cNvSpPr>
              <p:nvPr/>
            </p:nvSpPr>
            <p:spPr bwMode="auto">
              <a:xfrm>
                <a:off x="87111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39" name="147 Grupo"/>
          <p:cNvGrpSpPr/>
          <p:nvPr/>
        </p:nvGrpSpPr>
        <p:grpSpPr>
          <a:xfrm>
            <a:off x="3929058" y="785794"/>
            <a:ext cx="216000" cy="540000"/>
            <a:chOff x="1266825" y="0"/>
            <a:chExt cx="180000" cy="553086"/>
          </a:xfrm>
        </p:grpSpPr>
        <p:grpSp>
          <p:nvGrpSpPr>
            <p:cNvPr id="440" name="32 Grupo"/>
            <p:cNvGrpSpPr/>
            <p:nvPr/>
          </p:nvGrpSpPr>
          <p:grpSpPr>
            <a:xfrm>
              <a:off x="1266825" y="0"/>
              <a:ext cx="180000" cy="540000"/>
              <a:chOff x="1266825" y="0"/>
              <a:chExt cx="1173162" cy="3562350"/>
            </a:xfrm>
            <a:solidFill>
              <a:srgbClr val="C00000"/>
            </a:solidFill>
          </p:grpSpPr>
          <p:sp>
            <p:nvSpPr>
              <p:cNvPr id="454" name="33 Forma libre"/>
              <p:cNvSpPr/>
              <p:nvPr/>
            </p:nvSpPr>
            <p:spPr>
              <a:xfrm>
                <a:off x="12668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455" name="34 Elipse"/>
              <p:cNvSpPr/>
              <p:nvPr/>
            </p:nvSpPr>
            <p:spPr>
              <a:xfrm>
                <a:off x="18208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441" name="Group 88"/>
            <p:cNvGrpSpPr>
              <a:grpSpLocks/>
            </p:cNvGrpSpPr>
            <p:nvPr/>
          </p:nvGrpSpPr>
          <p:grpSpPr bwMode="auto">
            <a:xfrm>
              <a:off x="1356858" y="466726"/>
              <a:ext cx="77107" cy="86360"/>
              <a:chOff x="1356858" y="466726"/>
              <a:chExt cx="41" cy="41"/>
            </a:xfrm>
          </p:grpSpPr>
          <p:sp>
            <p:nvSpPr>
              <p:cNvPr id="442" name="Freeform 89"/>
              <p:cNvSpPr>
                <a:spLocks/>
              </p:cNvSpPr>
              <p:nvPr/>
            </p:nvSpPr>
            <p:spPr bwMode="auto">
              <a:xfrm>
                <a:off x="1356858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3" name="Freeform 90"/>
              <p:cNvSpPr>
                <a:spLocks/>
              </p:cNvSpPr>
              <p:nvPr/>
            </p:nvSpPr>
            <p:spPr bwMode="auto">
              <a:xfrm>
                <a:off x="1356859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4" name="Freeform 91"/>
              <p:cNvSpPr>
                <a:spLocks/>
              </p:cNvSpPr>
              <p:nvPr/>
            </p:nvSpPr>
            <p:spPr bwMode="auto">
              <a:xfrm>
                <a:off x="1356862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5" name="Freeform 92"/>
              <p:cNvSpPr>
                <a:spLocks/>
              </p:cNvSpPr>
              <p:nvPr/>
            </p:nvSpPr>
            <p:spPr bwMode="auto">
              <a:xfrm>
                <a:off x="1356865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6" name="Freeform 93"/>
              <p:cNvSpPr>
                <a:spLocks/>
              </p:cNvSpPr>
              <p:nvPr/>
            </p:nvSpPr>
            <p:spPr bwMode="auto">
              <a:xfrm>
                <a:off x="1356862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7" name="Freeform 94"/>
              <p:cNvSpPr>
                <a:spLocks/>
              </p:cNvSpPr>
              <p:nvPr/>
            </p:nvSpPr>
            <p:spPr bwMode="auto">
              <a:xfrm>
                <a:off x="1356879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8" name="Freeform 95"/>
              <p:cNvSpPr>
                <a:spLocks/>
              </p:cNvSpPr>
              <p:nvPr/>
            </p:nvSpPr>
            <p:spPr bwMode="auto">
              <a:xfrm>
                <a:off x="1356882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9" name="Freeform 96"/>
              <p:cNvSpPr>
                <a:spLocks/>
              </p:cNvSpPr>
              <p:nvPr/>
            </p:nvSpPr>
            <p:spPr bwMode="auto">
              <a:xfrm>
                <a:off x="1356883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0" name="Freeform 97"/>
              <p:cNvSpPr>
                <a:spLocks/>
              </p:cNvSpPr>
              <p:nvPr/>
            </p:nvSpPr>
            <p:spPr bwMode="auto">
              <a:xfrm>
                <a:off x="1356871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1" name="Freeform 98"/>
              <p:cNvSpPr>
                <a:spLocks/>
              </p:cNvSpPr>
              <p:nvPr/>
            </p:nvSpPr>
            <p:spPr bwMode="auto">
              <a:xfrm>
                <a:off x="1356859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2" name="Freeform 99"/>
              <p:cNvSpPr>
                <a:spLocks/>
              </p:cNvSpPr>
              <p:nvPr/>
            </p:nvSpPr>
            <p:spPr bwMode="auto">
              <a:xfrm>
                <a:off x="1356872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3" name="Freeform 100"/>
              <p:cNvSpPr>
                <a:spLocks/>
              </p:cNvSpPr>
              <p:nvPr/>
            </p:nvSpPr>
            <p:spPr bwMode="auto">
              <a:xfrm>
                <a:off x="1356893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sp>
        <p:nvSpPr>
          <p:cNvPr id="504" name="503 CuadroTexto"/>
          <p:cNvSpPr txBox="1"/>
          <p:nvPr/>
        </p:nvSpPr>
        <p:spPr>
          <a:xfrm>
            <a:off x="1928794" y="435769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con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</TotalTime>
  <Words>56</Words>
  <Application>Microsoft Office PowerPoint</Application>
  <PresentationFormat>Presentación en pantalla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SAofS</dc:title>
  <dc:creator>Tony M</dc:creator>
  <cp:lastModifiedBy>usuario</cp:lastModifiedBy>
  <cp:revision>83</cp:revision>
  <dcterms:created xsi:type="dcterms:W3CDTF">2015-08-07T10:02:33Z</dcterms:created>
  <dcterms:modified xsi:type="dcterms:W3CDTF">2018-07-15T07:12:05Z</dcterms:modified>
</cp:coreProperties>
</file>