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0000"/>
    <a:srgbClr val="00A000"/>
    <a:srgbClr val="00B000"/>
    <a:srgbClr val="003300"/>
    <a:srgbClr val="33CC33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134CFC2-202A-4586-A0DB-7BB68CE2DFEF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846D4C3-F4AF-4DBD-A154-493F534B75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000-B.00.Ca.T00.F00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46D4C3-F4AF-4DBD-A154-493F534B75D0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8D654-231B-4D0B-99A7-F3659AA249D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BDDC3-5003-4CA1-9246-2F553F4E0A3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CCE1-9BB4-413D-917F-109F203E4C4E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52B33-402F-4E2D-8E77-F1295C772E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A7D8-8324-4374-846A-1BB0608AC961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F107A-833C-45CD-98C9-C242CAEDE91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A5093-1402-454B-AE67-CE1139A46EA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94ECC-758C-430E-98A5-42AFDD8D64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99765-139A-4B62-8391-2AC57C2C13A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4054B-47F6-4F72-ABF3-69D2CD93EF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9E60-E2FD-42F2-9836-370BCC6E52E4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D7DB9-4B7B-4867-9413-6184173574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1602E-9B6B-4EE9-A8FE-8D85D9B0B819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3BB78-979C-4DB5-AC59-D565A61513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A2EA6-B1D0-4047-A265-FE3BAA99B0CC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00B8-1CEF-4315-8AA3-CC47441CBD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193E2-5D51-4D47-B423-3E31B37E086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2ADD9-9F29-4F60-AEE0-6C69A67137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E8323-65CA-4AA5-B418-1CAAF4E8D12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C771F-B26B-4BC1-A6CC-2F8506F5A13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3E1A2-030C-4816-B192-8F49B0046F25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CEB7E-36ED-4E1A-9073-A6626256C1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91067D-A152-4520-82E7-2929CE7BF25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CB8305-E2F8-4D24-8DA9-5908A5F19D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0" name="Rectangle 20" descr="Rombos transparentes"/>
          <p:cNvSpPr>
            <a:spLocks noChangeArrowheads="1"/>
          </p:cNvSpPr>
          <p:nvPr/>
        </p:nvSpPr>
        <p:spPr bwMode="auto">
          <a:xfrm>
            <a:off x="106363" y="2420938"/>
            <a:ext cx="144462" cy="503237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221" name="Rectangle 21" descr="Rombos transparentes"/>
          <p:cNvSpPr>
            <a:spLocks noChangeArrowheads="1"/>
          </p:cNvSpPr>
          <p:nvPr/>
        </p:nvSpPr>
        <p:spPr bwMode="auto">
          <a:xfrm>
            <a:off x="106363" y="3573463"/>
            <a:ext cx="144462" cy="503237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222" name="Rectangle 22" descr="Rombos transparentes"/>
          <p:cNvSpPr>
            <a:spLocks noChangeArrowheads="1"/>
          </p:cNvSpPr>
          <p:nvPr/>
        </p:nvSpPr>
        <p:spPr bwMode="auto">
          <a:xfrm>
            <a:off x="107950" y="2428868"/>
            <a:ext cx="144463" cy="503237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1223" name="Rectangle 23" descr="Rombos transparentes"/>
          <p:cNvSpPr>
            <a:spLocks noChangeArrowheads="1"/>
          </p:cNvSpPr>
          <p:nvPr/>
        </p:nvSpPr>
        <p:spPr bwMode="auto">
          <a:xfrm>
            <a:off x="107950" y="4149725"/>
            <a:ext cx="144463" cy="503238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grpSp>
        <p:nvGrpSpPr>
          <p:cNvPr id="51596" name="Group 396"/>
          <p:cNvGrpSpPr>
            <a:grpSpLocks/>
          </p:cNvGrpSpPr>
          <p:nvPr/>
        </p:nvGrpSpPr>
        <p:grpSpPr bwMode="auto">
          <a:xfrm>
            <a:off x="0" y="-26988"/>
            <a:ext cx="8890000" cy="7848601"/>
            <a:chOff x="0" y="-17"/>
            <a:chExt cx="5600" cy="4944"/>
          </a:xfrm>
        </p:grpSpPr>
        <p:grpSp>
          <p:nvGrpSpPr>
            <p:cNvPr id="51595" name="Group 395"/>
            <p:cNvGrpSpPr>
              <a:grpSpLocks/>
            </p:cNvGrpSpPr>
            <p:nvPr/>
          </p:nvGrpSpPr>
          <p:grpSpPr bwMode="auto">
            <a:xfrm>
              <a:off x="159" y="75"/>
              <a:ext cx="5441" cy="4852"/>
              <a:chOff x="159" y="75"/>
              <a:chExt cx="5441" cy="4852"/>
            </a:xfrm>
          </p:grpSpPr>
          <p:grpSp>
            <p:nvGrpSpPr>
              <p:cNvPr id="51594" name="Group 394"/>
              <p:cNvGrpSpPr>
                <a:grpSpLocks/>
              </p:cNvGrpSpPr>
              <p:nvPr/>
            </p:nvGrpSpPr>
            <p:grpSpPr bwMode="auto">
              <a:xfrm>
                <a:off x="159" y="75"/>
                <a:ext cx="5441" cy="4852"/>
                <a:chOff x="159" y="75"/>
                <a:chExt cx="5441" cy="4852"/>
              </a:xfrm>
            </p:grpSpPr>
            <p:sp>
              <p:nvSpPr>
                <p:cNvPr id="51204" name="Oval 4"/>
                <p:cNvSpPr>
                  <a:spLocks noChangeArrowheads="1"/>
                </p:cNvSpPr>
                <p:nvPr/>
              </p:nvSpPr>
              <p:spPr bwMode="auto">
                <a:xfrm rot="5400000">
                  <a:off x="2110" y="226"/>
                  <a:ext cx="1540" cy="1542"/>
                </a:xfrm>
                <a:prstGeom prst="ellips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grpSp>
              <p:nvGrpSpPr>
                <p:cNvPr id="51205" name="Group 5"/>
                <p:cNvGrpSpPr>
                  <a:grpSpLocks/>
                </p:cNvGrpSpPr>
                <p:nvPr/>
              </p:nvGrpSpPr>
              <p:grpSpPr bwMode="auto">
                <a:xfrm>
                  <a:off x="159" y="75"/>
                  <a:ext cx="5441" cy="4067"/>
                  <a:chOff x="204" y="102"/>
                  <a:chExt cx="5441" cy="4218"/>
                </a:xfrm>
              </p:grpSpPr>
              <p:sp>
                <p:nvSpPr>
                  <p:cNvPr id="51206" name="Rectangle 6" descr="Rombos transparentes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2858" y="-148"/>
                    <a:ext cx="136" cy="635"/>
                  </a:xfrm>
                  <a:prstGeom prst="rect">
                    <a:avLst/>
                  </a:prstGeom>
                  <a:pattFill prst="openDmnd">
                    <a:fgClr>
                      <a:schemeClr val="bg1"/>
                    </a:fgClr>
                    <a:bgClr>
                      <a:srgbClr val="008000"/>
                    </a:bgClr>
                  </a:pattFill>
                  <a:ln w="25400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  <p:sp>
                <p:nvSpPr>
                  <p:cNvPr id="5120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204" y="239"/>
                    <a:ext cx="5441" cy="4081"/>
                  </a:xfrm>
                  <a:prstGeom prst="rect">
                    <a:avLst/>
                  </a:prstGeom>
                  <a:noFill/>
                  <a:ln w="38100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s-ES"/>
                  </a:p>
                </p:txBody>
              </p:sp>
            </p:grpSp>
            <p:sp>
              <p:nvSpPr>
                <p:cNvPr id="51208" name="Rectangle 8"/>
                <p:cNvSpPr>
                  <a:spLocks noChangeArrowheads="1"/>
                </p:cNvSpPr>
                <p:nvPr/>
              </p:nvSpPr>
              <p:spPr bwMode="auto">
                <a:xfrm rot="5400000">
                  <a:off x="2283" y="-871"/>
                  <a:ext cx="1195" cy="3357"/>
                </a:xfrm>
                <a:prstGeom prst="rect">
                  <a:avLst/>
                </a:prstGeom>
                <a:solidFill>
                  <a:srgbClr val="00A000"/>
                </a:solidFill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1209" name="Rectangle 9"/>
                <p:cNvSpPr>
                  <a:spLocks noChangeArrowheads="1"/>
                </p:cNvSpPr>
                <p:nvPr/>
              </p:nvSpPr>
              <p:spPr bwMode="auto">
                <a:xfrm rot="5400000">
                  <a:off x="2667" y="-438"/>
                  <a:ext cx="408" cy="1709"/>
                </a:xfrm>
                <a:prstGeom prst="rect">
                  <a:avLst/>
                </a:prstGeom>
                <a:noFill/>
                <a:ln w="38100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1210" name="Oval 10"/>
                <p:cNvSpPr>
                  <a:spLocks noChangeArrowheads="1"/>
                </p:cNvSpPr>
                <p:nvPr/>
              </p:nvSpPr>
              <p:spPr bwMode="auto">
                <a:xfrm rot="5400000">
                  <a:off x="2835" y="985"/>
                  <a:ext cx="68" cy="68"/>
                </a:xfrm>
                <a:prstGeom prst="ellipse">
                  <a:avLst/>
                </a:pr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  <p:sp>
              <p:nvSpPr>
                <p:cNvPr id="51211" name="Oval 11"/>
                <p:cNvSpPr>
                  <a:spLocks noChangeArrowheads="1"/>
                </p:cNvSpPr>
                <p:nvPr/>
              </p:nvSpPr>
              <p:spPr bwMode="auto">
                <a:xfrm rot="5400000">
                  <a:off x="2108" y="3386"/>
                  <a:ext cx="1540" cy="1542"/>
                </a:xfrm>
                <a:prstGeom prst="ellips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s-ES"/>
                </a:p>
              </p:txBody>
            </p:sp>
          </p:grpSp>
          <p:sp>
            <p:nvSpPr>
              <p:cNvPr id="51212" name="Oval 12"/>
              <p:cNvSpPr>
                <a:spLocks noChangeArrowheads="1"/>
              </p:cNvSpPr>
              <p:nvPr/>
            </p:nvSpPr>
            <p:spPr bwMode="auto">
              <a:xfrm rot="5400000">
                <a:off x="2837" y="4110"/>
                <a:ext cx="68" cy="68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grpSp>
          <p:nvGrpSpPr>
            <p:cNvPr id="51213" name="Group 13"/>
            <p:cNvGrpSpPr>
              <a:grpSpLocks/>
            </p:cNvGrpSpPr>
            <p:nvPr/>
          </p:nvGrpSpPr>
          <p:grpSpPr bwMode="auto">
            <a:xfrm>
              <a:off x="0" y="-17"/>
              <a:ext cx="5527" cy="249"/>
              <a:chOff x="48" y="28"/>
              <a:chExt cx="5527" cy="227"/>
            </a:xfrm>
          </p:grpSpPr>
          <p:grpSp>
            <p:nvGrpSpPr>
              <p:cNvPr id="51214" name="Group 14"/>
              <p:cNvGrpSpPr>
                <a:grpSpLocks/>
              </p:cNvGrpSpPr>
              <p:nvPr/>
            </p:nvGrpSpPr>
            <p:grpSpPr bwMode="auto">
              <a:xfrm>
                <a:off x="48" y="28"/>
                <a:ext cx="110" cy="227"/>
                <a:chOff x="48" y="28"/>
                <a:chExt cx="110" cy="227"/>
              </a:xfrm>
            </p:grpSpPr>
            <p:sp>
              <p:nvSpPr>
                <p:cNvPr id="51215" name="AutoShape 15"/>
                <p:cNvSpPr>
                  <a:spLocks noChangeArrowheads="1"/>
                </p:cNvSpPr>
                <p:nvPr/>
              </p:nvSpPr>
              <p:spPr bwMode="auto">
                <a:xfrm rot="-14709635">
                  <a:off x="36" y="77"/>
                  <a:ext cx="125" cy="102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51216" name="Line 16"/>
                <p:cNvSpPr>
                  <a:spLocks noChangeShapeType="1"/>
                </p:cNvSpPr>
                <p:nvPr/>
              </p:nvSpPr>
              <p:spPr bwMode="auto">
                <a:xfrm rot="-1989491">
                  <a:off x="157" y="28"/>
                  <a:ext cx="1" cy="227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51217" name="Group 17"/>
              <p:cNvGrpSpPr>
                <a:grpSpLocks/>
              </p:cNvGrpSpPr>
              <p:nvPr/>
            </p:nvGrpSpPr>
            <p:grpSpPr bwMode="auto">
              <a:xfrm>
                <a:off x="5465" y="28"/>
                <a:ext cx="110" cy="227"/>
                <a:chOff x="48" y="28"/>
                <a:chExt cx="110" cy="227"/>
              </a:xfrm>
            </p:grpSpPr>
            <p:sp>
              <p:nvSpPr>
                <p:cNvPr id="51218" name="AutoShape 18"/>
                <p:cNvSpPr>
                  <a:spLocks noChangeArrowheads="1"/>
                </p:cNvSpPr>
                <p:nvPr/>
              </p:nvSpPr>
              <p:spPr bwMode="auto">
                <a:xfrm rot="-14709635">
                  <a:off x="36" y="77"/>
                  <a:ext cx="125" cy="102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51219" name="Line 19"/>
                <p:cNvSpPr>
                  <a:spLocks noChangeShapeType="1"/>
                </p:cNvSpPr>
                <p:nvPr/>
              </p:nvSpPr>
              <p:spPr bwMode="auto">
                <a:xfrm rot="-1989491">
                  <a:off x="157" y="28"/>
                  <a:ext cx="1" cy="227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</p:grpSp>
      <p:grpSp>
        <p:nvGrpSpPr>
          <p:cNvPr id="154" name="153 Grupo"/>
          <p:cNvGrpSpPr/>
          <p:nvPr/>
        </p:nvGrpSpPr>
        <p:grpSpPr>
          <a:xfrm>
            <a:off x="0" y="5929330"/>
            <a:ext cx="862013" cy="928670"/>
            <a:chOff x="0" y="5929330"/>
            <a:chExt cx="862013" cy="928670"/>
          </a:xfrm>
        </p:grpSpPr>
        <p:sp>
          <p:nvSpPr>
            <p:cNvPr id="155" name="56 CuadroTexto"/>
            <p:cNvSpPr txBox="1">
              <a:spLocks noChangeArrowheads="1"/>
            </p:cNvSpPr>
            <p:nvPr/>
          </p:nvSpPr>
          <p:spPr bwMode="auto">
            <a:xfrm>
              <a:off x="0" y="6553200"/>
              <a:ext cx="862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solidFill>
                    <a:srgbClr val="336600"/>
                  </a:solidFill>
                </a:rPr>
                <a:t>Tony M</a:t>
              </a:r>
              <a:endParaRPr lang="es-ES" sz="1400">
                <a:solidFill>
                  <a:srgbClr val="336600"/>
                </a:solidFill>
              </a:endParaRPr>
            </a:p>
          </p:txBody>
        </p:sp>
        <p:grpSp>
          <p:nvGrpSpPr>
            <p:cNvPr id="156" name="22 Grupo"/>
            <p:cNvGrpSpPr/>
            <p:nvPr/>
          </p:nvGrpSpPr>
          <p:grpSpPr>
            <a:xfrm>
              <a:off x="357158" y="5929330"/>
              <a:ext cx="357190" cy="642942"/>
              <a:chOff x="0" y="0"/>
              <a:chExt cx="476251" cy="685824"/>
            </a:xfrm>
            <a:solidFill>
              <a:schemeClr val="accent3">
                <a:lumMod val="50000"/>
              </a:schemeClr>
            </a:solidFill>
          </p:grpSpPr>
          <p:grpSp>
            <p:nvGrpSpPr>
              <p:cNvPr id="157" name="35 Grupo"/>
              <p:cNvGrpSpPr/>
              <p:nvPr/>
            </p:nvGrpSpPr>
            <p:grpSpPr>
              <a:xfrm>
                <a:off x="0" y="0"/>
                <a:ext cx="476251" cy="685824"/>
                <a:chOff x="0" y="0"/>
                <a:chExt cx="2221734" cy="3572200"/>
              </a:xfrm>
              <a:grpFill/>
            </p:grpSpPr>
            <p:grpSp>
              <p:nvGrpSpPr>
                <p:cNvPr id="167" name="33 Grupo"/>
                <p:cNvGrpSpPr/>
                <p:nvPr/>
              </p:nvGrpSpPr>
              <p:grpSpPr>
                <a:xfrm>
                  <a:off x="0" y="0"/>
                  <a:ext cx="2221734" cy="3572200"/>
                  <a:chOff x="0" y="0"/>
                  <a:chExt cx="2221734" cy="3572200"/>
                </a:xfrm>
                <a:grpFill/>
              </p:grpSpPr>
              <p:grpSp>
                <p:nvGrpSpPr>
                  <p:cNvPr id="169" name="31 Grupo"/>
                  <p:cNvGrpSpPr/>
                  <p:nvPr/>
                </p:nvGrpSpPr>
                <p:grpSpPr>
                  <a:xfrm>
                    <a:off x="0" y="0"/>
                    <a:ext cx="1825348" cy="3572200"/>
                    <a:chOff x="0" y="0"/>
                    <a:chExt cx="1825348" cy="3572200"/>
                  </a:xfrm>
                  <a:grpFill/>
                </p:grpSpPr>
                <p:sp>
                  <p:nvSpPr>
                    <p:cNvPr id="171" name="22 Elipse"/>
                    <p:cNvSpPr/>
                    <p:nvPr/>
                  </p:nvSpPr>
                  <p:spPr>
                    <a:xfrm>
                      <a:off x="1285346" y="0"/>
                      <a:ext cx="540002" cy="539999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172" name="23 Forma libre"/>
                    <p:cNvSpPr/>
                    <p:nvPr/>
                  </p:nvSpPr>
                  <p:spPr>
                    <a:xfrm>
                      <a:off x="0" y="572032"/>
                      <a:ext cx="1763452" cy="3000168"/>
                    </a:xfrm>
                    <a:custGeom>
                      <a:avLst/>
                      <a:gdLst>
                        <a:gd name="connsiteX0" fmla="*/ 209021 w 1763448"/>
                        <a:gd name="connsiteY0" fmla="*/ 474928 h 2688168"/>
                        <a:gd name="connsiteX1" fmla="*/ 248709 w 1763448"/>
                        <a:gd name="connsiteY1" fmla="*/ 538428 h 2688168"/>
                        <a:gd name="connsiteX2" fmla="*/ 701146 w 1763448"/>
                        <a:gd name="connsiteY2" fmla="*/ 355865 h 2688168"/>
                        <a:gd name="connsiteX3" fmla="*/ 971021 w 1763448"/>
                        <a:gd name="connsiteY3" fmla="*/ 339990 h 2688168"/>
                        <a:gd name="connsiteX4" fmla="*/ 1185334 w 1763448"/>
                        <a:gd name="connsiteY4" fmla="*/ 427303 h 2688168"/>
                        <a:gd name="connsiteX5" fmla="*/ 1288521 w 1763448"/>
                        <a:gd name="connsiteY5" fmla="*/ 586053 h 2688168"/>
                        <a:gd name="connsiteX6" fmla="*/ 1344084 w 1763448"/>
                        <a:gd name="connsiteY6" fmla="*/ 744803 h 2688168"/>
                        <a:gd name="connsiteX7" fmla="*/ 1320271 w 1763448"/>
                        <a:gd name="connsiteY7" fmla="*/ 1070240 h 2688168"/>
                        <a:gd name="connsiteX8" fmla="*/ 1248834 w 1763448"/>
                        <a:gd name="connsiteY8" fmla="*/ 1260740 h 2688168"/>
                        <a:gd name="connsiteX9" fmla="*/ 1090084 w 1763448"/>
                        <a:gd name="connsiteY9" fmla="*/ 1522678 h 2688168"/>
                        <a:gd name="connsiteX10" fmla="*/ 796396 w 1763448"/>
                        <a:gd name="connsiteY10" fmla="*/ 1856053 h 2688168"/>
                        <a:gd name="connsiteX11" fmla="*/ 510646 w 1763448"/>
                        <a:gd name="connsiteY11" fmla="*/ 2181490 h 2688168"/>
                        <a:gd name="connsiteX12" fmla="*/ 272521 w 1763448"/>
                        <a:gd name="connsiteY12" fmla="*/ 2403740 h 2688168"/>
                        <a:gd name="connsiteX13" fmla="*/ 82021 w 1763448"/>
                        <a:gd name="connsiteY13" fmla="*/ 2578365 h 2688168"/>
                        <a:gd name="connsiteX14" fmla="*/ 113771 w 1763448"/>
                        <a:gd name="connsiteY14" fmla="*/ 2618053 h 2688168"/>
                        <a:gd name="connsiteX15" fmla="*/ 764646 w 1763448"/>
                        <a:gd name="connsiteY15" fmla="*/ 2157678 h 2688168"/>
                        <a:gd name="connsiteX16" fmla="*/ 1217084 w 1763448"/>
                        <a:gd name="connsiteY16" fmla="*/ 1768740 h 2688168"/>
                        <a:gd name="connsiteX17" fmla="*/ 1558396 w 1763448"/>
                        <a:gd name="connsiteY17" fmla="*/ 1371865 h 2688168"/>
                        <a:gd name="connsiteX18" fmla="*/ 1709209 w 1763448"/>
                        <a:gd name="connsiteY18" fmla="*/ 1070240 h 2688168"/>
                        <a:gd name="connsiteX19" fmla="*/ 1748896 w 1763448"/>
                        <a:gd name="connsiteY19" fmla="*/ 824178 h 2688168"/>
                        <a:gd name="connsiteX20" fmla="*/ 1748896 w 1763448"/>
                        <a:gd name="connsiteY20" fmla="*/ 482865 h 2688168"/>
                        <a:gd name="connsiteX21" fmla="*/ 1661584 w 1763448"/>
                        <a:gd name="connsiteY21" fmla="*/ 244740 h 2688168"/>
                        <a:gd name="connsiteX22" fmla="*/ 1455209 w 1763448"/>
                        <a:gd name="connsiteY22" fmla="*/ 93928 h 2688168"/>
                        <a:gd name="connsiteX23" fmla="*/ 1201209 w 1763448"/>
                        <a:gd name="connsiteY23" fmla="*/ 6615 h 2688168"/>
                        <a:gd name="connsiteX24" fmla="*/ 891646 w 1763448"/>
                        <a:gd name="connsiteY24" fmla="*/ 54240 h 2688168"/>
                        <a:gd name="connsiteX25" fmla="*/ 605896 w 1763448"/>
                        <a:gd name="connsiteY25" fmla="*/ 205053 h 2688168"/>
                        <a:gd name="connsiteX26" fmla="*/ 375709 w 1763448"/>
                        <a:gd name="connsiteY26" fmla="*/ 379678 h 2688168"/>
                        <a:gd name="connsiteX27" fmla="*/ 209021 w 1763448"/>
                        <a:gd name="connsiteY27" fmla="*/ 474928 h 26881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</a:cxnLst>
                      <a:rect l="l" t="t" r="r" b="b"/>
                      <a:pathLst>
                        <a:path w="1763448" h="2688168">
                          <a:moveTo>
                            <a:pt x="209021" y="474928"/>
                          </a:moveTo>
                          <a:cubicBezTo>
                            <a:pt x="187854" y="501386"/>
                            <a:pt x="166688" y="558272"/>
                            <a:pt x="248709" y="538428"/>
                          </a:cubicBezTo>
                          <a:cubicBezTo>
                            <a:pt x="330730" y="518584"/>
                            <a:pt x="580761" y="388938"/>
                            <a:pt x="701146" y="355865"/>
                          </a:cubicBezTo>
                          <a:cubicBezTo>
                            <a:pt x="821531" y="322792"/>
                            <a:pt x="890323" y="328084"/>
                            <a:pt x="971021" y="339990"/>
                          </a:cubicBezTo>
                          <a:cubicBezTo>
                            <a:pt x="1051719" y="351896"/>
                            <a:pt x="1132417" y="386293"/>
                            <a:pt x="1185334" y="427303"/>
                          </a:cubicBezTo>
                          <a:cubicBezTo>
                            <a:pt x="1238251" y="468313"/>
                            <a:pt x="1262063" y="533136"/>
                            <a:pt x="1288521" y="586053"/>
                          </a:cubicBezTo>
                          <a:cubicBezTo>
                            <a:pt x="1314979" y="638970"/>
                            <a:pt x="1338792" y="664105"/>
                            <a:pt x="1344084" y="744803"/>
                          </a:cubicBezTo>
                          <a:cubicBezTo>
                            <a:pt x="1349376" y="825501"/>
                            <a:pt x="1336146" y="984251"/>
                            <a:pt x="1320271" y="1070240"/>
                          </a:cubicBezTo>
                          <a:cubicBezTo>
                            <a:pt x="1304396" y="1156229"/>
                            <a:pt x="1287199" y="1185334"/>
                            <a:pt x="1248834" y="1260740"/>
                          </a:cubicBezTo>
                          <a:cubicBezTo>
                            <a:pt x="1210470" y="1336146"/>
                            <a:pt x="1165490" y="1423459"/>
                            <a:pt x="1090084" y="1522678"/>
                          </a:cubicBezTo>
                          <a:cubicBezTo>
                            <a:pt x="1014678" y="1621897"/>
                            <a:pt x="796396" y="1856053"/>
                            <a:pt x="796396" y="1856053"/>
                          </a:cubicBezTo>
                          <a:cubicBezTo>
                            <a:pt x="699823" y="1965855"/>
                            <a:pt x="597958" y="2090209"/>
                            <a:pt x="510646" y="2181490"/>
                          </a:cubicBezTo>
                          <a:cubicBezTo>
                            <a:pt x="423334" y="2272771"/>
                            <a:pt x="272521" y="2403740"/>
                            <a:pt x="272521" y="2403740"/>
                          </a:cubicBezTo>
                          <a:cubicBezTo>
                            <a:pt x="201084" y="2469886"/>
                            <a:pt x="108479" y="2542646"/>
                            <a:pt x="82021" y="2578365"/>
                          </a:cubicBezTo>
                          <a:cubicBezTo>
                            <a:pt x="55563" y="2614084"/>
                            <a:pt x="0" y="2688168"/>
                            <a:pt x="113771" y="2618053"/>
                          </a:cubicBezTo>
                          <a:cubicBezTo>
                            <a:pt x="227542" y="2547939"/>
                            <a:pt x="580760" y="2299230"/>
                            <a:pt x="764646" y="2157678"/>
                          </a:cubicBezTo>
                          <a:cubicBezTo>
                            <a:pt x="948532" y="2016126"/>
                            <a:pt x="1084792" y="1899709"/>
                            <a:pt x="1217084" y="1768740"/>
                          </a:cubicBezTo>
                          <a:cubicBezTo>
                            <a:pt x="1349376" y="1637771"/>
                            <a:pt x="1476375" y="1488282"/>
                            <a:pt x="1558396" y="1371865"/>
                          </a:cubicBezTo>
                          <a:cubicBezTo>
                            <a:pt x="1640417" y="1255448"/>
                            <a:pt x="1677459" y="1161521"/>
                            <a:pt x="1709209" y="1070240"/>
                          </a:cubicBezTo>
                          <a:cubicBezTo>
                            <a:pt x="1740959" y="978959"/>
                            <a:pt x="1742282" y="922074"/>
                            <a:pt x="1748896" y="824178"/>
                          </a:cubicBezTo>
                          <a:cubicBezTo>
                            <a:pt x="1755510" y="726282"/>
                            <a:pt x="1763448" y="579438"/>
                            <a:pt x="1748896" y="482865"/>
                          </a:cubicBezTo>
                          <a:cubicBezTo>
                            <a:pt x="1734344" y="386292"/>
                            <a:pt x="1710532" y="309563"/>
                            <a:pt x="1661584" y="244740"/>
                          </a:cubicBezTo>
                          <a:cubicBezTo>
                            <a:pt x="1612636" y="179917"/>
                            <a:pt x="1531938" y="133616"/>
                            <a:pt x="1455209" y="93928"/>
                          </a:cubicBezTo>
                          <a:cubicBezTo>
                            <a:pt x="1378480" y="54241"/>
                            <a:pt x="1295136" y="13230"/>
                            <a:pt x="1201209" y="6615"/>
                          </a:cubicBezTo>
                          <a:cubicBezTo>
                            <a:pt x="1107282" y="0"/>
                            <a:pt x="990865" y="21167"/>
                            <a:pt x="891646" y="54240"/>
                          </a:cubicBezTo>
                          <a:cubicBezTo>
                            <a:pt x="792427" y="87313"/>
                            <a:pt x="691886" y="150813"/>
                            <a:pt x="605896" y="205053"/>
                          </a:cubicBezTo>
                          <a:cubicBezTo>
                            <a:pt x="519907" y="259293"/>
                            <a:pt x="443178" y="332053"/>
                            <a:pt x="375709" y="379678"/>
                          </a:cubicBezTo>
                          <a:cubicBezTo>
                            <a:pt x="308240" y="427303"/>
                            <a:pt x="230188" y="448470"/>
                            <a:pt x="209021" y="474928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</p:grpSp>
              <p:sp>
                <p:nvSpPr>
                  <p:cNvPr id="170" name="19 Forma libre"/>
                  <p:cNvSpPr/>
                  <p:nvPr/>
                </p:nvSpPr>
                <p:spPr>
                  <a:xfrm>
                    <a:off x="1909708" y="965742"/>
                    <a:ext cx="312026" cy="852712"/>
                  </a:xfrm>
                  <a:custGeom>
                    <a:avLst/>
                    <a:gdLst>
                      <a:gd name="connsiteX0" fmla="*/ 0 w 312026"/>
                      <a:gd name="connsiteY0" fmla="*/ 0 h 834259"/>
                      <a:gd name="connsiteX1" fmla="*/ 190500 w 312026"/>
                      <a:gd name="connsiteY1" fmla="*/ 170793 h 834259"/>
                      <a:gd name="connsiteX2" fmla="*/ 256190 w 312026"/>
                      <a:gd name="connsiteY2" fmla="*/ 302173 h 834259"/>
                      <a:gd name="connsiteX3" fmla="*/ 289035 w 312026"/>
                      <a:gd name="connsiteY3" fmla="*/ 426983 h 834259"/>
                      <a:gd name="connsiteX4" fmla="*/ 282466 w 312026"/>
                      <a:gd name="connsiteY4" fmla="*/ 525517 h 834259"/>
                      <a:gd name="connsiteX5" fmla="*/ 111673 w 312026"/>
                      <a:gd name="connsiteY5" fmla="*/ 834259 h 834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12026" h="834259">
                        <a:moveTo>
                          <a:pt x="0" y="0"/>
                        </a:moveTo>
                        <a:cubicBezTo>
                          <a:pt x="73901" y="60215"/>
                          <a:pt x="147802" y="120431"/>
                          <a:pt x="190500" y="170793"/>
                        </a:cubicBezTo>
                        <a:cubicBezTo>
                          <a:pt x="233198" y="221155"/>
                          <a:pt x="239768" y="259475"/>
                          <a:pt x="256190" y="302173"/>
                        </a:cubicBezTo>
                        <a:cubicBezTo>
                          <a:pt x="272612" y="344871"/>
                          <a:pt x="284656" y="389759"/>
                          <a:pt x="289035" y="426983"/>
                        </a:cubicBezTo>
                        <a:cubicBezTo>
                          <a:pt x="293414" y="464207"/>
                          <a:pt x="312026" y="457638"/>
                          <a:pt x="282466" y="525517"/>
                        </a:cubicBezTo>
                        <a:cubicBezTo>
                          <a:pt x="252906" y="593396"/>
                          <a:pt x="182289" y="713827"/>
                          <a:pt x="111673" y="834259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  <p:sp>
              <p:nvSpPr>
                <p:cNvPr id="168" name="17 Forma libre"/>
                <p:cNvSpPr/>
                <p:nvPr/>
              </p:nvSpPr>
              <p:spPr>
                <a:xfrm>
                  <a:off x="12686" y="1422465"/>
                  <a:ext cx="755429" cy="1193796"/>
                </a:xfrm>
                <a:custGeom>
                  <a:avLst/>
                  <a:gdLst>
                    <a:gd name="connsiteX0" fmla="*/ 617483 w 755431"/>
                    <a:gd name="connsiteY0" fmla="*/ 0 h 952500"/>
                    <a:gd name="connsiteX1" fmla="*/ 683172 w 755431"/>
                    <a:gd name="connsiteY1" fmla="*/ 210207 h 952500"/>
                    <a:gd name="connsiteX2" fmla="*/ 742293 w 755431"/>
                    <a:gd name="connsiteY2" fmla="*/ 394138 h 952500"/>
                    <a:gd name="connsiteX3" fmla="*/ 755431 w 755431"/>
                    <a:gd name="connsiteY3" fmla="*/ 472965 h 952500"/>
                    <a:gd name="connsiteX4" fmla="*/ 742293 w 755431"/>
                    <a:gd name="connsiteY4" fmla="*/ 545224 h 952500"/>
                    <a:gd name="connsiteX5" fmla="*/ 683172 w 755431"/>
                    <a:gd name="connsiteY5" fmla="*/ 624052 h 952500"/>
                    <a:gd name="connsiteX6" fmla="*/ 624052 w 755431"/>
                    <a:gd name="connsiteY6" fmla="*/ 643758 h 952500"/>
                    <a:gd name="connsiteX7" fmla="*/ 420414 w 755431"/>
                    <a:gd name="connsiteY7" fmla="*/ 650327 h 952500"/>
                    <a:gd name="connsiteX8" fmla="*/ 295603 w 755431"/>
                    <a:gd name="connsiteY8" fmla="*/ 670034 h 952500"/>
                    <a:gd name="connsiteX9" fmla="*/ 216776 w 755431"/>
                    <a:gd name="connsiteY9" fmla="*/ 716017 h 952500"/>
                    <a:gd name="connsiteX10" fmla="*/ 137948 w 755431"/>
                    <a:gd name="connsiteY10" fmla="*/ 781707 h 952500"/>
                    <a:gd name="connsiteX11" fmla="*/ 0 w 755431"/>
                    <a:gd name="connsiteY11" fmla="*/ 952500 h 952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55431" h="952500">
                      <a:moveTo>
                        <a:pt x="617483" y="0"/>
                      </a:moveTo>
                      <a:cubicBezTo>
                        <a:pt x="639926" y="72258"/>
                        <a:pt x="662370" y="144517"/>
                        <a:pt x="683172" y="210207"/>
                      </a:cubicBezTo>
                      <a:cubicBezTo>
                        <a:pt x="703974" y="275897"/>
                        <a:pt x="730250" y="350345"/>
                        <a:pt x="742293" y="394138"/>
                      </a:cubicBezTo>
                      <a:cubicBezTo>
                        <a:pt x="754336" y="437931"/>
                        <a:pt x="755431" y="447784"/>
                        <a:pt x="755431" y="472965"/>
                      </a:cubicBezTo>
                      <a:cubicBezTo>
                        <a:pt x="755431" y="498146"/>
                        <a:pt x="754336" y="520043"/>
                        <a:pt x="742293" y="545224"/>
                      </a:cubicBezTo>
                      <a:cubicBezTo>
                        <a:pt x="730250" y="570405"/>
                        <a:pt x="702879" y="607630"/>
                        <a:pt x="683172" y="624052"/>
                      </a:cubicBezTo>
                      <a:cubicBezTo>
                        <a:pt x="663465" y="640474"/>
                        <a:pt x="667845" y="639379"/>
                        <a:pt x="624052" y="643758"/>
                      </a:cubicBezTo>
                      <a:cubicBezTo>
                        <a:pt x="580259" y="648137"/>
                        <a:pt x="475155" y="645948"/>
                        <a:pt x="420414" y="650327"/>
                      </a:cubicBezTo>
                      <a:cubicBezTo>
                        <a:pt x="365673" y="654706"/>
                        <a:pt x="329543" y="659086"/>
                        <a:pt x="295603" y="670034"/>
                      </a:cubicBezTo>
                      <a:cubicBezTo>
                        <a:pt x="261663" y="680982"/>
                        <a:pt x="243052" y="697405"/>
                        <a:pt x="216776" y="716017"/>
                      </a:cubicBezTo>
                      <a:cubicBezTo>
                        <a:pt x="190500" y="734629"/>
                        <a:pt x="174077" y="742293"/>
                        <a:pt x="137948" y="781707"/>
                      </a:cubicBezTo>
                      <a:cubicBezTo>
                        <a:pt x="101819" y="821121"/>
                        <a:pt x="50909" y="886810"/>
                        <a:pt x="0" y="952500"/>
                      </a:cubicBezTo>
                    </a:path>
                  </a:pathLst>
                </a:custGeom>
                <a:noFill/>
                <a:ln w="190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  <p:grpSp>
            <p:nvGrpSpPr>
              <p:cNvPr id="158" name="21 Grupo"/>
              <p:cNvGrpSpPr/>
              <p:nvPr/>
            </p:nvGrpSpPr>
            <p:grpSpPr>
              <a:xfrm>
                <a:off x="219381" y="550563"/>
                <a:ext cx="107201" cy="97203"/>
                <a:chOff x="219381" y="550563"/>
                <a:chExt cx="107201" cy="97203"/>
              </a:xfrm>
              <a:grpFill/>
            </p:grpSpPr>
            <p:grpSp>
              <p:nvGrpSpPr>
                <p:cNvPr id="159" name="19 Grupo"/>
                <p:cNvGrpSpPr/>
                <p:nvPr/>
              </p:nvGrpSpPr>
              <p:grpSpPr>
                <a:xfrm>
                  <a:off x="221062" y="551071"/>
                  <a:ext cx="105520" cy="89881"/>
                  <a:chOff x="221062" y="551071"/>
                  <a:chExt cx="2383361" cy="2005179"/>
                </a:xfrm>
                <a:grpFill/>
              </p:grpSpPr>
              <p:sp>
                <p:nvSpPr>
                  <p:cNvPr id="161" name="6 Pentágono regular"/>
                  <p:cNvSpPr/>
                  <p:nvPr/>
                </p:nvSpPr>
                <p:spPr>
                  <a:xfrm>
                    <a:off x="720001" y="963395"/>
                    <a:ext cx="1368000" cy="122400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62" name="13 Pentágono regular"/>
                  <p:cNvSpPr/>
                  <p:nvPr/>
                </p:nvSpPr>
                <p:spPr>
                  <a:xfrm rot="10800000">
                    <a:off x="754043" y="551071"/>
                    <a:ext cx="1294390" cy="37567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63" name="14 Pentágono regular"/>
                  <p:cNvSpPr/>
                  <p:nvPr/>
                </p:nvSpPr>
                <p:spPr>
                  <a:xfrm rot="15017887">
                    <a:off x="1673483" y="1163386"/>
                    <a:ext cx="1272295" cy="382193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64" name="15 Pentágono regular"/>
                  <p:cNvSpPr/>
                  <p:nvPr/>
                </p:nvSpPr>
                <p:spPr>
                  <a:xfrm rot="19553238">
                    <a:off x="1351051" y="2168299"/>
                    <a:ext cx="1253372" cy="387951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65" name="16 Pentágono regular"/>
                  <p:cNvSpPr/>
                  <p:nvPr/>
                </p:nvSpPr>
                <p:spPr>
                  <a:xfrm rot="1929554">
                    <a:off x="221062" y="2174720"/>
                    <a:ext cx="1294390" cy="37567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66" name="17 Pentágono regular"/>
                  <p:cNvSpPr/>
                  <p:nvPr/>
                </p:nvSpPr>
                <p:spPr>
                  <a:xfrm rot="6574687">
                    <a:off x="-132924" y="1170154"/>
                    <a:ext cx="1272295" cy="382193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  <p:sp>
              <p:nvSpPr>
                <p:cNvPr id="160" name="5 Elipse"/>
                <p:cNvSpPr/>
                <p:nvPr/>
              </p:nvSpPr>
              <p:spPr>
                <a:xfrm>
                  <a:off x="219381" y="550563"/>
                  <a:ext cx="105004" cy="97203"/>
                </a:xfrm>
                <a:prstGeom prst="ellipse">
                  <a:avLst/>
                </a:prstGeom>
                <a:noFill/>
                <a:ln w="63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</p:grpSp>
      <p:grpSp>
        <p:nvGrpSpPr>
          <p:cNvPr id="297" name="Group 36"/>
          <p:cNvGrpSpPr>
            <a:grpSpLocks/>
          </p:cNvGrpSpPr>
          <p:nvPr/>
        </p:nvGrpSpPr>
        <p:grpSpPr bwMode="auto">
          <a:xfrm>
            <a:off x="7215206" y="3214686"/>
            <a:ext cx="72000" cy="107950"/>
            <a:chOff x="1402" y="846"/>
            <a:chExt cx="41" cy="41"/>
          </a:xfrm>
        </p:grpSpPr>
        <p:sp>
          <p:nvSpPr>
            <p:cNvPr id="298" name="Freeform 37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299" name="Freeform 38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0" name="Freeform 39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1" name="Freeform 40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2" name="Freeform 41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3" name="Freeform 42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4" name="Freeform 43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5" name="Freeform 44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6" name="Freeform 45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7" name="Freeform 46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8" name="Freeform 47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09" name="Freeform 48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10" name="Group 49"/>
          <p:cNvGrpSpPr>
            <a:grpSpLocks/>
          </p:cNvGrpSpPr>
          <p:nvPr/>
        </p:nvGrpSpPr>
        <p:grpSpPr bwMode="auto">
          <a:xfrm>
            <a:off x="7070743" y="3143248"/>
            <a:ext cx="72000" cy="107950"/>
            <a:chOff x="1402" y="846"/>
            <a:chExt cx="41" cy="41"/>
          </a:xfrm>
        </p:grpSpPr>
        <p:sp>
          <p:nvSpPr>
            <p:cNvPr id="311" name="Freeform 50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2" name="Freeform 51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3" name="Freeform 52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4" name="Freeform 53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5" name="Freeform 54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6" name="Freeform 55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7" name="Freeform 56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8" name="Freeform 57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19" name="Freeform 58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0" name="Freeform 59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1" name="Freeform 60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2" name="Freeform 61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23" name="Group 62"/>
          <p:cNvGrpSpPr>
            <a:grpSpLocks/>
          </p:cNvGrpSpPr>
          <p:nvPr/>
        </p:nvGrpSpPr>
        <p:grpSpPr bwMode="auto">
          <a:xfrm>
            <a:off x="6711968" y="3214686"/>
            <a:ext cx="72000" cy="107950"/>
            <a:chOff x="1402" y="846"/>
            <a:chExt cx="41" cy="41"/>
          </a:xfrm>
        </p:grpSpPr>
        <p:sp>
          <p:nvSpPr>
            <p:cNvPr id="324" name="Freeform 63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5" name="Freeform 64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6" name="Freeform 65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7" name="Freeform 66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8" name="Freeform 67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29" name="Freeform 68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0" name="Freeform 69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1" name="Freeform 70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2" name="Freeform 71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3" name="Freeform 72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4" name="Freeform 73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5" name="Freeform 74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36" name="Group 75"/>
          <p:cNvGrpSpPr>
            <a:grpSpLocks/>
          </p:cNvGrpSpPr>
          <p:nvPr/>
        </p:nvGrpSpPr>
        <p:grpSpPr bwMode="auto">
          <a:xfrm>
            <a:off x="6854843" y="3070223"/>
            <a:ext cx="72000" cy="107950"/>
            <a:chOff x="1402" y="846"/>
            <a:chExt cx="41" cy="41"/>
          </a:xfrm>
        </p:grpSpPr>
        <p:sp>
          <p:nvSpPr>
            <p:cNvPr id="337" name="Freeform 76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8" name="Freeform 77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39" name="Freeform 78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0" name="Freeform 79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1" name="Freeform 80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2" name="Freeform 81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3" name="Freeform 82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4" name="Freeform 83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5" name="Freeform 84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6" name="Freeform 85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7" name="Freeform 86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48" name="Freeform 87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349" name="Group 101"/>
          <p:cNvGrpSpPr>
            <a:grpSpLocks/>
          </p:cNvGrpSpPr>
          <p:nvPr/>
        </p:nvGrpSpPr>
        <p:grpSpPr bwMode="auto">
          <a:xfrm>
            <a:off x="6927868" y="3214686"/>
            <a:ext cx="107950" cy="107950"/>
            <a:chOff x="1402" y="846"/>
            <a:chExt cx="41" cy="41"/>
          </a:xfrm>
        </p:grpSpPr>
        <p:sp>
          <p:nvSpPr>
            <p:cNvPr id="350" name="Freeform 102"/>
            <p:cNvSpPr>
              <a:spLocks/>
            </p:cNvSpPr>
            <p:nvPr/>
          </p:nvSpPr>
          <p:spPr bwMode="auto">
            <a:xfrm>
              <a:off x="1402" y="846"/>
              <a:ext cx="41" cy="41"/>
            </a:xfrm>
            <a:custGeom>
              <a:avLst/>
              <a:gdLst/>
              <a:ahLst/>
              <a:cxnLst>
                <a:cxn ang="0">
                  <a:pos x="165" y="75"/>
                </a:cxn>
                <a:cxn ang="0">
                  <a:pos x="162" y="61"/>
                </a:cxn>
                <a:cxn ang="0">
                  <a:pos x="157" y="47"/>
                </a:cxn>
                <a:cxn ang="0">
                  <a:pos x="150" y="36"/>
                </a:cxn>
                <a:cxn ang="0">
                  <a:pos x="141" y="24"/>
                </a:cxn>
                <a:cxn ang="0">
                  <a:pos x="129" y="15"/>
                </a:cxn>
                <a:cxn ang="0">
                  <a:pos x="118" y="8"/>
                </a:cxn>
                <a:cxn ang="0">
                  <a:pos x="104" y="2"/>
                </a:cxn>
                <a:cxn ang="0">
                  <a:pos x="90" y="0"/>
                </a:cxn>
                <a:cxn ang="0">
                  <a:pos x="75" y="0"/>
                </a:cxn>
                <a:cxn ang="0">
                  <a:pos x="61" y="2"/>
                </a:cxn>
                <a:cxn ang="0">
                  <a:pos x="47" y="8"/>
                </a:cxn>
                <a:cxn ang="0">
                  <a:pos x="35" y="14"/>
                </a:cxn>
                <a:cxn ang="0">
                  <a:pos x="24" y="23"/>
                </a:cxn>
                <a:cxn ang="0">
                  <a:pos x="14" y="34"/>
                </a:cxn>
                <a:cxn ang="0">
                  <a:pos x="8" y="47"/>
                </a:cxn>
                <a:cxn ang="0">
                  <a:pos x="3" y="60"/>
                </a:cxn>
                <a:cxn ang="0">
                  <a:pos x="0" y="74"/>
                </a:cxn>
                <a:cxn ang="0">
                  <a:pos x="0" y="89"/>
                </a:cxn>
                <a:cxn ang="0">
                  <a:pos x="1" y="104"/>
                </a:cxn>
                <a:cxn ang="0">
                  <a:pos x="6" y="116"/>
                </a:cxn>
                <a:cxn ang="0">
                  <a:pos x="14" y="129"/>
                </a:cxn>
                <a:cxn ang="0">
                  <a:pos x="23" y="141"/>
                </a:cxn>
                <a:cxn ang="0">
                  <a:pos x="35" y="150"/>
                </a:cxn>
                <a:cxn ang="0">
                  <a:pos x="46" y="157"/>
                </a:cxn>
                <a:cxn ang="0">
                  <a:pos x="60" y="162"/>
                </a:cxn>
                <a:cxn ang="0">
                  <a:pos x="74" y="165"/>
                </a:cxn>
                <a:cxn ang="0">
                  <a:pos x="88" y="165"/>
                </a:cxn>
                <a:cxn ang="0">
                  <a:pos x="102" y="162"/>
                </a:cxn>
                <a:cxn ang="0">
                  <a:pos x="116" y="157"/>
                </a:cxn>
                <a:cxn ang="0">
                  <a:pos x="129" y="151"/>
                </a:cxn>
                <a:cxn ang="0">
                  <a:pos x="139" y="142"/>
                </a:cxn>
                <a:cxn ang="0">
                  <a:pos x="150" y="132"/>
                </a:cxn>
                <a:cxn ang="0">
                  <a:pos x="156" y="119"/>
                </a:cxn>
                <a:cxn ang="0">
                  <a:pos x="161" y="105"/>
                </a:cxn>
                <a:cxn ang="0">
                  <a:pos x="165" y="91"/>
                </a:cxn>
                <a:cxn ang="0">
                  <a:pos x="165" y="83"/>
                </a:cxn>
              </a:cxnLst>
              <a:rect l="0" t="0" r="r" b="b"/>
              <a:pathLst>
                <a:path w="165" h="165">
                  <a:moveTo>
                    <a:pt x="165" y="83"/>
                  </a:moveTo>
                  <a:lnTo>
                    <a:pt x="165" y="75"/>
                  </a:lnTo>
                  <a:lnTo>
                    <a:pt x="164" y="68"/>
                  </a:lnTo>
                  <a:lnTo>
                    <a:pt x="162" y="61"/>
                  </a:lnTo>
                  <a:lnTo>
                    <a:pt x="160" y="54"/>
                  </a:lnTo>
                  <a:lnTo>
                    <a:pt x="157" y="47"/>
                  </a:lnTo>
                  <a:lnTo>
                    <a:pt x="153" y="41"/>
                  </a:lnTo>
                  <a:lnTo>
                    <a:pt x="150" y="36"/>
                  </a:lnTo>
                  <a:lnTo>
                    <a:pt x="146" y="29"/>
                  </a:lnTo>
                  <a:lnTo>
                    <a:pt x="141" y="24"/>
                  </a:lnTo>
                  <a:lnTo>
                    <a:pt x="136" y="19"/>
                  </a:lnTo>
                  <a:lnTo>
                    <a:pt x="129" y="15"/>
                  </a:lnTo>
                  <a:lnTo>
                    <a:pt x="124" y="11"/>
                  </a:lnTo>
                  <a:lnTo>
                    <a:pt x="118" y="8"/>
                  </a:lnTo>
                  <a:lnTo>
                    <a:pt x="111" y="5"/>
                  </a:lnTo>
                  <a:lnTo>
                    <a:pt x="104" y="2"/>
                  </a:lnTo>
                  <a:lnTo>
                    <a:pt x="97" y="1"/>
                  </a:lnTo>
                  <a:lnTo>
                    <a:pt x="90" y="0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2"/>
                  </a:lnTo>
                  <a:lnTo>
                    <a:pt x="54" y="5"/>
                  </a:lnTo>
                  <a:lnTo>
                    <a:pt x="47" y="8"/>
                  </a:lnTo>
                  <a:lnTo>
                    <a:pt x="41" y="11"/>
                  </a:lnTo>
                  <a:lnTo>
                    <a:pt x="35" y="14"/>
                  </a:lnTo>
                  <a:lnTo>
                    <a:pt x="29" y="19"/>
                  </a:lnTo>
                  <a:lnTo>
                    <a:pt x="24" y="23"/>
                  </a:lnTo>
                  <a:lnTo>
                    <a:pt x="19" y="29"/>
                  </a:lnTo>
                  <a:lnTo>
                    <a:pt x="14" y="34"/>
                  </a:lnTo>
                  <a:lnTo>
                    <a:pt x="12" y="41"/>
                  </a:lnTo>
                  <a:lnTo>
                    <a:pt x="8" y="47"/>
                  </a:lnTo>
                  <a:lnTo>
                    <a:pt x="4" y="54"/>
                  </a:lnTo>
                  <a:lnTo>
                    <a:pt x="3" y="60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82"/>
                  </a:lnTo>
                  <a:lnTo>
                    <a:pt x="0" y="89"/>
                  </a:lnTo>
                  <a:lnTo>
                    <a:pt x="0" y="96"/>
                  </a:lnTo>
                  <a:lnTo>
                    <a:pt x="1" y="104"/>
                  </a:lnTo>
                  <a:lnTo>
                    <a:pt x="4" y="110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4" y="129"/>
                  </a:lnTo>
                  <a:lnTo>
                    <a:pt x="18" y="136"/>
                  </a:lnTo>
                  <a:lnTo>
                    <a:pt x="23" y="141"/>
                  </a:lnTo>
                  <a:lnTo>
                    <a:pt x="28" y="145"/>
                  </a:lnTo>
                  <a:lnTo>
                    <a:pt x="35" y="150"/>
                  </a:lnTo>
                  <a:lnTo>
                    <a:pt x="40" y="153"/>
                  </a:lnTo>
                  <a:lnTo>
                    <a:pt x="46" y="157"/>
                  </a:lnTo>
                  <a:lnTo>
                    <a:pt x="54" y="160"/>
                  </a:lnTo>
                  <a:lnTo>
                    <a:pt x="60" y="162"/>
                  </a:lnTo>
                  <a:lnTo>
                    <a:pt x="67" y="164"/>
                  </a:lnTo>
                  <a:lnTo>
                    <a:pt x="74" y="165"/>
                  </a:lnTo>
                  <a:lnTo>
                    <a:pt x="81" y="165"/>
                  </a:lnTo>
                  <a:lnTo>
                    <a:pt x="88" y="165"/>
                  </a:lnTo>
                  <a:lnTo>
                    <a:pt x="96" y="164"/>
                  </a:lnTo>
                  <a:lnTo>
                    <a:pt x="102" y="162"/>
                  </a:lnTo>
                  <a:lnTo>
                    <a:pt x="110" y="160"/>
                  </a:lnTo>
                  <a:lnTo>
                    <a:pt x="116" y="157"/>
                  </a:lnTo>
                  <a:lnTo>
                    <a:pt x="123" y="155"/>
                  </a:lnTo>
                  <a:lnTo>
                    <a:pt x="129" y="151"/>
                  </a:lnTo>
                  <a:lnTo>
                    <a:pt x="134" y="146"/>
                  </a:lnTo>
                  <a:lnTo>
                    <a:pt x="139" y="142"/>
                  </a:lnTo>
                  <a:lnTo>
                    <a:pt x="145" y="137"/>
                  </a:lnTo>
                  <a:lnTo>
                    <a:pt x="150" y="132"/>
                  </a:lnTo>
                  <a:lnTo>
                    <a:pt x="153" y="125"/>
                  </a:lnTo>
                  <a:lnTo>
                    <a:pt x="156" y="119"/>
                  </a:lnTo>
                  <a:lnTo>
                    <a:pt x="160" y="113"/>
                  </a:lnTo>
                  <a:lnTo>
                    <a:pt x="161" y="105"/>
                  </a:lnTo>
                  <a:lnTo>
                    <a:pt x="164" y="98"/>
                  </a:lnTo>
                  <a:lnTo>
                    <a:pt x="165" y="91"/>
                  </a:lnTo>
                  <a:lnTo>
                    <a:pt x="165" y="84"/>
                  </a:lnTo>
                  <a:lnTo>
                    <a:pt x="165" y="8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1" name="Freeform 103"/>
            <p:cNvSpPr>
              <a:spLocks/>
            </p:cNvSpPr>
            <p:nvPr/>
          </p:nvSpPr>
          <p:spPr bwMode="auto">
            <a:xfrm>
              <a:off x="1403" y="847"/>
              <a:ext cx="39" cy="39"/>
            </a:xfrm>
            <a:custGeom>
              <a:avLst/>
              <a:gdLst/>
              <a:ahLst/>
              <a:cxnLst>
                <a:cxn ang="0">
                  <a:pos x="156" y="71"/>
                </a:cxn>
                <a:cxn ang="0">
                  <a:pos x="153" y="57"/>
                </a:cxn>
                <a:cxn ang="0">
                  <a:pos x="149" y="45"/>
                </a:cxn>
                <a:cxn ang="0">
                  <a:pos x="142" y="33"/>
                </a:cxn>
                <a:cxn ang="0">
                  <a:pos x="133" y="22"/>
                </a:cxn>
                <a:cxn ang="0">
                  <a:pos x="123" y="13"/>
                </a:cxn>
                <a:cxn ang="0">
                  <a:pos x="110" y="6"/>
                </a:cxn>
                <a:cxn ang="0">
                  <a:pos x="96" y="2"/>
                </a:cxn>
                <a:cxn ang="0">
                  <a:pos x="82" y="0"/>
                </a:cxn>
                <a:cxn ang="0">
                  <a:pos x="68" y="1"/>
                </a:cxn>
                <a:cxn ang="0">
                  <a:pos x="55" y="4"/>
                </a:cxn>
                <a:cxn ang="0">
                  <a:pos x="42" y="9"/>
                </a:cxn>
                <a:cxn ang="0">
                  <a:pos x="29" y="16"/>
                </a:cxn>
                <a:cxn ang="0">
                  <a:pos x="20" y="25"/>
                </a:cxn>
                <a:cxn ang="0">
                  <a:pos x="11" y="37"/>
                </a:cxn>
                <a:cxn ang="0">
                  <a:pos x="5" y="50"/>
                </a:cxn>
                <a:cxn ang="0">
                  <a:pos x="1" y="64"/>
                </a:cxn>
                <a:cxn ang="0">
                  <a:pos x="0" y="78"/>
                </a:cxn>
                <a:cxn ang="0">
                  <a:pos x="0" y="91"/>
                </a:cxn>
                <a:cxn ang="0">
                  <a:pos x="4" y="105"/>
                </a:cxn>
                <a:cxn ang="0">
                  <a:pos x="9" y="117"/>
                </a:cxn>
                <a:cxn ang="0">
                  <a:pos x="18" y="129"/>
                </a:cxn>
                <a:cxn ang="0">
                  <a:pos x="28" y="139"/>
                </a:cxn>
                <a:cxn ang="0">
                  <a:pos x="38" y="147"/>
                </a:cxn>
                <a:cxn ang="0">
                  <a:pos x="52" y="152"/>
                </a:cxn>
                <a:cxn ang="0">
                  <a:pos x="65" y="156"/>
                </a:cxn>
                <a:cxn ang="0">
                  <a:pos x="79" y="157"/>
                </a:cxn>
                <a:cxn ang="0">
                  <a:pos x="93" y="156"/>
                </a:cxn>
                <a:cxn ang="0">
                  <a:pos x="107" y="152"/>
                </a:cxn>
                <a:cxn ang="0">
                  <a:pos x="119" y="146"/>
                </a:cxn>
                <a:cxn ang="0">
                  <a:pos x="130" y="137"/>
                </a:cxn>
                <a:cxn ang="0">
                  <a:pos x="141" y="128"/>
                </a:cxn>
                <a:cxn ang="0">
                  <a:pos x="148" y="115"/>
                </a:cxn>
                <a:cxn ang="0">
                  <a:pos x="153" y="102"/>
                </a:cxn>
                <a:cxn ang="0">
                  <a:pos x="156" y="88"/>
                </a:cxn>
                <a:cxn ang="0">
                  <a:pos x="157" y="79"/>
                </a:cxn>
              </a:cxnLst>
              <a:rect l="0" t="0" r="r" b="b"/>
              <a:pathLst>
                <a:path w="157" h="157">
                  <a:moveTo>
                    <a:pt x="157" y="79"/>
                  </a:moveTo>
                  <a:lnTo>
                    <a:pt x="156" y="71"/>
                  </a:lnTo>
                  <a:lnTo>
                    <a:pt x="156" y="65"/>
                  </a:lnTo>
                  <a:lnTo>
                    <a:pt x="153" y="57"/>
                  </a:lnTo>
                  <a:lnTo>
                    <a:pt x="152" y="51"/>
                  </a:lnTo>
                  <a:lnTo>
                    <a:pt x="149" y="45"/>
                  </a:lnTo>
                  <a:lnTo>
                    <a:pt x="146" y="38"/>
                  </a:lnTo>
                  <a:lnTo>
                    <a:pt x="142" y="33"/>
                  </a:lnTo>
                  <a:lnTo>
                    <a:pt x="138" y="27"/>
                  </a:lnTo>
                  <a:lnTo>
                    <a:pt x="133" y="22"/>
                  </a:lnTo>
                  <a:lnTo>
                    <a:pt x="128" y="18"/>
                  </a:lnTo>
                  <a:lnTo>
                    <a:pt x="123" y="13"/>
                  </a:lnTo>
                  <a:lnTo>
                    <a:pt x="116" y="9"/>
                  </a:lnTo>
                  <a:lnTo>
                    <a:pt x="110" y="6"/>
                  </a:lnTo>
                  <a:lnTo>
                    <a:pt x="103" y="4"/>
                  </a:lnTo>
                  <a:lnTo>
                    <a:pt x="96" y="2"/>
                  </a:lnTo>
                  <a:lnTo>
                    <a:pt x="89" y="1"/>
                  </a:lnTo>
                  <a:lnTo>
                    <a:pt x="82" y="0"/>
                  </a:lnTo>
                  <a:lnTo>
                    <a:pt x="75" y="0"/>
                  </a:lnTo>
                  <a:lnTo>
                    <a:pt x="68" y="1"/>
                  </a:lnTo>
                  <a:lnTo>
                    <a:pt x="61" y="1"/>
                  </a:lnTo>
                  <a:lnTo>
                    <a:pt x="55" y="4"/>
                  </a:lnTo>
                  <a:lnTo>
                    <a:pt x="48" y="6"/>
                  </a:lnTo>
                  <a:lnTo>
                    <a:pt x="42" y="9"/>
                  </a:lnTo>
                  <a:lnTo>
                    <a:pt x="36" y="13"/>
                  </a:lnTo>
                  <a:lnTo>
                    <a:pt x="29" y="16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15" y="32"/>
                  </a:lnTo>
                  <a:lnTo>
                    <a:pt x="11" y="37"/>
                  </a:lnTo>
                  <a:lnTo>
                    <a:pt x="8" y="43"/>
                  </a:lnTo>
                  <a:lnTo>
                    <a:pt x="5" y="50"/>
                  </a:lnTo>
                  <a:lnTo>
                    <a:pt x="2" y="56"/>
                  </a:lnTo>
                  <a:lnTo>
                    <a:pt x="1" y="64"/>
                  </a:lnTo>
                  <a:lnTo>
                    <a:pt x="0" y="70"/>
                  </a:lnTo>
                  <a:lnTo>
                    <a:pt x="0" y="78"/>
                  </a:lnTo>
                  <a:lnTo>
                    <a:pt x="0" y="84"/>
                  </a:lnTo>
                  <a:lnTo>
                    <a:pt x="0" y="91"/>
                  </a:lnTo>
                  <a:lnTo>
                    <a:pt x="2" y="98"/>
                  </a:lnTo>
                  <a:lnTo>
                    <a:pt x="4" y="105"/>
                  </a:lnTo>
                  <a:lnTo>
                    <a:pt x="6" y="111"/>
                  </a:lnTo>
                  <a:lnTo>
                    <a:pt x="9" y="117"/>
                  </a:lnTo>
                  <a:lnTo>
                    <a:pt x="13" y="123"/>
                  </a:lnTo>
                  <a:lnTo>
                    <a:pt x="18" y="129"/>
                  </a:lnTo>
                  <a:lnTo>
                    <a:pt x="23" y="134"/>
                  </a:lnTo>
                  <a:lnTo>
                    <a:pt x="28" y="139"/>
                  </a:lnTo>
                  <a:lnTo>
                    <a:pt x="33" y="143"/>
                  </a:lnTo>
                  <a:lnTo>
                    <a:pt x="38" y="147"/>
                  </a:lnTo>
                  <a:lnTo>
                    <a:pt x="46" y="149"/>
                  </a:lnTo>
                  <a:lnTo>
                    <a:pt x="52" y="152"/>
                  </a:lnTo>
                  <a:lnTo>
                    <a:pt x="59" y="155"/>
                  </a:lnTo>
                  <a:lnTo>
                    <a:pt x="65" y="156"/>
                  </a:lnTo>
                  <a:lnTo>
                    <a:pt x="73" y="157"/>
                  </a:lnTo>
                  <a:lnTo>
                    <a:pt x="79" y="157"/>
                  </a:lnTo>
                  <a:lnTo>
                    <a:pt x="87" y="157"/>
                  </a:lnTo>
                  <a:lnTo>
                    <a:pt x="93" y="156"/>
                  </a:lnTo>
                  <a:lnTo>
                    <a:pt x="101" y="153"/>
                  </a:lnTo>
                  <a:lnTo>
                    <a:pt x="107" y="152"/>
                  </a:lnTo>
                  <a:lnTo>
                    <a:pt x="112" y="149"/>
                  </a:lnTo>
                  <a:lnTo>
                    <a:pt x="119" y="146"/>
                  </a:lnTo>
                  <a:lnTo>
                    <a:pt x="125" y="142"/>
                  </a:lnTo>
                  <a:lnTo>
                    <a:pt x="130" y="137"/>
                  </a:lnTo>
                  <a:lnTo>
                    <a:pt x="135" y="133"/>
                  </a:lnTo>
                  <a:lnTo>
                    <a:pt x="141" y="128"/>
                  </a:lnTo>
                  <a:lnTo>
                    <a:pt x="144" y="121"/>
                  </a:lnTo>
                  <a:lnTo>
                    <a:pt x="148" y="115"/>
                  </a:lnTo>
                  <a:lnTo>
                    <a:pt x="151" y="109"/>
                  </a:lnTo>
                  <a:lnTo>
                    <a:pt x="153" y="102"/>
                  </a:lnTo>
                  <a:lnTo>
                    <a:pt x="155" y="96"/>
                  </a:lnTo>
                  <a:lnTo>
                    <a:pt x="156" y="88"/>
                  </a:lnTo>
                  <a:lnTo>
                    <a:pt x="157" y="82"/>
                  </a:lnTo>
                  <a:lnTo>
                    <a:pt x="157" y="79"/>
                  </a:lnTo>
                  <a:close/>
                </a:path>
              </a:pathLst>
            </a:custGeom>
            <a:solidFill>
              <a:srgbClr val="0101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2" name="Freeform 104"/>
            <p:cNvSpPr>
              <a:spLocks/>
            </p:cNvSpPr>
            <p:nvPr/>
          </p:nvSpPr>
          <p:spPr bwMode="auto">
            <a:xfrm>
              <a:off x="1406" y="861"/>
              <a:ext cx="12" cy="15"/>
            </a:xfrm>
            <a:custGeom>
              <a:avLst/>
              <a:gdLst/>
              <a:ahLst/>
              <a:cxnLst>
                <a:cxn ang="0">
                  <a:pos x="48" y="37"/>
                </a:cxn>
                <a:cxn ang="0">
                  <a:pos x="44" y="29"/>
                </a:cxn>
                <a:cxn ang="0">
                  <a:pos x="43" y="20"/>
                </a:cxn>
                <a:cxn ang="0">
                  <a:pos x="41" y="12"/>
                </a:cxn>
                <a:cxn ang="0">
                  <a:pos x="39" y="9"/>
                </a:cxn>
                <a:cxn ang="0">
                  <a:pos x="36" y="7"/>
                </a:cxn>
                <a:cxn ang="0">
                  <a:pos x="34" y="7"/>
                </a:cxn>
                <a:cxn ang="0">
                  <a:pos x="30" y="6"/>
                </a:cxn>
                <a:cxn ang="0">
                  <a:pos x="27" y="5"/>
                </a:cxn>
                <a:cxn ang="0">
                  <a:pos x="23" y="3"/>
                </a:cxn>
                <a:cxn ang="0">
                  <a:pos x="21" y="2"/>
                </a:cxn>
                <a:cxn ang="0">
                  <a:pos x="18" y="1"/>
                </a:cxn>
                <a:cxn ang="0">
                  <a:pos x="13" y="2"/>
                </a:cxn>
                <a:cxn ang="0">
                  <a:pos x="9" y="7"/>
                </a:cxn>
                <a:cxn ang="0">
                  <a:pos x="5" y="11"/>
                </a:cxn>
                <a:cxn ang="0">
                  <a:pos x="2" y="18"/>
                </a:cxn>
                <a:cxn ang="0">
                  <a:pos x="2" y="25"/>
                </a:cxn>
                <a:cxn ang="0">
                  <a:pos x="3" y="33"/>
                </a:cxn>
                <a:cxn ang="0">
                  <a:pos x="5" y="41"/>
                </a:cxn>
                <a:cxn ang="0">
                  <a:pos x="9" y="48"/>
                </a:cxn>
                <a:cxn ang="0">
                  <a:pos x="13" y="52"/>
                </a:cxn>
                <a:cxn ang="0">
                  <a:pos x="16" y="55"/>
                </a:cxn>
                <a:cxn ang="0">
                  <a:pos x="18" y="56"/>
                </a:cxn>
                <a:cxn ang="0">
                  <a:pos x="22" y="57"/>
                </a:cxn>
                <a:cxn ang="0">
                  <a:pos x="25" y="57"/>
                </a:cxn>
                <a:cxn ang="0">
                  <a:pos x="27" y="58"/>
                </a:cxn>
                <a:cxn ang="0">
                  <a:pos x="31" y="58"/>
                </a:cxn>
                <a:cxn ang="0">
                  <a:pos x="34" y="58"/>
                </a:cxn>
                <a:cxn ang="0">
                  <a:pos x="37" y="56"/>
                </a:cxn>
                <a:cxn ang="0">
                  <a:pos x="41" y="52"/>
                </a:cxn>
                <a:cxn ang="0">
                  <a:pos x="44" y="48"/>
                </a:cxn>
                <a:cxn ang="0">
                  <a:pos x="48" y="43"/>
                </a:cxn>
              </a:cxnLst>
              <a:rect l="0" t="0" r="r" b="b"/>
              <a:pathLst>
                <a:path w="50" h="58">
                  <a:moveTo>
                    <a:pt x="50" y="42"/>
                  </a:moveTo>
                  <a:lnTo>
                    <a:pt x="48" y="37"/>
                  </a:lnTo>
                  <a:lnTo>
                    <a:pt x="45" y="33"/>
                  </a:lnTo>
                  <a:lnTo>
                    <a:pt x="44" y="29"/>
                  </a:lnTo>
                  <a:lnTo>
                    <a:pt x="43" y="25"/>
                  </a:lnTo>
                  <a:lnTo>
                    <a:pt x="43" y="20"/>
                  </a:lnTo>
                  <a:lnTo>
                    <a:pt x="41" y="16"/>
                  </a:lnTo>
                  <a:lnTo>
                    <a:pt x="41" y="12"/>
                  </a:lnTo>
                  <a:lnTo>
                    <a:pt x="40" y="9"/>
                  </a:lnTo>
                  <a:lnTo>
                    <a:pt x="39" y="9"/>
                  </a:lnTo>
                  <a:lnTo>
                    <a:pt x="37" y="7"/>
                  </a:lnTo>
                  <a:lnTo>
                    <a:pt x="36" y="7"/>
                  </a:lnTo>
                  <a:lnTo>
                    <a:pt x="35" y="7"/>
                  </a:lnTo>
                  <a:lnTo>
                    <a:pt x="34" y="7"/>
                  </a:lnTo>
                  <a:lnTo>
                    <a:pt x="31" y="6"/>
                  </a:lnTo>
                  <a:lnTo>
                    <a:pt x="30" y="6"/>
                  </a:lnTo>
                  <a:lnTo>
                    <a:pt x="28" y="5"/>
                  </a:lnTo>
                  <a:lnTo>
                    <a:pt x="27" y="5"/>
                  </a:lnTo>
                  <a:lnTo>
                    <a:pt x="25" y="5"/>
                  </a:lnTo>
                  <a:lnTo>
                    <a:pt x="23" y="3"/>
                  </a:lnTo>
                  <a:lnTo>
                    <a:pt x="22" y="2"/>
                  </a:lnTo>
                  <a:lnTo>
                    <a:pt x="21" y="2"/>
                  </a:lnTo>
                  <a:lnTo>
                    <a:pt x="20" y="1"/>
                  </a:lnTo>
                  <a:lnTo>
                    <a:pt x="18" y="1"/>
                  </a:lnTo>
                  <a:lnTo>
                    <a:pt x="16" y="0"/>
                  </a:lnTo>
                  <a:lnTo>
                    <a:pt x="13" y="2"/>
                  </a:lnTo>
                  <a:lnTo>
                    <a:pt x="12" y="5"/>
                  </a:lnTo>
                  <a:lnTo>
                    <a:pt x="9" y="7"/>
                  </a:lnTo>
                  <a:lnTo>
                    <a:pt x="8" y="9"/>
                  </a:lnTo>
                  <a:lnTo>
                    <a:pt x="5" y="11"/>
                  </a:lnTo>
                  <a:lnTo>
                    <a:pt x="4" y="15"/>
                  </a:lnTo>
                  <a:lnTo>
                    <a:pt x="2" y="18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2" y="29"/>
                  </a:lnTo>
                  <a:lnTo>
                    <a:pt x="3" y="33"/>
                  </a:lnTo>
                  <a:lnTo>
                    <a:pt x="4" y="37"/>
                  </a:lnTo>
                  <a:lnTo>
                    <a:pt x="5" y="41"/>
                  </a:lnTo>
                  <a:lnTo>
                    <a:pt x="8" y="44"/>
                  </a:lnTo>
                  <a:lnTo>
                    <a:pt x="9" y="48"/>
                  </a:lnTo>
                  <a:lnTo>
                    <a:pt x="12" y="52"/>
                  </a:lnTo>
                  <a:lnTo>
                    <a:pt x="13" y="52"/>
                  </a:lnTo>
                  <a:lnTo>
                    <a:pt x="14" y="53"/>
                  </a:lnTo>
                  <a:lnTo>
                    <a:pt x="16" y="55"/>
                  </a:lnTo>
                  <a:lnTo>
                    <a:pt x="17" y="55"/>
                  </a:lnTo>
                  <a:lnTo>
                    <a:pt x="18" y="56"/>
                  </a:lnTo>
                  <a:lnTo>
                    <a:pt x="21" y="56"/>
                  </a:lnTo>
                  <a:lnTo>
                    <a:pt x="22" y="57"/>
                  </a:lnTo>
                  <a:lnTo>
                    <a:pt x="23" y="57"/>
                  </a:lnTo>
                  <a:lnTo>
                    <a:pt x="25" y="57"/>
                  </a:lnTo>
                  <a:lnTo>
                    <a:pt x="26" y="58"/>
                  </a:lnTo>
                  <a:lnTo>
                    <a:pt x="27" y="58"/>
                  </a:lnTo>
                  <a:lnTo>
                    <a:pt x="30" y="58"/>
                  </a:lnTo>
                  <a:lnTo>
                    <a:pt x="31" y="58"/>
                  </a:lnTo>
                  <a:lnTo>
                    <a:pt x="32" y="58"/>
                  </a:lnTo>
                  <a:lnTo>
                    <a:pt x="34" y="58"/>
                  </a:lnTo>
                  <a:lnTo>
                    <a:pt x="36" y="58"/>
                  </a:lnTo>
                  <a:lnTo>
                    <a:pt x="37" y="56"/>
                  </a:lnTo>
                  <a:lnTo>
                    <a:pt x="39" y="55"/>
                  </a:lnTo>
                  <a:lnTo>
                    <a:pt x="41" y="52"/>
                  </a:lnTo>
                  <a:lnTo>
                    <a:pt x="43" y="50"/>
                  </a:lnTo>
                  <a:lnTo>
                    <a:pt x="44" y="48"/>
                  </a:lnTo>
                  <a:lnTo>
                    <a:pt x="46" y="46"/>
                  </a:lnTo>
                  <a:lnTo>
                    <a:pt x="48" y="43"/>
                  </a:lnTo>
                  <a:lnTo>
                    <a:pt x="50" y="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3" name="Freeform 105"/>
            <p:cNvSpPr>
              <a:spLocks/>
            </p:cNvSpPr>
            <p:nvPr/>
          </p:nvSpPr>
          <p:spPr bwMode="auto">
            <a:xfrm>
              <a:off x="1409" y="851"/>
              <a:ext cx="14" cy="12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1" y="49"/>
                </a:cxn>
                <a:cxn ang="0">
                  <a:pos x="18" y="48"/>
                </a:cxn>
                <a:cxn ang="0">
                  <a:pos x="14" y="48"/>
                </a:cxn>
                <a:cxn ang="0">
                  <a:pos x="11" y="45"/>
                </a:cxn>
                <a:cxn ang="0">
                  <a:pos x="9" y="44"/>
                </a:cxn>
                <a:cxn ang="0">
                  <a:pos x="5" y="44"/>
                </a:cxn>
                <a:cxn ang="0">
                  <a:pos x="2" y="43"/>
                </a:cxn>
                <a:cxn ang="0">
                  <a:pos x="1" y="38"/>
                </a:cxn>
                <a:cxn ang="0">
                  <a:pos x="0" y="31"/>
                </a:cxn>
                <a:cxn ang="0">
                  <a:pos x="0" y="25"/>
                </a:cxn>
                <a:cxn ang="0">
                  <a:pos x="2" y="18"/>
                </a:cxn>
                <a:cxn ang="0">
                  <a:pos x="6" y="13"/>
                </a:cxn>
                <a:cxn ang="0">
                  <a:pos x="11" y="9"/>
                </a:cxn>
                <a:cxn ang="0">
                  <a:pos x="16" y="6"/>
                </a:cxn>
                <a:cxn ang="0">
                  <a:pos x="23" y="2"/>
                </a:cxn>
                <a:cxn ang="0">
                  <a:pos x="27" y="2"/>
                </a:cxn>
                <a:cxn ang="0">
                  <a:pos x="29" y="2"/>
                </a:cxn>
                <a:cxn ang="0">
                  <a:pos x="33" y="3"/>
                </a:cxn>
                <a:cxn ang="0">
                  <a:pos x="36" y="4"/>
                </a:cxn>
                <a:cxn ang="0">
                  <a:pos x="39" y="6"/>
                </a:cxn>
                <a:cxn ang="0">
                  <a:pos x="43" y="7"/>
                </a:cxn>
                <a:cxn ang="0">
                  <a:pos x="46" y="9"/>
                </a:cxn>
                <a:cxn ang="0">
                  <a:pos x="50" y="11"/>
                </a:cxn>
                <a:cxn ang="0">
                  <a:pos x="52" y="17"/>
                </a:cxn>
                <a:cxn ang="0">
                  <a:pos x="51" y="26"/>
                </a:cxn>
                <a:cxn ang="0">
                  <a:pos x="50" y="32"/>
                </a:cxn>
                <a:cxn ang="0">
                  <a:pos x="46" y="34"/>
                </a:cxn>
                <a:cxn ang="0">
                  <a:pos x="42" y="36"/>
                </a:cxn>
                <a:cxn ang="0">
                  <a:pos x="39" y="39"/>
                </a:cxn>
                <a:cxn ang="0">
                  <a:pos x="36" y="41"/>
                </a:cxn>
                <a:cxn ang="0">
                  <a:pos x="33" y="44"/>
                </a:cxn>
                <a:cxn ang="0">
                  <a:pos x="30" y="46"/>
                </a:cxn>
                <a:cxn ang="0">
                  <a:pos x="27" y="49"/>
                </a:cxn>
              </a:cxnLst>
              <a:rect l="0" t="0" r="r" b="b"/>
              <a:pathLst>
                <a:path w="52" h="50">
                  <a:moveTo>
                    <a:pt x="25" y="50"/>
                  </a:moveTo>
                  <a:lnTo>
                    <a:pt x="24" y="50"/>
                  </a:lnTo>
                  <a:lnTo>
                    <a:pt x="23" y="49"/>
                  </a:lnTo>
                  <a:lnTo>
                    <a:pt x="21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5" y="48"/>
                  </a:lnTo>
                  <a:lnTo>
                    <a:pt x="14" y="48"/>
                  </a:lnTo>
                  <a:lnTo>
                    <a:pt x="12" y="46"/>
                  </a:lnTo>
                  <a:lnTo>
                    <a:pt x="11" y="45"/>
                  </a:lnTo>
                  <a:lnTo>
                    <a:pt x="10" y="45"/>
                  </a:lnTo>
                  <a:lnTo>
                    <a:pt x="9" y="44"/>
                  </a:lnTo>
                  <a:lnTo>
                    <a:pt x="6" y="44"/>
                  </a:lnTo>
                  <a:lnTo>
                    <a:pt x="5" y="44"/>
                  </a:lnTo>
                  <a:lnTo>
                    <a:pt x="4" y="43"/>
                  </a:lnTo>
                  <a:lnTo>
                    <a:pt x="2" y="43"/>
                  </a:lnTo>
                  <a:lnTo>
                    <a:pt x="1" y="41"/>
                  </a:lnTo>
                  <a:lnTo>
                    <a:pt x="1" y="38"/>
                  </a:lnTo>
                  <a:lnTo>
                    <a:pt x="0" y="34"/>
                  </a:lnTo>
                  <a:lnTo>
                    <a:pt x="0" y="31"/>
                  </a:lnTo>
                  <a:lnTo>
                    <a:pt x="0" y="27"/>
                  </a:lnTo>
                  <a:lnTo>
                    <a:pt x="0" y="25"/>
                  </a:lnTo>
                  <a:lnTo>
                    <a:pt x="1" y="21"/>
                  </a:lnTo>
                  <a:lnTo>
                    <a:pt x="2" y="18"/>
                  </a:lnTo>
                  <a:lnTo>
                    <a:pt x="4" y="16"/>
                  </a:lnTo>
                  <a:lnTo>
                    <a:pt x="6" y="13"/>
                  </a:lnTo>
                  <a:lnTo>
                    <a:pt x="9" y="11"/>
                  </a:lnTo>
                  <a:lnTo>
                    <a:pt x="11" y="9"/>
                  </a:lnTo>
                  <a:lnTo>
                    <a:pt x="14" y="7"/>
                  </a:lnTo>
                  <a:lnTo>
                    <a:pt x="16" y="6"/>
                  </a:lnTo>
                  <a:lnTo>
                    <a:pt x="19" y="3"/>
                  </a:lnTo>
                  <a:lnTo>
                    <a:pt x="23" y="2"/>
                  </a:lnTo>
                  <a:lnTo>
                    <a:pt x="25" y="0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29" y="2"/>
                  </a:lnTo>
                  <a:lnTo>
                    <a:pt x="32" y="2"/>
                  </a:lnTo>
                  <a:lnTo>
                    <a:pt x="33" y="3"/>
                  </a:lnTo>
                  <a:lnTo>
                    <a:pt x="34" y="3"/>
                  </a:lnTo>
                  <a:lnTo>
                    <a:pt x="36" y="4"/>
                  </a:lnTo>
                  <a:lnTo>
                    <a:pt x="38" y="4"/>
                  </a:lnTo>
                  <a:lnTo>
                    <a:pt x="39" y="6"/>
                  </a:lnTo>
                  <a:lnTo>
                    <a:pt x="41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6" y="9"/>
                  </a:lnTo>
                  <a:lnTo>
                    <a:pt x="48" y="9"/>
                  </a:lnTo>
                  <a:lnTo>
                    <a:pt x="50" y="11"/>
                  </a:lnTo>
                  <a:lnTo>
                    <a:pt x="52" y="12"/>
                  </a:lnTo>
                  <a:lnTo>
                    <a:pt x="52" y="17"/>
                  </a:lnTo>
                  <a:lnTo>
                    <a:pt x="52" y="21"/>
                  </a:lnTo>
                  <a:lnTo>
                    <a:pt x="51" y="26"/>
                  </a:lnTo>
                  <a:lnTo>
                    <a:pt x="51" y="31"/>
                  </a:lnTo>
                  <a:lnTo>
                    <a:pt x="50" y="32"/>
                  </a:lnTo>
                  <a:lnTo>
                    <a:pt x="48" y="34"/>
                  </a:lnTo>
                  <a:lnTo>
                    <a:pt x="46" y="34"/>
                  </a:lnTo>
                  <a:lnTo>
                    <a:pt x="44" y="35"/>
                  </a:lnTo>
                  <a:lnTo>
                    <a:pt x="42" y="36"/>
                  </a:lnTo>
                  <a:lnTo>
                    <a:pt x="41" y="38"/>
                  </a:lnTo>
                  <a:lnTo>
                    <a:pt x="39" y="39"/>
                  </a:lnTo>
                  <a:lnTo>
                    <a:pt x="38" y="40"/>
                  </a:lnTo>
                  <a:lnTo>
                    <a:pt x="36" y="41"/>
                  </a:lnTo>
                  <a:lnTo>
                    <a:pt x="34" y="43"/>
                  </a:lnTo>
                  <a:lnTo>
                    <a:pt x="33" y="44"/>
                  </a:lnTo>
                  <a:lnTo>
                    <a:pt x="32" y="45"/>
                  </a:lnTo>
                  <a:lnTo>
                    <a:pt x="30" y="46"/>
                  </a:lnTo>
                  <a:lnTo>
                    <a:pt x="28" y="48"/>
                  </a:lnTo>
                  <a:lnTo>
                    <a:pt x="27" y="49"/>
                  </a:lnTo>
                  <a:lnTo>
                    <a:pt x="2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4" name="Freeform 106"/>
            <p:cNvSpPr>
              <a:spLocks/>
            </p:cNvSpPr>
            <p:nvPr/>
          </p:nvSpPr>
          <p:spPr bwMode="auto">
            <a:xfrm>
              <a:off x="1406" y="848"/>
              <a:ext cx="12" cy="8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2" y="31"/>
                </a:cxn>
                <a:cxn ang="0">
                  <a:pos x="5" y="29"/>
                </a:cxn>
                <a:cxn ang="0">
                  <a:pos x="6" y="29"/>
                </a:cxn>
                <a:cxn ang="0">
                  <a:pos x="9" y="28"/>
                </a:cxn>
                <a:cxn ang="0">
                  <a:pos x="10" y="28"/>
                </a:cxn>
                <a:cxn ang="0">
                  <a:pos x="12" y="27"/>
                </a:cxn>
                <a:cxn ang="0">
                  <a:pos x="14" y="27"/>
                </a:cxn>
                <a:cxn ang="0">
                  <a:pos x="16" y="25"/>
                </a:cxn>
                <a:cxn ang="0">
                  <a:pos x="19" y="23"/>
                </a:cxn>
                <a:cxn ang="0">
                  <a:pos x="21" y="22"/>
                </a:cxn>
                <a:cxn ang="0">
                  <a:pos x="24" y="19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33" y="14"/>
                </a:cxn>
                <a:cxn ang="0">
                  <a:pos x="35" y="11"/>
                </a:cxn>
                <a:cxn ang="0">
                  <a:pos x="38" y="10"/>
                </a:cxn>
                <a:cxn ang="0">
                  <a:pos x="39" y="9"/>
                </a:cxn>
                <a:cxn ang="0">
                  <a:pos x="41" y="8"/>
                </a:cxn>
                <a:cxn ang="0">
                  <a:pos x="42" y="5"/>
                </a:cxn>
                <a:cxn ang="0">
                  <a:pos x="43" y="4"/>
                </a:cxn>
                <a:cxn ang="0">
                  <a:pos x="44" y="2"/>
                </a:cxn>
                <a:cxn ang="0">
                  <a:pos x="46" y="1"/>
                </a:cxn>
                <a:cxn ang="0">
                  <a:pos x="47" y="0"/>
                </a:cxn>
                <a:cxn ang="0">
                  <a:pos x="48" y="0"/>
                </a:cxn>
                <a:cxn ang="0">
                  <a:pos x="44" y="0"/>
                </a:cxn>
                <a:cxn ang="0">
                  <a:pos x="42" y="1"/>
                </a:cxn>
                <a:cxn ang="0">
                  <a:pos x="38" y="2"/>
                </a:cxn>
                <a:cxn ang="0">
                  <a:pos x="35" y="2"/>
                </a:cxn>
                <a:cxn ang="0">
                  <a:pos x="32" y="5"/>
                </a:cxn>
                <a:cxn ang="0">
                  <a:pos x="28" y="6"/>
                </a:cxn>
                <a:cxn ang="0">
                  <a:pos x="25" y="8"/>
                </a:cxn>
                <a:cxn ang="0">
                  <a:pos x="21" y="10"/>
                </a:cxn>
                <a:cxn ang="0">
                  <a:pos x="19" y="13"/>
                </a:cxn>
                <a:cxn ang="0">
                  <a:pos x="16" y="14"/>
                </a:cxn>
                <a:cxn ang="0">
                  <a:pos x="12" y="17"/>
                </a:cxn>
                <a:cxn ang="0">
                  <a:pos x="10" y="19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" y="28"/>
                </a:cxn>
                <a:cxn ang="0">
                  <a:pos x="0" y="32"/>
                </a:cxn>
              </a:cxnLst>
              <a:rect l="0" t="0" r="r" b="b"/>
              <a:pathLst>
                <a:path w="48" h="32">
                  <a:moveTo>
                    <a:pt x="0" y="32"/>
                  </a:moveTo>
                  <a:lnTo>
                    <a:pt x="2" y="31"/>
                  </a:lnTo>
                  <a:lnTo>
                    <a:pt x="5" y="29"/>
                  </a:lnTo>
                  <a:lnTo>
                    <a:pt x="6" y="29"/>
                  </a:lnTo>
                  <a:lnTo>
                    <a:pt x="9" y="28"/>
                  </a:lnTo>
                  <a:lnTo>
                    <a:pt x="10" y="28"/>
                  </a:lnTo>
                  <a:lnTo>
                    <a:pt x="12" y="27"/>
                  </a:lnTo>
                  <a:lnTo>
                    <a:pt x="14" y="27"/>
                  </a:lnTo>
                  <a:lnTo>
                    <a:pt x="16" y="25"/>
                  </a:lnTo>
                  <a:lnTo>
                    <a:pt x="19" y="23"/>
                  </a:lnTo>
                  <a:lnTo>
                    <a:pt x="21" y="22"/>
                  </a:lnTo>
                  <a:lnTo>
                    <a:pt x="24" y="19"/>
                  </a:lnTo>
                  <a:lnTo>
                    <a:pt x="26" y="17"/>
                  </a:lnTo>
                  <a:lnTo>
                    <a:pt x="29" y="15"/>
                  </a:lnTo>
                  <a:lnTo>
                    <a:pt x="33" y="14"/>
                  </a:lnTo>
                  <a:lnTo>
                    <a:pt x="35" y="11"/>
                  </a:lnTo>
                  <a:lnTo>
                    <a:pt x="38" y="10"/>
                  </a:lnTo>
                  <a:lnTo>
                    <a:pt x="39" y="9"/>
                  </a:lnTo>
                  <a:lnTo>
                    <a:pt x="41" y="8"/>
                  </a:lnTo>
                  <a:lnTo>
                    <a:pt x="42" y="5"/>
                  </a:lnTo>
                  <a:lnTo>
                    <a:pt x="43" y="4"/>
                  </a:lnTo>
                  <a:lnTo>
                    <a:pt x="44" y="2"/>
                  </a:lnTo>
                  <a:lnTo>
                    <a:pt x="46" y="1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4" y="0"/>
                  </a:lnTo>
                  <a:lnTo>
                    <a:pt x="42" y="1"/>
                  </a:lnTo>
                  <a:lnTo>
                    <a:pt x="38" y="2"/>
                  </a:lnTo>
                  <a:lnTo>
                    <a:pt x="35" y="2"/>
                  </a:lnTo>
                  <a:lnTo>
                    <a:pt x="32" y="5"/>
                  </a:lnTo>
                  <a:lnTo>
                    <a:pt x="28" y="6"/>
                  </a:lnTo>
                  <a:lnTo>
                    <a:pt x="25" y="8"/>
                  </a:lnTo>
                  <a:lnTo>
                    <a:pt x="21" y="10"/>
                  </a:lnTo>
                  <a:lnTo>
                    <a:pt x="19" y="13"/>
                  </a:lnTo>
                  <a:lnTo>
                    <a:pt x="16" y="14"/>
                  </a:lnTo>
                  <a:lnTo>
                    <a:pt x="12" y="17"/>
                  </a:lnTo>
                  <a:lnTo>
                    <a:pt x="10" y="19"/>
                  </a:lnTo>
                  <a:lnTo>
                    <a:pt x="7" y="23"/>
                  </a:lnTo>
                  <a:lnTo>
                    <a:pt x="5" y="25"/>
                  </a:lnTo>
                  <a:lnTo>
                    <a:pt x="2" y="2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5" name="Freeform 107"/>
            <p:cNvSpPr>
              <a:spLocks/>
            </p:cNvSpPr>
            <p:nvPr/>
          </p:nvSpPr>
          <p:spPr bwMode="auto">
            <a:xfrm>
              <a:off x="1423" y="851"/>
              <a:ext cx="13" cy="12"/>
            </a:xfrm>
            <a:custGeom>
              <a:avLst/>
              <a:gdLst/>
              <a:ahLst/>
              <a:cxnLst>
                <a:cxn ang="0">
                  <a:pos x="0" y="24"/>
                </a:cxn>
                <a:cxn ang="0">
                  <a:pos x="0" y="15"/>
                </a:cxn>
                <a:cxn ang="0">
                  <a:pos x="2" y="9"/>
                </a:cxn>
                <a:cxn ang="0">
                  <a:pos x="4" y="6"/>
                </a:cxn>
                <a:cxn ang="0">
                  <a:pos x="7" y="5"/>
                </a:cxn>
                <a:cxn ang="0">
                  <a:pos x="11" y="4"/>
                </a:cxn>
                <a:cxn ang="0">
                  <a:pos x="13" y="2"/>
                </a:cxn>
                <a:cxn ang="0">
                  <a:pos x="16" y="1"/>
                </a:cxn>
                <a:cxn ang="0">
                  <a:pos x="18" y="1"/>
                </a:cxn>
                <a:cxn ang="0">
                  <a:pos x="22" y="0"/>
                </a:cxn>
                <a:cxn ang="0">
                  <a:pos x="26" y="1"/>
                </a:cxn>
                <a:cxn ang="0">
                  <a:pos x="29" y="2"/>
                </a:cxn>
                <a:cxn ang="0">
                  <a:pos x="32" y="4"/>
                </a:cxn>
                <a:cxn ang="0">
                  <a:pos x="36" y="6"/>
                </a:cxn>
                <a:cxn ang="0">
                  <a:pos x="39" y="9"/>
                </a:cxn>
                <a:cxn ang="0">
                  <a:pos x="43" y="11"/>
                </a:cxn>
                <a:cxn ang="0">
                  <a:pos x="45" y="14"/>
                </a:cxn>
                <a:cxn ang="0">
                  <a:pos x="48" y="15"/>
                </a:cxn>
                <a:cxn ang="0">
                  <a:pos x="50" y="23"/>
                </a:cxn>
                <a:cxn ang="0">
                  <a:pos x="52" y="36"/>
                </a:cxn>
                <a:cxn ang="0">
                  <a:pos x="48" y="43"/>
                </a:cxn>
                <a:cxn ang="0">
                  <a:pos x="45" y="44"/>
                </a:cxn>
                <a:cxn ang="0">
                  <a:pos x="43" y="46"/>
                </a:cxn>
                <a:cxn ang="0">
                  <a:pos x="39" y="46"/>
                </a:cxn>
                <a:cxn ang="0">
                  <a:pos x="36" y="47"/>
                </a:cxn>
                <a:cxn ang="0">
                  <a:pos x="32" y="47"/>
                </a:cxn>
                <a:cxn ang="0">
                  <a:pos x="30" y="48"/>
                </a:cxn>
                <a:cxn ang="0">
                  <a:pos x="27" y="48"/>
                </a:cxn>
                <a:cxn ang="0">
                  <a:pos x="23" y="47"/>
                </a:cxn>
                <a:cxn ang="0">
                  <a:pos x="21" y="44"/>
                </a:cxn>
                <a:cxn ang="0">
                  <a:pos x="18" y="42"/>
                </a:cxn>
                <a:cxn ang="0">
                  <a:pos x="14" y="39"/>
                </a:cxn>
                <a:cxn ang="0">
                  <a:pos x="11" y="37"/>
                </a:cxn>
                <a:cxn ang="0">
                  <a:pos x="8" y="34"/>
                </a:cxn>
                <a:cxn ang="0">
                  <a:pos x="6" y="33"/>
                </a:cxn>
                <a:cxn ang="0">
                  <a:pos x="2" y="30"/>
                </a:cxn>
              </a:cxnLst>
              <a:rect l="0" t="0" r="r" b="b"/>
              <a:pathLst>
                <a:path w="52" h="48">
                  <a:moveTo>
                    <a:pt x="0" y="29"/>
                  </a:moveTo>
                  <a:lnTo>
                    <a:pt x="0" y="24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0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5"/>
                  </a:lnTo>
                  <a:lnTo>
                    <a:pt x="8" y="4"/>
                  </a:lnTo>
                  <a:lnTo>
                    <a:pt x="11" y="4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4" y="2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1" y="0"/>
                  </a:lnTo>
                  <a:lnTo>
                    <a:pt x="22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7" y="1"/>
                  </a:lnTo>
                  <a:lnTo>
                    <a:pt x="29" y="2"/>
                  </a:lnTo>
                  <a:lnTo>
                    <a:pt x="31" y="4"/>
                  </a:lnTo>
                  <a:lnTo>
                    <a:pt x="32" y="4"/>
                  </a:lnTo>
                  <a:lnTo>
                    <a:pt x="34" y="5"/>
                  </a:lnTo>
                  <a:lnTo>
                    <a:pt x="36" y="6"/>
                  </a:lnTo>
                  <a:lnTo>
                    <a:pt x="38" y="7"/>
                  </a:lnTo>
                  <a:lnTo>
                    <a:pt x="39" y="9"/>
                  </a:lnTo>
                  <a:lnTo>
                    <a:pt x="41" y="10"/>
                  </a:lnTo>
                  <a:lnTo>
                    <a:pt x="43" y="11"/>
                  </a:lnTo>
                  <a:lnTo>
                    <a:pt x="44" y="12"/>
                  </a:lnTo>
                  <a:lnTo>
                    <a:pt x="45" y="14"/>
                  </a:lnTo>
                  <a:lnTo>
                    <a:pt x="46" y="15"/>
                  </a:lnTo>
                  <a:lnTo>
                    <a:pt x="48" y="15"/>
                  </a:lnTo>
                  <a:lnTo>
                    <a:pt x="49" y="18"/>
                  </a:lnTo>
                  <a:lnTo>
                    <a:pt x="50" y="23"/>
                  </a:lnTo>
                  <a:lnTo>
                    <a:pt x="52" y="29"/>
                  </a:lnTo>
                  <a:lnTo>
                    <a:pt x="52" y="36"/>
                  </a:lnTo>
                  <a:lnTo>
                    <a:pt x="49" y="42"/>
                  </a:lnTo>
                  <a:lnTo>
                    <a:pt x="48" y="43"/>
                  </a:lnTo>
                  <a:lnTo>
                    <a:pt x="46" y="43"/>
                  </a:lnTo>
                  <a:lnTo>
                    <a:pt x="45" y="44"/>
                  </a:lnTo>
                  <a:lnTo>
                    <a:pt x="44" y="44"/>
                  </a:lnTo>
                  <a:lnTo>
                    <a:pt x="43" y="46"/>
                  </a:lnTo>
                  <a:lnTo>
                    <a:pt x="40" y="46"/>
                  </a:lnTo>
                  <a:lnTo>
                    <a:pt x="39" y="46"/>
                  </a:lnTo>
                  <a:lnTo>
                    <a:pt x="38" y="46"/>
                  </a:lnTo>
                  <a:lnTo>
                    <a:pt x="36" y="47"/>
                  </a:lnTo>
                  <a:lnTo>
                    <a:pt x="35" y="47"/>
                  </a:lnTo>
                  <a:lnTo>
                    <a:pt x="32" y="47"/>
                  </a:lnTo>
                  <a:lnTo>
                    <a:pt x="31" y="48"/>
                  </a:lnTo>
                  <a:lnTo>
                    <a:pt x="30" y="48"/>
                  </a:lnTo>
                  <a:lnTo>
                    <a:pt x="29" y="48"/>
                  </a:lnTo>
                  <a:lnTo>
                    <a:pt x="27" y="48"/>
                  </a:lnTo>
                  <a:lnTo>
                    <a:pt x="26" y="48"/>
                  </a:lnTo>
                  <a:lnTo>
                    <a:pt x="23" y="47"/>
                  </a:lnTo>
                  <a:lnTo>
                    <a:pt x="22" y="46"/>
                  </a:lnTo>
                  <a:lnTo>
                    <a:pt x="21" y="44"/>
                  </a:lnTo>
                  <a:lnTo>
                    <a:pt x="20" y="43"/>
                  </a:lnTo>
                  <a:lnTo>
                    <a:pt x="18" y="42"/>
                  </a:lnTo>
                  <a:lnTo>
                    <a:pt x="16" y="41"/>
                  </a:lnTo>
                  <a:lnTo>
                    <a:pt x="14" y="39"/>
                  </a:lnTo>
                  <a:lnTo>
                    <a:pt x="13" y="38"/>
                  </a:lnTo>
                  <a:lnTo>
                    <a:pt x="11" y="37"/>
                  </a:lnTo>
                  <a:lnTo>
                    <a:pt x="9" y="36"/>
                  </a:lnTo>
                  <a:lnTo>
                    <a:pt x="8" y="34"/>
                  </a:lnTo>
                  <a:lnTo>
                    <a:pt x="7" y="34"/>
                  </a:lnTo>
                  <a:lnTo>
                    <a:pt x="6" y="33"/>
                  </a:lnTo>
                  <a:lnTo>
                    <a:pt x="4" y="32"/>
                  </a:lnTo>
                  <a:lnTo>
                    <a:pt x="2" y="30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6" name="Freeform 108"/>
            <p:cNvSpPr>
              <a:spLocks/>
            </p:cNvSpPr>
            <p:nvPr/>
          </p:nvSpPr>
          <p:spPr bwMode="auto">
            <a:xfrm>
              <a:off x="1426" y="848"/>
              <a:ext cx="13" cy="9"/>
            </a:xfrm>
            <a:custGeom>
              <a:avLst/>
              <a:gdLst/>
              <a:ahLst/>
              <a:cxnLst>
                <a:cxn ang="0">
                  <a:pos x="12" y="12"/>
                </a:cxn>
                <a:cxn ang="0">
                  <a:pos x="13" y="12"/>
                </a:cxn>
                <a:cxn ang="0">
                  <a:pos x="16" y="14"/>
                </a:cxn>
                <a:cxn ang="0">
                  <a:pos x="17" y="14"/>
                </a:cxn>
                <a:cxn ang="0">
                  <a:pos x="18" y="15"/>
                </a:cxn>
                <a:cxn ang="0">
                  <a:pos x="19" y="15"/>
                </a:cxn>
                <a:cxn ang="0">
                  <a:pos x="22" y="16"/>
                </a:cxn>
                <a:cxn ang="0">
                  <a:pos x="23" y="18"/>
                </a:cxn>
                <a:cxn ang="0">
                  <a:pos x="25" y="19"/>
                </a:cxn>
                <a:cxn ang="0">
                  <a:pos x="27" y="20"/>
                </a:cxn>
                <a:cxn ang="0">
                  <a:pos x="28" y="21"/>
                </a:cxn>
                <a:cxn ang="0">
                  <a:pos x="30" y="23"/>
                </a:cxn>
                <a:cxn ang="0">
                  <a:pos x="32" y="24"/>
                </a:cxn>
                <a:cxn ang="0">
                  <a:pos x="33" y="25"/>
                </a:cxn>
                <a:cxn ang="0">
                  <a:pos x="35" y="26"/>
                </a:cxn>
                <a:cxn ang="0">
                  <a:pos x="36" y="28"/>
                </a:cxn>
                <a:cxn ang="0">
                  <a:pos x="39" y="30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4" y="32"/>
                </a:cxn>
                <a:cxn ang="0">
                  <a:pos x="45" y="32"/>
                </a:cxn>
                <a:cxn ang="0">
                  <a:pos x="46" y="33"/>
                </a:cxn>
                <a:cxn ang="0">
                  <a:pos x="48" y="34"/>
                </a:cxn>
                <a:cxn ang="0">
                  <a:pos x="50" y="35"/>
                </a:cxn>
                <a:cxn ang="0">
                  <a:pos x="51" y="37"/>
                </a:cxn>
                <a:cxn ang="0">
                  <a:pos x="49" y="32"/>
                </a:cxn>
                <a:cxn ang="0">
                  <a:pos x="46" y="29"/>
                </a:cxn>
                <a:cxn ang="0">
                  <a:pos x="44" y="25"/>
                </a:cxn>
                <a:cxn ang="0">
                  <a:pos x="41" y="21"/>
                </a:cxn>
                <a:cxn ang="0">
                  <a:pos x="37" y="18"/>
                </a:cxn>
                <a:cxn ang="0">
                  <a:pos x="33" y="15"/>
                </a:cxn>
                <a:cxn ang="0">
                  <a:pos x="31" y="12"/>
                </a:cxn>
                <a:cxn ang="0">
                  <a:pos x="27" y="10"/>
                </a:cxn>
                <a:cxn ang="0">
                  <a:pos x="23" y="9"/>
                </a:cxn>
                <a:cxn ang="0">
                  <a:pos x="19" y="6"/>
                </a:cxn>
                <a:cxn ang="0">
                  <a:pos x="17" y="5"/>
                </a:cxn>
                <a:cxn ang="0">
                  <a:pos x="13" y="3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5" y="3"/>
                </a:cxn>
                <a:cxn ang="0">
                  <a:pos x="7" y="5"/>
                </a:cxn>
                <a:cxn ang="0">
                  <a:pos x="8" y="6"/>
                </a:cxn>
                <a:cxn ang="0">
                  <a:pos x="9" y="9"/>
                </a:cxn>
                <a:cxn ang="0">
                  <a:pos x="10" y="10"/>
                </a:cxn>
                <a:cxn ang="0">
                  <a:pos x="12" y="12"/>
                </a:cxn>
              </a:cxnLst>
              <a:rect l="0" t="0" r="r" b="b"/>
              <a:pathLst>
                <a:path w="51" h="37">
                  <a:moveTo>
                    <a:pt x="12" y="12"/>
                  </a:moveTo>
                  <a:lnTo>
                    <a:pt x="13" y="12"/>
                  </a:lnTo>
                  <a:lnTo>
                    <a:pt x="16" y="14"/>
                  </a:lnTo>
                  <a:lnTo>
                    <a:pt x="17" y="14"/>
                  </a:lnTo>
                  <a:lnTo>
                    <a:pt x="18" y="15"/>
                  </a:lnTo>
                  <a:lnTo>
                    <a:pt x="19" y="15"/>
                  </a:lnTo>
                  <a:lnTo>
                    <a:pt x="22" y="16"/>
                  </a:lnTo>
                  <a:lnTo>
                    <a:pt x="23" y="18"/>
                  </a:lnTo>
                  <a:lnTo>
                    <a:pt x="25" y="19"/>
                  </a:lnTo>
                  <a:lnTo>
                    <a:pt x="27" y="20"/>
                  </a:lnTo>
                  <a:lnTo>
                    <a:pt x="28" y="21"/>
                  </a:lnTo>
                  <a:lnTo>
                    <a:pt x="30" y="23"/>
                  </a:lnTo>
                  <a:lnTo>
                    <a:pt x="32" y="24"/>
                  </a:lnTo>
                  <a:lnTo>
                    <a:pt x="33" y="25"/>
                  </a:lnTo>
                  <a:lnTo>
                    <a:pt x="35" y="26"/>
                  </a:lnTo>
                  <a:lnTo>
                    <a:pt x="36" y="28"/>
                  </a:lnTo>
                  <a:lnTo>
                    <a:pt x="39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4" y="32"/>
                  </a:lnTo>
                  <a:lnTo>
                    <a:pt x="45" y="32"/>
                  </a:lnTo>
                  <a:lnTo>
                    <a:pt x="46" y="33"/>
                  </a:lnTo>
                  <a:lnTo>
                    <a:pt x="48" y="34"/>
                  </a:lnTo>
                  <a:lnTo>
                    <a:pt x="50" y="35"/>
                  </a:lnTo>
                  <a:lnTo>
                    <a:pt x="51" y="37"/>
                  </a:lnTo>
                  <a:lnTo>
                    <a:pt x="49" y="32"/>
                  </a:lnTo>
                  <a:lnTo>
                    <a:pt x="46" y="29"/>
                  </a:lnTo>
                  <a:lnTo>
                    <a:pt x="44" y="25"/>
                  </a:lnTo>
                  <a:lnTo>
                    <a:pt x="41" y="21"/>
                  </a:lnTo>
                  <a:lnTo>
                    <a:pt x="37" y="18"/>
                  </a:lnTo>
                  <a:lnTo>
                    <a:pt x="33" y="15"/>
                  </a:lnTo>
                  <a:lnTo>
                    <a:pt x="31" y="12"/>
                  </a:lnTo>
                  <a:lnTo>
                    <a:pt x="27" y="10"/>
                  </a:lnTo>
                  <a:lnTo>
                    <a:pt x="23" y="9"/>
                  </a:lnTo>
                  <a:lnTo>
                    <a:pt x="19" y="6"/>
                  </a:lnTo>
                  <a:lnTo>
                    <a:pt x="17" y="5"/>
                  </a:lnTo>
                  <a:lnTo>
                    <a:pt x="13" y="3"/>
                  </a:lnTo>
                  <a:lnTo>
                    <a:pt x="9" y="2"/>
                  </a:lnTo>
                  <a:lnTo>
                    <a:pt x="7" y="1"/>
                  </a:lnTo>
                  <a:lnTo>
                    <a:pt x="4" y="0"/>
                  </a:lnTo>
                  <a:lnTo>
                    <a:pt x="0" y="0"/>
                  </a:lnTo>
                  <a:lnTo>
                    <a:pt x="3" y="1"/>
                  </a:lnTo>
                  <a:lnTo>
                    <a:pt x="4" y="2"/>
                  </a:lnTo>
                  <a:lnTo>
                    <a:pt x="5" y="3"/>
                  </a:lnTo>
                  <a:lnTo>
                    <a:pt x="7" y="5"/>
                  </a:lnTo>
                  <a:lnTo>
                    <a:pt x="8" y="6"/>
                  </a:lnTo>
                  <a:lnTo>
                    <a:pt x="9" y="9"/>
                  </a:lnTo>
                  <a:lnTo>
                    <a:pt x="10" y="10"/>
                  </a:lnTo>
                  <a:lnTo>
                    <a:pt x="12" y="1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7" name="Freeform 109"/>
            <p:cNvSpPr>
              <a:spLocks/>
            </p:cNvSpPr>
            <p:nvPr/>
          </p:nvSpPr>
          <p:spPr bwMode="auto">
            <a:xfrm>
              <a:off x="1427" y="862"/>
              <a:ext cx="12" cy="15"/>
            </a:xfrm>
            <a:custGeom>
              <a:avLst/>
              <a:gdLst/>
              <a:ahLst/>
              <a:cxnLst>
                <a:cxn ang="0">
                  <a:pos x="1" y="34"/>
                </a:cxn>
                <a:cxn ang="0">
                  <a:pos x="4" y="26"/>
                </a:cxn>
                <a:cxn ang="0">
                  <a:pos x="6" y="18"/>
                </a:cxn>
                <a:cxn ang="0">
                  <a:pos x="8" y="11"/>
                </a:cxn>
                <a:cxn ang="0">
                  <a:pos x="10" y="7"/>
                </a:cxn>
                <a:cxn ang="0">
                  <a:pos x="13" y="6"/>
                </a:cxn>
                <a:cxn ang="0">
                  <a:pos x="17" y="6"/>
                </a:cxn>
                <a:cxn ang="0">
                  <a:pos x="19" y="4"/>
                </a:cxn>
                <a:cxn ang="0">
                  <a:pos x="23" y="3"/>
                </a:cxn>
                <a:cxn ang="0">
                  <a:pos x="26" y="3"/>
                </a:cxn>
                <a:cxn ang="0">
                  <a:pos x="28" y="2"/>
                </a:cxn>
                <a:cxn ang="0">
                  <a:pos x="32" y="0"/>
                </a:cxn>
                <a:cxn ang="0">
                  <a:pos x="36" y="3"/>
                </a:cxn>
                <a:cxn ang="0">
                  <a:pos x="40" y="8"/>
                </a:cxn>
                <a:cxn ang="0">
                  <a:pos x="44" y="15"/>
                </a:cxn>
                <a:cxn ang="0">
                  <a:pos x="46" y="21"/>
                </a:cxn>
                <a:cxn ang="0">
                  <a:pos x="47" y="27"/>
                </a:cxn>
                <a:cxn ang="0">
                  <a:pos x="47" y="34"/>
                </a:cxn>
                <a:cxn ang="0">
                  <a:pos x="45" y="41"/>
                </a:cxn>
                <a:cxn ang="0">
                  <a:pos x="42" y="48"/>
                </a:cxn>
                <a:cxn ang="0">
                  <a:pos x="38" y="53"/>
                </a:cxn>
                <a:cxn ang="0">
                  <a:pos x="35" y="54"/>
                </a:cxn>
                <a:cxn ang="0">
                  <a:pos x="32" y="55"/>
                </a:cxn>
                <a:cxn ang="0">
                  <a:pos x="28" y="57"/>
                </a:cxn>
                <a:cxn ang="0">
                  <a:pos x="26" y="58"/>
                </a:cxn>
                <a:cxn ang="0">
                  <a:pos x="22" y="58"/>
                </a:cxn>
                <a:cxn ang="0">
                  <a:pos x="18" y="59"/>
                </a:cxn>
                <a:cxn ang="0">
                  <a:pos x="14" y="59"/>
                </a:cxn>
                <a:cxn ang="0">
                  <a:pos x="12" y="57"/>
                </a:cxn>
                <a:cxn ang="0">
                  <a:pos x="9" y="52"/>
                </a:cxn>
                <a:cxn ang="0">
                  <a:pos x="5" y="45"/>
                </a:cxn>
                <a:cxn ang="0">
                  <a:pos x="1" y="40"/>
                </a:cxn>
              </a:cxnLst>
              <a:rect l="0" t="0" r="r" b="b"/>
              <a:pathLst>
                <a:path w="47" h="59">
                  <a:moveTo>
                    <a:pt x="0" y="38"/>
                  </a:moveTo>
                  <a:lnTo>
                    <a:pt x="1" y="34"/>
                  </a:lnTo>
                  <a:lnTo>
                    <a:pt x="3" y="30"/>
                  </a:lnTo>
                  <a:lnTo>
                    <a:pt x="4" y="26"/>
                  </a:lnTo>
                  <a:lnTo>
                    <a:pt x="5" y="22"/>
                  </a:lnTo>
                  <a:lnTo>
                    <a:pt x="6" y="18"/>
                  </a:lnTo>
                  <a:lnTo>
                    <a:pt x="6" y="15"/>
                  </a:lnTo>
                  <a:lnTo>
                    <a:pt x="8" y="11"/>
                  </a:lnTo>
                  <a:lnTo>
                    <a:pt x="9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14" y="6"/>
                  </a:lnTo>
                  <a:lnTo>
                    <a:pt x="17" y="6"/>
                  </a:lnTo>
                  <a:lnTo>
                    <a:pt x="18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3" y="3"/>
                  </a:lnTo>
                  <a:lnTo>
                    <a:pt x="24" y="3"/>
                  </a:lnTo>
                  <a:lnTo>
                    <a:pt x="26" y="3"/>
                  </a:lnTo>
                  <a:lnTo>
                    <a:pt x="27" y="2"/>
                  </a:lnTo>
                  <a:lnTo>
                    <a:pt x="28" y="2"/>
                  </a:lnTo>
                  <a:lnTo>
                    <a:pt x="31" y="2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6" y="3"/>
                  </a:lnTo>
                  <a:lnTo>
                    <a:pt x="38" y="6"/>
                  </a:lnTo>
                  <a:lnTo>
                    <a:pt x="40" y="8"/>
                  </a:lnTo>
                  <a:lnTo>
                    <a:pt x="41" y="12"/>
                  </a:lnTo>
                  <a:lnTo>
                    <a:pt x="44" y="15"/>
                  </a:lnTo>
                  <a:lnTo>
                    <a:pt x="45" y="17"/>
                  </a:lnTo>
                  <a:lnTo>
                    <a:pt x="46" y="21"/>
                  </a:lnTo>
                  <a:lnTo>
                    <a:pt x="47" y="23"/>
                  </a:lnTo>
                  <a:lnTo>
                    <a:pt x="47" y="27"/>
                  </a:lnTo>
                  <a:lnTo>
                    <a:pt x="47" y="31"/>
                  </a:lnTo>
                  <a:lnTo>
                    <a:pt x="47" y="34"/>
                  </a:lnTo>
                  <a:lnTo>
                    <a:pt x="46" y="38"/>
                  </a:lnTo>
                  <a:lnTo>
                    <a:pt x="45" y="41"/>
                  </a:lnTo>
                  <a:lnTo>
                    <a:pt x="44" y="44"/>
                  </a:lnTo>
                  <a:lnTo>
                    <a:pt x="42" y="48"/>
                  </a:lnTo>
                  <a:lnTo>
                    <a:pt x="40" y="52"/>
                  </a:lnTo>
                  <a:lnTo>
                    <a:pt x="38" y="53"/>
                  </a:lnTo>
                  <a:lnTo>
                    <a:pt x="37" y="53"/>
                  </a:lnTo>
                  <a:lnTo>
                    <a:pt x="35" y="54"/>
                  </a:lnTo>
                  <a:lnTo>
                    <a:pt x="33" y="55"/>
                  </a:lnTo>
                  <a:lnTo>
                    <a:pt x="32" y="55"/>
                  </a:lnTo>
                  <a:lnTo>
                    <a:pt x="31" y="57"/>
                  </a:lnTo>
                  <a:lnTo>
                    <a:pt x="28" y="57"/>
                  </a:lnTo>
                  <a:lnTo>
                    <a:pt x="27" y="58"/>
                  </a:lnTo>
                  <a:lnTo>
                    <a:pt x="26" y="58"/>
                  </a:lnTo>
                  <a:lnTo>
                    <a:pt x="24" y="58"/>
                  </a:lnTo>
                  <a:lnTo>
                    <a:pt x="22" y="58"/>
                  </a:lnTo>
                  <a:lnTo>
                    <a:pt x="21" y="58"/>
                  </a:lnTo>
                  <a:lnTo>
                    <a:pt x="18" y="59"/>
                  </a:lnTo>
                  <a:lnTo>
                    <a:pt x="17" y="59"/>
                  </a:lnTo>
                  <a:lnTo>
                    <a:pt x="14" y="59"/>
                  </a:lnTo>
                  <a:lnTo>
                    <a:pt x="13" y="59"/>
                  </a:lnTo>
                  <a:lnTo>
                    <a:pt x="12" y="57"/>
                  </a:lnTo>
                  <a:lnTo>
                    <a:pt x="12" y="54"/>
                  </a:lnTo>
                  <a:lnTo>
                    <a:pt x="9" y="52"/>
                  </a:lnTo>
                  <a:lnTo>
                    <a:pt x="8" y="48"/>
                  </a:lnTo>
                  <a:lnTo>
                    <a:pt x="5" y="45"/>
                  </a:lnTo>
                  <a:lnTo>
                    <a:pt x="4" y="43"/>
                  </a:lnTo>
                  <a:lnTo>
                    <a:pt x="1" y="4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8" name="Freeform 110"/>
            <p:cNvSpPr>
              <a:spLocks/>
            </p:cNvSpPr>
            <p:nvPr/>
          </p:nvSpPr>
          <p:spPr bwMode="auto">
            <a:xfrm>
              <a:off x="1415" y="872"/>
              <a:ext cx="15" cy="11"/>
            </a:xfrm>
            <a:custGeom>
              <a:avLst/>
              <a:gdLst/>
              <a:ahLst/>
              <a:cxnLst>
                <a:cxn ang="0">
                  <a:pos x="58" y="19"/>
                </a:cxn>
                <a:cxn ang="0">
                  <a:pos x="55" y="13"/>
                </a:cxn>
                <a:cxn ang="0">
                  <a:pos x="53" y="8"/>
                </a:cxn>
                <a:cxn ang="0">
                  <a:pos x="49" y="2"/>
                </a:cxn>
                <a:cxn ang="0">
                  <a:pos x="45" y="0"/>
                </a:cxn>
                <a:cxn ang="0">
                  <a:pos x="41" y="0"/>
                </a:cxn>
                <a:cxn ang="0">
                  <a:pos x="38" y="1"/>
                </a:cxn>
                <a:cxn ang="0">
                  <a:pos x="34" y="1"/>
                </a:cxn>
                <a:cxn ang="0">
                  <a:pos x="29" y="1"/>
                </a:cxn>
                <a:cxn ang="0">
                  <a:pos x="25" y="1"/>
                </a:cxn>
                <a:cxn ang="0">
                  <a:pos x="21" y="1"/>
                </a:cxn>
                <a:cxn ang="0">
                  <a:pos x="16" y="1"/>
                </a:cxn>
                <a:cxn ang="0">
                  <a:pos x="12" y="2"/>
                </a:cxn>
                <a:cxn ang="0">
                  <a:pos x="9" y="8"/>
                </a:cxn>
                <a:cxn ang="0">
                  <a:pos x="6" y="10"/>
                </a:cxn>
                <a:cxn ang="0">
                  <a:pos x="3" y="15"/>
                </a:cxn>
                <a:cxn ang="0">
                  <a:pos x="2" y="20"/>
                </a:cxn>
                <a:cxn ang="0">
                  <a:pos x="6" y="28"/>
                </a:cxn>
                <a:cxn ang="0">
                  <a:pos x="8" y="34"/>
                </a:cxn>
                <a:cxn ang="0">
                  <a:pos x="13" y="40"/>
                </a:cxn>
                <a:cxn ang="0">
                  <a:pos x="17" y="43"/>
                </a:cxn>
                <a:cxn ang="0">
                  <a:pos x="21" y="43"/>
                </a:cxn>
                <a:cxn ang="0">
                  <a:pos x="25" y="45"/>
                </a:cxn>
                <a:cxn ang="0">
                  <a:pos x="29" y="45"/>
                </a:cxn>
                <a:cxn ang="0">
                  <a:pos x="32" y="45"/>
                </a:cxn>
                <a:cxn ang="0">
                  <a:pos x="36" y="43"/>
                </a:cxn>
                <a:cxn ang="0">
                  <a:pos x="40" y="43"/>
                </a:cxn>
                <a:cxn ang="0">
                  <a:pos x="45" y="43"/>
                </a:cxn>
                <a:cxn ang="0">
                  <a:pos x="49" y="40"/>
                </a:cxn>
                <a:cxn ang="0">
                  <a:pos x="53" y="34"/>
                </a:cxn>
                <a:cxn ang="0">
                  <a:pos x="55" y="31"/>
                </a:cxn>
                <a:cxn ang="0">
                  <a:pos x="58" y="25"/>
                </a:cxn>
              </a:cxnLst>
              <a:rect l="0" t="0" r="r" b="b"/>
              <a:pathLst>
                <a:path w="59" h="45">
                  <a:moveTo>
                    <a:pt x="59" y="22"/>
                  </a:moveTo>
                  <a:lnTo>
                    <a:pt x="58" y="19"/>
                  </a:lnTo>
                  <a:lnTo>
                    <a:pt x="57" y="16"/>
                  </a:lnTo>
                  <a:lnTo>
                    <a:pt x="55" y="13"/>
                  </a:lnTo>
                  <a:lnTo>
                    <a:pt x="54" y="10"/>
                  </a:lnTo>
                  <a:lnTo>
                    <a:pt x="53" y="8"/>
                  </a:lnTo>
                  <a:lnTo>
                    <a:pt x="50" y="5"/>
                  </a:lnTo>
                  <a:lnTo>
                    <a:pt x="49" y="2"/>
                  </a:lnTo>
                  <a:lnTo>
                    <a:pt x="46" y="0"/>
                  </a:lnTo>
                  <a:lnTo>
                    <a:pt x="45" y="0"/>
                  </a:lnTo>
                  <a:lnTo>
                    <a:pt x="43" y="0"/>
                  </a:lnTo>
                  <a:lnTo>
                    <a:pt x="41" y="0"/>
                  </a:lnTo>
                  <a:lnTo>
                    <a:pt x="39" y="1"/>
                  </a:lnTo>
                  <a:lnTo>
                    <a:pt x="38" y="1"/>
                  </a:lnTo>
                  <a:lnTo>
                    <a:pt x="35" y="1"/>
                  </a:lnTo>
                  <a:lnTo>
                    <a:pt x="34" y="1"/>
                  </a:lnTo>
                  <a:lnTo>
                    <a:pt x="31" y="1"/>
                  </a:lnTo>
                  <a:lnTo>
                    <a:pt x="29" y="1"/>
                  </a:lnTo>
                  <a:lnTo>
                    <a:pt x="27" y="1"/>
                  </a:lnTo>
                  <a:lnTo>
                    <a:pt x="25" y="1"/>
                  </a:lnTo>
                  <a:lnTo>
                    <a:pt x="23" y="1"/>
                  </a:lnTo>
                  <a:lnTo>
                    <a:pt x="21" y="1"/>
                  </a:lnTo>
                  <a:lnTo>
                    <a:pt x="18" y="1"/>
                  </a:lnTo>
                  <a:lnTo>
                    <a:pt x="16" y="1"/>
                  </a:lnTo>
                  <a:lnTo>
                    <a:pt x="15" y="0"/>
                  </a:lnTo>
                  <a:lnTo>
                    <a:pt x="12" y="2"/>
                  </a:lnTo>
                  <a:lnTo>
                    <a:pt x="11" y="5"/>
                  </a:lnTo>
                  <a:lnTo>
                    <a:pt x="9" y="8"/>
                  </a:lnTo>
                  <a:lnTo>
                    <a:pt x="7" y="9"/>
                  </a:lnTo>
                  <a:lnTo>
                    <a:pt x="6" y="10"/>
                  </a:lnTo>
                  <a:lnTo>
                    <a:pt x="4" y="13"/>
                  </a:lnTo>
                  <a:lnTo>
                    <a:pt x="3" y="15"/>
                  </a:lnTo>
                  <a:lnTo>
                    <a:pt x="0" y="18"/>
                  </a:lnTo>
                  <a:lnTo>
                    <a:pt x="2" y="20"/>
                  </a:lnTo>
                  <a:lnTo>
                    <a:pt x="4" y="24"/>
                  </a:lnTo>
                  <a:lnTo>
                    <a:pt x="6" y="28"/>
                  </a:lnTo>
                  <a:lnTo>
                    <a:pt x="7" y="31"/>
                  </a:lnTo>
                  <a:lnTo>
                    <a:pt x="8" y="34"/>
                  </a:lnTo>
                  <a:lnTo>
                    <a:pt x="11" y="37"/>
                  </a:lnTo>
                  <a:lnTo>
                    <a:pt x="13" y="40"/>
                  </a:lnTo>
                  <a:lnTo>
                    <a:pt x="15" y="43"/>
                  </a:lnTo>
                  <a:lnTo>
                    <a:pt x="17" y="43"/>
                  </a:lnTo>
                  <a:lnTo>
                    <a:pt x="18" y="43"/>
                  </a:lnTo>
                  <a:lnTo>
                    <a:pt x="21" y="43"/>
                  </a:lnTo>
                  <a:lnTo>
                    <a:pt x="23" y="43"/>
                  </a:lnTo>
                  <a:lnTo>
                    <a:pt x="25" y="45"/>
                  </a:lnTo>
                  <a:lnTo>
                    <a:pt x="27" y="45"/>
                  </a:lnTo>
                  <a:lnTo>
                    <a:pt x="29" y="45"/>
                  </a:lnTo>
                  <a:lnTo>
                    <a:pt x="31" y="45"/>
                  </a:lnTo>
                  <a:lnTo>
                    <a:pt x="32" y="45"/>
                  </a:lnTo>
                  <a:lnTo>
                    <a:pt x="35" y="45"/>
                  </a:lnTo>
                  <a:lnTo>
                    <a:pt x="36" y="43"/>
                  </a:lnTo>
                  <a:lnTo>
                    <a:pt x="39" y="43"/>
                  </a:lnTo>
                  <a:lnTo>
                    <a:pt x="40" y="43"/>
                  </a:lnTo>
                  <a:lnTo>
                    <a:pt x="43" y="43"/>
                  </a:lnTo>
                  <a:lnTo>
                    <a:pt x="45" y="43"/>
                  </a:lnTo>
                  <a:lnTo>
                    <a:pt x="46" y="42"/>
                  </a:lnTo>
                  <a:lnTo>
                    <a:pt x="49" y="40"/>
                  </a:lnTo>
                  <a:lnTo>
                    <a:pt x="52" y="37"/>
                  </a:lnTo>
                  <a:lnTo>
                    <a:pt x="53" y="34"/>
                  </a:lnTo>
                  <a:lnTo>
                    <a:pt x="54" y="33"/>
                  </a:lnTo>
                  <a:lnTo>
                    <a:pt x="55" y="31"/>
                  </a:lnTo>
                  <a:lnTo>
                    <a:pt x="57" y="28"/>
                  </a:lnTo>
                  <a:lnTo>
                    <a:pt x="58" y="25"/>
                  </a:lnTo>
                  <a:lnTo>
                    <a:pt x="59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59" name="Freeform 111"/>
            <p:cNvSpPr>
              <a:spLocks/>
            </p:cNvSpPr>
            <p:nvPr/>
          </p:nvSpPr>
          <p:spPr bwMode="auto">
            <a:xfrm>
              <a:off x="1403" y="864"/>
              <a:ext cx="5" cy="16"/>
            </a:xfrm>
            <a:custGeom>
              <a:avLst/>
              <a:gdLst/>
              <a:ahLst/>
              <a:cxnLst>
                <a:cxn ang="0">
                  <a:pos x="19" y="41"/>
                </a:cxn>
                <a:cxn ang="0">
                  <a:pos x="17" y="37"/>
                </a:cxn>
                <a:cxn ang="0">
                  <a:pos x="15" y="33"/>
                </a:cxn>
                <a:cxn ang="0">
                  <a:pos x="14" y="30"/>
                </a:cxn>
                <a:cxn ang="0">
                  <a:pos x="12" y="26"/>
                </a:cxn>
                <a:cxn ang="0">
                  <a:pos x="10" y="22"/>
                </a:cxn>
                <a:cxn ang="0">
                  <a:pos x="9" y="18"/>
                </a:cxn>
                <a:cxn ang="0">
                  <a:pos x="9" y="14"/>
                </a:cxn>
                <a:cxn ang="0">
                  <a:pos x="8" y="10"/>
                </a:cxn>
                <a:cxn ang="0">
                  <a:pos x="7" y="9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4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1" y="1"/>
                </a:cxn>
                <a:cxn ang="0">
                  <a:pos x="0" y="0"/>
                </a:cxn>
                <a:cxn ang="0">
                  <a:pos x="0" y="5"/>
                </a:cxn>
                <a:cxn ang="0">
                  <a:pos x="0" y="9"/>
                </a:cxn>
                <a:cxn ang="0">
                  <a:pos x="0" y="14"/>
                </a:cxn>
                <a:cxn ang="0">
                  <a:pos x="0" y="18"/>
                </a:cxn>
                <a:cxn ang="0">
                  <a:pos x="1" y="22"/>
                </a:cxn>
                <a:cxn ang="0">
                  <a:pos x="3" y="26"/>
                </a:cxn>
                <a:cxn ang="0">
                  <a:pos x="3" y="30"/>
                </a:cxn>
                <a:cxn ang="0">
                  <a:pos x="4" y="35"/>
                </a:cxn>
                <a:cxn ang="0">
                  <a:pos x="5" y="37"/>
                </a:cxn>
                <a:cxn ang="0">
                  <a:pos x="8" y="41"/>
                </a:cxn>
                <a:cxn ang="0">
                  <a:pos x="9" y="45"/>
                </a:cxn>
                <a:cxn ang="0">
                  <a:pos x="10" y="49"/>
                </a:cxn>
                <a:cxn ang="0">
                  <a:pos x="13" y="51"/>
                </a:cxn>
                <a:cxn ang="0">
                  <a:pos x="15" y="55"/>
                </a:cxn>
                <a:cxn ang="0">
                  <a:pos x="18" y="59"/>
                </a:cxn>
                <a:cxn ang="0">
                  <a:pos x="22" y="63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9" y="46"/>
                </a:cxn>
                <a:cxn ang="0">
                  <a:pos x="19" y="41"/>
                </a:cxn>
              </a:cxnLst>
              <a:rect l="0" t="0" r="r" b="b"/>
              <a:pathLst>
                <a:path w="22" h="63">
                  <a:moveTo>
                    <a:pt x="19" y="41"/>
                  </a:moveTo>
                  <a:lnTo>
                    <a:pt x="17" y="37"/>
                  </a:lnTo>
                  <a:lnTo>
                    <a:pt x="15" y="33"/>
                  </a:lnTo>
                  <a:lnTo>
                    <a:pt x="14" y="30"/>
                  </a:lnTo>
                  <a:lnTo>
                    <a:pt x="12" y="26"/>
                  </a:lnTo>
                  <a:lnTo>
                    <a:pt x="10" y="22"/>
                  </a:lnTo>
                  <a:lnTo>
                    <a:pt x="9" y="18"/>
                  </a:lnTo>
                  <a:lnTo>
                    <a:pt x="9" y="14"/>
                  </a:lnTo>
                  <a:lnTo>
                    <a:pt x="8" y="10"/>
                  </a:lnTo>
                  <a:lnTo>
                    <a:pt x="7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4" y="5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3" y="30"/>
                  </a:lnTo>
                  <a:lnTo>
                    <a:pt x="4" y="35"/>
                  </a:lnTo>
                  <a:lnTo>
                    <a:pt x="5" y="37"/>
                  </a:lnTo>
                  <a:lnTo>
                    <a:pt x="8" y="41"/>
                  </a:lnTo>
                  <a:lnTo>
                    <a:pt x="9" y="45"/>
                  </a:lnTo>
                  <a:lnTo>
                    <a:pt x="10" y="49"/>
                  </a:lnTo>
                  <a:lnTo>
                    <a:pt x="13" y="51"/>
                  </a:lnTo>
                  <a:lnTo>
                    <a:pt x="15" y="55"/>
                  </a:lnTo>
                  <a:lnTo>
                    <a:pt x="18" y="59"/>
                  </a:lnTo>
                  <a:lnTo>
                    <a:pt x="22" y="63"/>
                  </a:lnTo>
                  <a:lnTo>
                    <a:pt x="21" y="56"/>
                  </a:lnTo>
                  <a:lnTo>
                    <a:pt x="21" y="51"/>
                  </a:lnTo>
                  <a:lnTo>
                    <a:pt x="19" y="46"/>
                  </a:lnTo>
                  <a:lnTo>
                    <a:pt x="19" y="4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0" name="Freeform 112"/>
            <p:cNvSpPr>
              <a:spLocks/>
            </p:cNvSpPr>
            <p:nvPr/>
          </p:nvSpPr>
          <p:spPr bwMode="auto">
            <a:xfrm>
              <a:off x="1416" y="883"/>
              <a:ext cx="12" cy="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0" y="0"/>
                </a:cxn>
                <a:cxn ang="0">
                  <a:pos x="12" y="1"/>
                </a:cxn>
                <a:cxn ang="0">
                  <a:pos x="14" y="1"/>
                </a:cxn>
                <a:cxn ang="0">
                  <a:pos x="16" y="1"/>
                </a:cxn>
                <a:cxn ang="0">
                  <a:pos x="19" y="1"/>
                </a:cxn>
                <a:cxn ang="0">
                  <a:pos x="21" y="1"/>
                </a:cxn>
                <a:cxn ang="0">
                  <a:pos x="23" y="1"/>
                </a:cxn>
                <a:cxn ang="0">
                  <a:pos x="25" y="1"/>
                </a:cxn>
                <a:cxn ang="0">
                  <a:pos x="28" y="1"/>
                </a:cxn>
                <a:cxn ang="0">
                  <a:pos x="30" y="1"/>
                </a:cxn>
                <a:cxn ang="0">
                  <a:pos x="32" y="1"/>
                </a:cxn>
                <a:cxn ang="0">
                  <a:pos x="34" y="1"/>
                </a:cxn>
                <a:cxn ang="0">
                  <a:pos x="35" y="1"/>
                </a:cxn>
                <a:cxn ang="0">
                  <a:pos x="38" y="0"/>
                </a:cxn>
                <a:cxn ang="0">
                  <a:pos x="40" y="0"/>
                </a:cxn>
                <a:cxn ang="0">
                  <a:pos x="42" y="0"/>
                </a:cxn>
                <a:cxn ang="0">
                  <a:pos x="48" y="6"/>
                </a:cxn>
                <a:cxn ang="0">
                  <a:pos x="46" y="7"/>
                </a:cxn>
                <a:cxn ang="0">
                  <a:pos x="42" y="9"/>
                </a:cxn>
                <a:cxn ang="0">
                  <a:pos x="39" y="9"/>
                </a:cxn>
                <a:cxn ang="0">
                  <a:pos x="35" y="10"/>
                </a:cxn>
                <a:cxn ang="0">
                  <a:pos x="32" y="10"/>
                </a:cxn>
                <a:cxn ang="0">
                  <a:pos x="28" y="10"/>
                </a:cxn>
                <a:cxn ang="0">
                  <a:pos x="25" y="10"/>
                </a:cxn>
                <a:cxn ang="0">
                  <a:pos x="21" y="10"/>
                </a:cxn>
                <a:cxn ang="0">
                  <a:pos x="19" y="10"/>
                </a:cxn>
                <a:cxn ang="0">
                  <a:pos x="15" y="10"/>
                </a:cxn>
                <a:cxn ang="0">
                  <a:pos x="12" y="10"/>
                </a:cxn>
                <a:cxn ang="0">
                  <a:pos x="9" y="9"/>
                </a:cxn>
                <a:cxn ang="0">
                  <a:pos x="6" y="9"/>
                </a:cxn>
                <a:cxn ang="0">
                  <a:pos x="5" y="7"/>
                </a:cxn>
                <a:cxn ang="0">
                  <a:pos x="2" y="7"/>
                </a:cxn>
                <a:cxn ang="0">
                  <a:pos x="0" y="6"/>
                </a:cxn>
                <a:cxn ang="0">
                  <a:pos x="7" y="0"/>
                </a:cxn>
              </a:cxnLst>
              <a:rect l="0" t="0" r="r" b="b"/>
              <a:pathLst>
                <a:path w="48" h="10">
                  <a:moveTo>
                    <a:pt x="7" y="0"/>
                  </a:moveTo>
                  <a:lnTo>
                    <a:pt x="10" y="0"/>
                  </a:lnTo>
                  <a:lnTo>
                    <a:pt x="12" y="1"/>
                  </a:lnTo>
                  <a:lnTo>
                    <a:pt x="14" y="1"/>
                  </a:lnTo>
                  <a:lnTo>
                    <a:pt x="16" y="1"/>
                  </a:lnTo>
                  <a:lnTo>
                    <a:pt x="19" y="1"/>
                  </a:lnTo>
                  <a:lnTo>
                    <a:pt x="21" y="1"/>
                  </a:lnTo>
                  <a:lnTo>
                    <a:pt x="23" y="1"/>
                  </a:lnTo>
                  <a:lnTo>
                    <a:pt x="25" y="1"/>
                  </a:lnTo>
                  <a:lnTo>
                    <a:pt x="28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4" y="1"/>
                  </a:lnTo>
                  <a:lnTo>
                    <a:pt x="35" y="1"/>
                  </a:lnTo>
                  <a:lnTo>
                    <a:pt x="38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8" y="6"/>
                  </a:lnTo>
                  <a:lnTo>
                    <a:pt x="46" y="7"/>
                  </a:lnTo>
                  <a:lnTo>
                    <a:pt x="42" y="9"/>
                  </a:lnTo>
                  <a:lnTo>
                    <a:pt x="39" y="9"/>
                  </a:lnTo>
                  <a:lnTo>
                    <a:pt x="35" y="10"/>
                  </a:lnTo>
                  <a:lnTo>
                    <a:pt x="32" y="10"/>
                  </a:lnTo>
                  <a:lnTo>
                    <a:pt x="28" y="10"/>
                  </a:lnTo>
                  <a:lnTo>
                    <a:pt x="25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5" y="10"/>
                  </a:lnTo>
                  <a:lnTo>
                    <a:pt x="12" y="10"/>
                  </a:lnTo>
                  <a:lnTo>
                    <a:pt x="9" y="9"/>
                  </a:lnTo>
                  <a:lnTo>
                    <a:pt x="6" y="9"/>
                  </a:lnTo>
                  <a:lnTo>
                    <a:pt x="5" y="7"/>
                  </a:lnTo>
                  <a:lnTo>
                    <a:pt x="2" y="7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361" name="Freeform 113"/>
            <p:cNvSpPr>
              <a:spLocks/>
            </p:cNvSpPr>
            <p:nvPr/>
          </p:nvSpPr>
          <p:spPr bwMode="auto">
            <a:xfrm>
              <a:off x="1437" y="866"/>
              <a:ext cx="4" cy="13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3" y="36"/>
                </a:cxn>
                <a:cxn ang="0">
                  <a:pos x="4" y="32"/>
                </a:cxn>
                <a:cxn ang="0">
                  <a:pos x="5" y="28"/>
                </a:cxn>
                <a:cxn ang="0">
                  <a:pos x="6" y="25"/>
                </a:cxn>
                <a:cxn ang="0">
                  <a:pos x="8" y="21"/>
                </a:cxn>
                <a:cxn ang="0">
                  <a:pos x="8" y="17"/>
                </a:cxn>
                <a:cxn ang="0">
                  <a:pos x="9" y="14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8"/>
                </a:cxn>
                <a:cxn ang="0">
                  <a:pos x="13" y="7"/>
                </a:cxn>
                <a:cxn ang="0">
                  <a:pos x="14" y="5"/>
                </a:cxn>
                <a:cxn ang="0">
                  <a:pos x="14" y="4"/>
                </a:cxn>
                <a:cxn ang="0">
                  <a:pos x="15" y="3"/>
                </a:cxn>
                <a:cxn ang="0">
                  <a:pos x="17" y="2"/>
                </a:cxn>
                <a:cxn ang="0">
                  <a:pos x="17" y="0"/>
                </a:cxn>
                <a:cxn ang="0">
                  <a:pos x="17" y="7"/>
                </a:cxn>
                <a:cxn ang="0">
                  <a:pos x="17" y="13"/>
                </a:cxn>
                <a:cxn ang="0">
                  <a:pos x="15" y="21"/>
                </a:cxn>
                <a:cxn ang="0">
                  <a:pos x="14" y="27"/>
                </a:cxn>
                <a:cxn ang="0">
                  <a:pos x="11" y="34"/>
                </a:cxn>
                <a:cxn ang="0">
                  <a:pos x="9" y="40"/>
                </a:cxn>
                <a:cxn ang="0">
                  <a:pos x="5" y="46"/>
                </a:cxn>
                <a:cxn ang="0">
                  <a:pos x="0" y="53"/>
                </a:cxn>
                <a:cxn ang="0">
                  <a:pos x="1" y="49"/>
                </a:cxn>
                <a:cxn ang="0">
                  <a:pos x="1" y="45"/>
                </a:cxn>
                <a:cxn ang="0">
                  <a:pos x="0" y="42"/>
                </a:cxn>
                <a:cxn ang="0">
                  <a:pos x="0" y="39"/>
                </a:cxn>
              </a:cxnLst>
              <a:rect l="0" t="0" r="r" b="b"/>
              <a:pathLst>
                <a:path w="17" h="53">
                  <a:moveTo>
                    <a:pt x="0" y="39"/>
                  </a:moveTo>
                  <a:lnTo>
                    <a:pt x="3" y="36"/>
                  </a:lnTo>
                  <a:lnTo>
                    <a:pt x="4" y="32"/>
                  </a:lnTo>
                  <a:lnTo>
                    <a:pt x="5" y="28"/>
                  </a:lnTo>
                  <a:lnTo>
                    <a:pt x="6" y="25"/>
                  </a:lnTo>
                  <a:lnTo>
                    <a:pt x="8" y="21"/>
                  </a:lnTo>
                  <a:lnTo>
                    <a:pt x="8" y="17"/>
                  </a:lnTo>
                  <a:lnTo>
                    <a:pt x="9" y="14"/>
                  </a:lnTo>
                  <a:lnTo>
                    <a:pt x="9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5" y="3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17" y="13"/>
                  </a:lnTo>
                  <a:lnTo>
                    <a:pt x="15" y="21"/>
                  </a:lnTo>
                  <a:lnTo>
                    <a:pt x="14" y="27"/>
                  </a:lnTo>
                  <a:lnTo>
                    <a:pt x="11" y="34"/>
                  </a:lnTo>
                  <a:lnTo>
                    <a:pt x="9" y="40"/>
                  </a:lnTo>
                  <a:lnTo>
                    <a:pt x="5" y="46"/>
                  </a:lnTo>
                  <a:lnTo>
                    <a:pt x="0" y="53"/>
                  </a:lnTo>
                  <a:lnTo>
                    <a:pt x="1" y="49"/>
                  </a:lnTo>
                  <a:lnTo>
                    <a:pt x="1" y="45"/>
                  </a:lnTo>
                  <a:lnTo>
                    <a:pt x="0" y="42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62" name="361 CuadroTexto"/>
          <p:cNvSpPr txBox="1"/>
          <p:nvPr/>
        </p:nvSpPr>
        <p:spPr>
          <a:xfrm>
            <a:off x="6572264" y="2714620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Balones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63" name="362 CuadroTexto"/>
          <p:cNvSpPr txBox="1"/>
          <p:nvPr/>
        </p:nvSpPr>
        <p:spPr>
          <a:xfrm>
            <a:off x="5429256" y="512185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Valla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64" name="363 CuadroTexto"/>
          <p:cNvSpPr txBox="1"/>
          <p:nvPr/>
        </p:nvSpPr>
        <p:spPr>
          <a:xfrm>
            <a:off x="5500694" y="1142984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Pica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65" name="364 CuadroTexto"/>
          <p:cNvSpPr txBox="1"/>
          <p:nvPr/>
        </p:nvSpPr>
        <p:spPr>
          <a:xfrm>
            <a:off x="6572264" y="500042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Palo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66" name="Rectangle 20" descr="Rombos transparentes"/>
          <p:cNvSpPr>
            <a:spLocks noChangeArrowheads="1"/>
          </p:cNvSpPr>
          <p:nvPr/>
        </p:nvSpPr>
        <p:spPr bwMode="auto">
          <a:xfrm rot="5400000">
            <a:off x="7182578" y="3461628"/>
            <a:ext cx="216000" cy="1008000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67" name="366 CuadroTexto"/>
          <p:cNvSpPr txBox="1"/>
          <p:nvPr/>
        </p:nvSpPr>
        <p:spPr>
          <a:xfrm>
            <a:off x="6429388" y="3500438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Portería grande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68" name="367 CuadroTexto"/>
          <p:cNvSpPr txBox="1"/>
          <p:nvPr/>
        </p:nvSpPr>
        <p:spPr>
          <a:xfrm>
            <a:off x="5357818" y="5854503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Nota.- Las Porterías pequeñas que están en los campos se pueden mover.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69" name="368 CuadroTexto"/>
          <p:cNvSpPr txBox="1"/>
          <p:nvPr/>
        </p:nvSpPr>
        <p:spPr>
          <a:xfrm>
            <a:off x="2786050" y="5213362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sin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70" name="369 Conector recto de flecha"/>
          <p:cNvCxnSpPr/>
          <p:nvPr/>
        </p:nvCxnSpPr>
        <p:spPr>
          <a:xfrm>
            <a:off x="2786050" y="6286520"/>
            <a:ext cx="1428760" cy="1588"/>
          </a:xfrm>
          <a:prstGeom prst="straightConnector1">
            <a:avLst/>
          </a:prstGeom>
          <a:ln w="38100">
            <a:solidFill>
              <a:schemeClr val="bg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370 CuadroTexto"/>
          <p:cNvSpPr txBox="1"/>
          <p:nvPr/>
        </p:nvSpPr>
        <p:spPr>
          <a:xfrm>
            <a:off x="2786050" y="5927742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 con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72" name="371 Conector recto de flecha"/>
          <p:cNvCxnSpPr/>
          <p:nvPr/>
        </p:nvCxnSpPr>
        <p:spPr>
          <a:xfrm>
            <a:off x="2786050" y="5572140"/>
            <a:ext cx="1428760" cy="1588"/>
          </a:xfrm>
          <a:prstGeom prst="straightConnector1">
            <a:avLst/>
          </a:prstGeom>
          <a:ln w="57150">
            <a:solidFill>
              <a:schemeClr val="bg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372 CuadroTexto"/>
          <p:cNvSpPr txBox="1"/>
          <p:nvPr/>
        </p:nvSpPr>
        <p:spPr>
          <a:xfrm>
            <a:off x="6215074" y="4500570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Pase al compañero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74" name="373 Conector recto de flecha"/>
          <p:cNvCxnSpPr/>
          <p:nvPr/>
        </p:nvCxnSpPr>
        <p:spPr>
          <a:xfrm>
            <a:off x="6286512" y="4857760"/>
            <a:ext cx="1428760" cy="1588"/>
          </a:xfrm>
          <a:prstGeom prst="straightConnector1">
            <a:avLst/>
          </a:prstGeom>
          <a:ln w="57150">
            <a:solidFill>
              <a:srgbClr val="00206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" name="374 CuadroTexto"/>
          <p:cNvSpPr txBox="1"/>
          <p:nvPr/>
        </p:nvSpPr>
        <p:spPr>
          <a:xfrm>
            <a:off x="6429388" y="5214950"/>
            <a:ext cx="9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bg1"/>
                </a:solidFill>
              </a:rPr>
              <a:t>Tiro a gol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76" name="375 Conector recto de flecha"/>
          <p:cNvCxnSpPr/>
          <p:nvPr/>
        </p:nvCxnSpPr>
        <p:spPr>
          <a:xfrm>
            <a:off x="6357950" y="5572140"/>
            <a:ext cx="1428760" cy="1588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7" name="18 Grupo"/>
          <p:cNvGrpSpPr/>
          <p:nvPr/>
        </p:nvGrpSpPr>
        <p:grpSpPr>
          <a:xfrm>
            <a:off x="5786446" y="1500174"/>
            <a:ext cx="36000" cy="720000"/>
            <a:chOff x="0" y="0"/>
            <a:chExt cx="36000" cy="860475"/>
          </a:xfrm>
        </p:grpSpPr>
        <p:grpSp>
          <p:nvGrpSpPr>
            <p:cNvPr id="378" name="16 Grupo"/>
            <p:cNvGrpSpPr/>
            <p:nvPr/>
          </p:nvGrpSpPr>
          <p:grpSpPr>
            <a:xfrm>
              <a:off x="0" y="0"/>
              <a:ext cx="36000" cy="756001"/>
              <a:chOff x="0" y="0"/>
              <a:chExt cx="161925" cy="2838450"/>
            </a:xfrm>
          </p:grpSpPr>
          <p:sp>
            <p:nvSpPr>
              <p:cNvPr id="380" name="11 Rectángulo"/>
              <p:cNvSpPr/>
              <p:nvPr/>
            </p:nvSpPr>
            <p:spPr>
              <a:xfrm>
                <a:off x="0" y="0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81" name="12 Rectángulo"/>
              <p:cNvSpPr/>
              <p:nvPr/>
            </p:nvSpPr>
            <p:spPr>
              <a:xfrm>
                <a:off x="9525" y="561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82" name="13 Rectángulo"/>
              <p:cNvSpPr/>
              <p:nvPr/>
            </p:nvSpPr>
            <p:spPr>
              <a:xfrm>
                <a:off x="9525" y="1133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83" name="14 Rectángulo"/>
              <p:cNvSpPr/>
              <p:nvPr/>
            </p:nvSpPr>
            <p:spPr>
              <a:xfrm>
                <a:off x="9525" y="1704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84" name="15 Rectángulo"/>
              <p:cNvSpPr/>
              <p:nvPr/>
            </p:nvSpPr>
            <p:spPr>
              <a:xfrm>
                <a:off x="9525" y="2276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sp>
          <p:nvSpPr>
            <p:cNvPr id="379" name="17 Combinar"/>
            <p:cNvSpPr/>
            <p:nvPr/>
          </p:nvSpPr>
          <p:spPr>
            <a:xfrm>
              <a:off x="0" y="752475"/>
              <a:ext cx="36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385" name="16 Grupo"/>
          <p:cNvGrpSpPr/>
          <p:nvPr/>
        </p:nvGrpSpPr>
        <p:grpSpPr>
          <a:xfrm rot="3720000">
            <a:off x="6984858" y="633886"/>
            <a:ext cx="36000" cy="632582"/>
            <a:chOff x="0" y="0"/>
            <a:chExt cx="161925" cy="2838450"/>
          </a:xfrm>
        </p:grpSpPr>
        <p:sp>
          <p:nvSpPr>
            <p:cNvPr id="386" name="11 Rectángulo"/>
            <p:cNvSpPr/>
            <p:nvPr/>
          </p:nvSpPr>
          <p:spPr>
            <a:xfrm>
              <a:off x="0" y="0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387" name="12 Rectángulo"/>
            <p:cNvSpPr/>
            <p:nvPr/>
          </p:nvSpPr>
          <p:spPr>
            <a:xfrm>
              <a:off x="9525" y="561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388" name="13 Rectángulo"/>
            <p:cNvSpPr/>
            <p:nvPr/>
          </p:nvSpPr>
          <p:spPr>
            <a:xfrm>
              <a:off x="9525" y="1133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389" name="14 Rectángulo"/>
            <p:cNvSpPr/>
            <p:nvPr/>
          </p:nvSpPr>
          <p:spPr>
            <a:xfrm>
              <a:off x="9525" y="1704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390" name="15 Rectángulo"/>
            <p:cNvSpPr/>
            <p:nvPr/>
          </p:nvSpPr>
          <p:spPr>
            <a:xfrm>
              <a:off x="9525" y="2276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391" name="35 Grupo"/>
          <p:cNvGrpSpPr/>
          <p:nvPr/>
        </p:nvGrpSpPr>
        <p:grpSpPr>
          <a:xfrm>
            <a:off x="5500694" y="857232"/>
            <a:ext cx="216001" cy="144001"/>
            <a:chOff x="0" y="0"/>
            <a:chExt cx="470921" cy="306388"/>
          </a:xfrm>
        </p:grpSpPr>
        <p:cxnSp>
          <p:nvCxnSpPr>
            <p:cNvPr id="392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7" name="396 CuadroTexto"/>
          <p:cNvSpPr txBox="1"/>
          <p:nvPr/>
        </p:nvSpPr>
        <p:spPr>
          <a:xfrm>
            <a:off x="6643702" y="2000240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Aros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98" name="36 Elipse"/>
          <p:cNvSpPr/>
          <p:nvPr/>
        </p:nvSpPr>
        <p:spPr>
          <a:xfrm rot="20615068">
            <a:off x="6510951" y="2390837"/>
            <a:ext cx="252000" cy="108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399" name="36 Elipse"/>
          <p:cNvSpPr/>
          <p:nvPr/>
        </p:nvSpPr>
        <p:spPr>
          <a:xfrm rot="20615068">
            <a:off x="6953081" y="2388463"/>
            <a:ext cx="252000" cy="10800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00" name="36 Elipse"/>
          <p:cNvSpPr/>
          <p:nvPr/>
        </p:nvSpPr>
        <p:spPr>
          <a:xfrm rot="20615068">
            <a:off x="7453147" y="2388463"/>
            <a:ext cx="252000" cy="1080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401" name="46 Grupo"/>
          <p:cNvGrpSpPr/>
          <p:nvPr/>
        </p:nvGrpSpPr>
        <p:grpSpPr>
          <a:xfrm rot="20118481">
            <a:off x="6784449" y="1608027"/>
            <a:ext cx="540000" cy="108000"/>
            <a:chOff x="0" y="0"/>
            <a:chExt cx="1224000" cy="143669"/>
          </a:xfrm>
        </p:grpSpPr>
        <p:sp>
          <p:nvSpPr>
            <p:cNvPr id="402" name="37 Rectángulo"/>
            <p:cNvSpPr/>
            <p:nvPr/>
          </p:nvSpPr>
          <p:spPr>
            <a:xfrm>
              <a:off x="0" y="0"/>
              <a:ext cx="1224000" cy="13335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cxnSp>
          <p:nvCxnSpPr>
            <p:cNvPr id="403" name="39 Conector recto"/>
            <p:cNvCxnSpPr>
              <a:stCxn id="402" idx="0"/>
              <a:endCxn id="402" idx="2"/>
            </p:cNvCxnSpPr>
            <p:nvPr/>
          </p:nvCxnSpPr>
          <p:spPr>
            <a:xfrm rot="16200000" flipH="1">
              <a:off x="545325" y="66675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40 Conector recto"/>
            <p:cNvCxnSpPr/>
            <p:nvPr/>
          </p:nvCxnSpPr>
          <p:spPr>
            <a:xfrm rot="16200000" flipH="1">
              <a:off x="7048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41 Conector recto"/>
            <p:cNvCxnSpPr/>
            <p:nvPr/>
          </p:nvCxnSpPr>
          <p:spPr>
            <a:xfrm rot="16200000" flipH="1">
              <a:off x="857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42 Conector recto"/>
            <p:cNvCxnSpPr/>
            <p:nvPr/>
          </p:nvCxnSpPr>
          <p:spPr>
            <a:xfrm rot="16200000" flipH="1">
              <a:off x="1009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43 Conector recto"/>
            <p:cNvCxnSpPr/>
            <p:nvPr/>
          </p:nvCxnSpPr>
          <p:spPr>
            <a:xfrm rot="16200000" flipH="1">
              <a:off x="95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44 Conector recto"/>
            <p:cNvCxnSpPr/>
            <p:nvPr/>
          </p:nvCxnSpPr>
          <p:spPr>
            <a:xfrm rot="16200000" flipH="1">
              <a:off x="247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45 Conector recto"/>
            <p:cNvCxnSpPr/>
            <p:nvPr/>
          </p:nvCxnSpPr>
          <p:spPr>
            <a:xfrm rot="16200000" flipH="1">
              <a:off x="4000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0" name="409 CuadroTexto"/>
          <p:cNvSpPr txBox="1"/>
          <p:nvPr/>
        </p:nvSpPr>
        <p:spPr>
          <a:xfrm>
            <a:off x="6643702" y="114298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Escalera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11" name="35 Grupo"/>
          <p:cNvGrpSpPr/>
          <p:nvPr/>
        </p:nvGrpSpPr>
        <p:grpSpPr>
          <a:xfrm flipH="1">
            <a:off x="5857884" y="857232"/>
            <a:ext cx="216001" cy="144001"/>
            <a:chOff x="0" y="0"/>
            <a:chExt cx="470921" cy="306388"/>
          </a:xfrm>
        </p:grpSpPr>
        <p:cxnSp>
          <p:nvCxnSpPr>
            <p:cNvPr id="412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7" name="416 Forma libre"/>
          <p:cNvSpPr/>
          <p:nvPr/>
        </p:nvSpPr>
        <p:spPr>
          <a:xfrm>
            <a:off x="2786050" y="3786190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28575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8" name="417 Forma libre"/>
          <p:cNvSpPr/>
          <p:nvPr/>
        </p:nvSpPr>
        <p:spPr>
          <a:xfrm>
            <a:off x="2786050" y="4643446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38100">
            <a:solidFill>
              <a:schemeClr val="bg1"/>
            </a:solidFill>
            <a:prstDash val="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9" name="418 CuadroTexto"/>
          <p:cNvSpPr txBox="1"/>
          <p:nvPr/>
        </p:nvSpPr>
        <p:spPr>
          <a:xfrm>
            <a:off x="2428860" y="3500438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sin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20" name="Group 114"/>
          <p:cNvGrpSpPr>
            <a:grpSpLocks/>
          </p:cNvGrpSpPr>
          <p:nvPr/>
        </p:nvGrpSpPr>
        <p:grpSpPr bwMode="auto">
          <a:xfrm>
            <a:off x="3357554" y="2571744"/>
            <a:ext cx="144000" cy="180000"/>
            <a:chOff x="801" y="4864"/>
            <a:chExt cx="720" cy="720"/>
          </a:xfrm>
        </p:grpSpPr>
        <p:sp>
          <p:nvSpPr>
            <p:cNvPr id="421" name="Freeform 115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22" name="Freeform 116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23" name="Group 117"/>
          <p:cNvGrpSpPr>
            <a:grpSpLocks/>
          </p:cNvGrpSpPr>
          <p:nvPr/>
        </p:nvGrpSpPr>
        <p:grpSpPr bwMode="auto">
          <a:xfrm>
            <a:off x="2997191" y="2571744"/>
            <a:ext cx="144000" cy="180000"/>
            <a:chOff x="801" y="4864"/>
            <a:chExt cx="720" cy="720"/>
          </a:xfrm>
        </p:grpSpPr>
        <p:sp>
          <p:nvSpPr>
            <p:cNvPr id="424" name="Freeform 118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25" name="Freeform 119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26" name="425 CuadroTexto"/>
          <p:cNvSpPr txBox="1"/>
          <p:nvPr/>
        </p:nvSpPr>
        <p:spPr>
          <a:xfrm>
            <a:off x="2714612" y="500042"/>
            <a:ext cx="1000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Jugadores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27" name="426 CuadroTexto"/>
          <p:cNvSpPr txBox="1"/>
          <p:nvPr/>
        </p:nvSpPr>
        <p:spPr>
          <a:xfrm>
            <a:off x="2857488" y="1381571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Porteros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28" name="427 CuadroTexto"/>
          <p:cNvSpPr txBox="1"/>
          <p:nvPr/>
        </p:nvSpPr>
        <p:spPr>
          <a:xfrm>
            <a:off x="2857488" y="2285992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Conos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29" name="428 CuadroTexto"/>
          <p:cNvSpPr txBox="1"/>
          <p:nvPr/>
        </p:nvSpPr>
        <p:spPr>
          <a:xfrm>
            <a:off x="2928926" y="2928934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Chinos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30" name="48 Grupo"/>
          <p:cNvGrpSpPr/>
          <p:nvPr/>
        </p:nvGrpSpPr>
        <p:grpSpPr>
          <a:xfrm>
            <a:off x="2963240" y="3214686"/>
            <a:ext cx="144000" cy="144000"/>
            <a:chOff x="0" y="0"/>
            <a:chExt cx="1080000" cy="1080000"/>
          </a:xfrm>
        </p:grpSpPr>
        <p:sp>
          <p:nvSpPr>
            <p:cNvPr id="431" name="38 Elipse"/>
            <p:cNvSpPr/>
            <p:nvPr/>
          </p:nvSpPr>
          <p:spPr>
            <a:xfrm>
              <a:off x="0" y="0"/>
              <a:ext cx="1080000" cy="1080000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32" name="47 Elipse"/>
            <p:cNvSpPr/>
            <p:nvPr/>
          </p:nvSpPr>
          <p:spPr>
            <a:xfrm>
              <a:off x="209550" y="1047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33" name="52 Grupo"/>
          <p:cNvGrpSpPr/>
          <p:nvPr/>
        </p:nvGrpSpPr>
        <p:grpSpPr>
          <a:xfrm>
            <a:off x="3357554" y="3214686"/>
            <a:ext cx="144000" cy="144000"/>
            <a:chOff x="304800" y="304800"/>
            <a:chExt cx="1080000" cy="1080000"/>
          </a:xfrm>
        </p:grpSpPr>
        <p:sp>
          <p:nvSpPr>
            <p:cNvPr id="434" name="53 Elipse"/>
            <p:cNvSpPr/>
            <p:nvPr/>
          </p:nvSpPr>
          <p:spPr>
            <a:xfrm>
              <a:off x="304800" y="304800"/>
              <a:ext cx="1080000" cy="10800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35" name="54 Elipse"/>
            <p:cNvSpPr/>
            <p:nvPr/>
          </p:nvSpPr>
          <p:spPr>
            <a:xfrm>
              <a:off x="514350" y="4095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36" name="Group 41"/>
          <p:cNvGrpSpPr>
            <a:grpSpLocks/>
          </p:cNvGrpSpPr>
          <p:nvPr/>
        </p:nvGrpSpPr>
        <p:grpSpPr bwMode="auto">
          <a:xfrm>
            <a:off x="2357422" y="1714488"/>
            <a:ext cx="288000" cy="540000"/>
            <a:chOff x="3895" y="1008"/>
            <a:chExt cx="1003" cy="137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37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38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39" name="Group 41"/>
          <p:cNvGrpSpPr>
            <a:grpSpLocks/>
          </p:cNvGrpSpPr>
          <p:nvPr/>
        </p:nvGrpSpPr>
        <p:grpSpPr bwMode="auto">
          <a:xfrm>
            <a:off x="2857488" y="1714488"/>
            <a:ext cx="288000" cy="540000"/>
            <a:chOff x="3895" y="1008"/>
            <a:chExt cx="1003" cy="1375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40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41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42" name="35 Forma libre"/>
          <p:cNvSpPr/>
          <p:nvPr/>
        </p:nvSpPr>
        <p:spPr>
          <a:xfrm>
            <a:off x="2000214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43" name="36 Forma libre"/>
          <p:cNvSpPr/>
          <p:nvPr/>
        </p:nvSpPr>
        <p:spPr>
          <a:xfrm>
            <a:off x="1666840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44" name="37 Forma libre"/>
          <p:cNvSpPr/>
          <p:nvPr/>
        </p:nvSpPr>
        <p:spPr>
          <a:xfrm>
            <a:off x="1371569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00B0F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45" name="38 Forma libre"/>
          <p:cNvSpPr/>
          <p:nvPr/>
        </p:nvSpPr>
        <p:spPr>
          <a:xfrm>
            <a:off x="1142976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46" name="39 Forma libre"/>
          <p:cNvSpPr/>
          <p:nvPr/>
        </p:nvSpPr>
        <p:spPr>
          <a:xfrm>
            <a:off x="3714744" y="1714488"/>
            <a:ext cx="252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47" name="40 Forma libre"/>
          <p:cNvSpPr/>
          <p:nvPr/>
        </p:nvSpPr>
        <p:spPr>
          <a:xfrm>
            <a:off x="3400419" y="1714488"/>
            <a:ext cx="252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448" name="153 Grupo"/>
          <p:cNvGrpSpPr/>
          <p:nvPr/>
        </p:nvGrpSpPr>
        <p:grpSpPr>
          <a:xfrm>
            <a:off x="2357404" y="785794"/>
            <a:ext cx="180001" cy="540000"/>
            <a:chOff x="4" y="19049"/>
            <a:chExt cx="180001" cy="576001"/>
          </a:xfrm>
        </p:grpSpPr>
        <p:grpSp>
          <p:nvGrpSpPr>
            <p:cNvPr id="449" name="27 Grupo"/>
            <p:cNvGrpSpPr/>
            <p:nvPr/>
          </p:nvGrpSpPr>
          <p:grpSpPr>
            <a:xfrm>
              <a:off x="4" y="19049"/>
              <a:ext cx="180001" cy="576001"/>
              <a:chOff x="4" y="19049"/>
              <a:chExt cx="1188000" cy="4284512"/>
            </a:xfrm>
            <a:solidFill>
              <a:srgbClr val="C00000"/>
            </a:solidFill>
          </p:grpSpPr>
          <p:sp>
            <p:nvSpPr>
              <p:cNvPr id="463" name="28 Elipse"/>
              <p:cNvSpPr/>
              <p:nvPr/>
            </p:nvSpPr>
            <p:spPr>
              <a:xfrm>
                <a:off x="190504" y="19049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464" name="8 Grupo"/>
              <p:cNvGrpSpPr/>
              <p:nvPr/>
            </p:nvGrpSpPr>
            <p:grpSpPr>
              <a:xfrm>
                <a:off x="4" y="55561"/>
                <a:ext cx="1188000" cy="4248000"/>
                <a:chOff x="4" y="55561"/>
                <a:chExt cx="1165225" cy="4021137"/>
              </a:xfrm>
              <a:grpFill/>
            </p:grpSpPr>
            <p:sp>
              <p:nvSpPr>
                <p:cNvPr id="465" name="3 Forma libre"/>
                <p:cNvSpPr/>
                <p:nvPr/>
              </p:nvSpPr>
              <p:spPr>
                <a:xfrm>
                  <a:off x="46041" y="55561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466" name="31 Forma libre"/>
                <p:cNvSpPr/>
                <p:nvPr/>
              </p:nvSpPr>
              <p:spPr>
                <a:xfrm>
                  <a:off x="4" y="282573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50" name="Group 88"/>
            <p:cNvGrpSpPr>
              <a:grpSpLocks/>
            </p:cNvGrpSpPr>
            <p:nvPr/>
          </p:nvGrpSpPr>
          <p:grpSpPr bwMode="auto">
            <a:xfrm>
              <a:off x="40821" y="19050"/>
              <a:ext cx="77107" cy="86360"/>
              <a:chOff x="40821" y="19050"/>
              <a:chExt cx="41" cy="41"/>
            </a:xfrm>
          </p:grpSpPr>
          <p:sp>
            <p:nvSpPr>
              <p:cNvPr id="451" name="Freeform 89"/>
              <p:cNvSpPr>
                <a:spLocks/>
              </p:cNvSpPr>
              <p:nvPr/>
            </p:nvSpPr>
            <p:spPr bwMode="auto">
              <a:xfrm>
                <a:off x="40821" y="1905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2" name="Freeform 90"/>
              <p:cNvSpPr>
                <a:spLocks/>
              </p:cNvSpPr>
              <p:nvPr/>
            </p:nvSpPr>
            <p:spPr bwMode="auto">
              <a:xfrm>
                <a:off x="40822" y="1905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3" name="Freeform 91"/>
              <p:cNvSpPr>
                <a:spLocks/>
              </p:cNvSpPr>
              <p:nvPr/>
            </p:nvSpPr>
            <p:spPr bwMode="auto">
              <a:xfrm>
                <a:off x="40825" y="1906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4" name="Freeform 92"/>
              <p:cNvSpPr>
                <a:spLocks/>
              </p:cNvSpPr>
              <p:nvPr/>
            </p:nvSpPr>
            <p:spPr bwMode="auto">
              <a:xfrm>
                <a:off x="40828" y="1905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5" name="Freeform 93"/>
              <p:cNvSpPr>
                <a:spLocks/>
              </p:cNvSpPr>
              <p:nvPr/>
            </p:nvSpPr>
            <p:spPr bwMode="auto">
              <a:xfrm>
                <a:off x="40825" y="1905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6" name="Freeform 94"/>
              <p:cNvSpPr>
                <a:spLocks/>
              </p:cNvSpPr>
              <p:nvPr/>
            </p:nvSpPr>
            <p:spPr bwMode="auto">
              <a:xfrm>
                <a:off x="40842" y="1905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7" name="Freeform 95"/>
              <p:cNvSpPr>
                <a:spLocks/>
              </p:cNvSpPr>
              <p:nvPr/>
            </p:nvSpPr>
            <p:spPr bwMode="auto">
              <a:xfrm>
                <a:off x="40845" y="1905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8" name="Freeform 96"/>
              <p:cNvSpPr>
                <a:spLocks/>
              </p:cNvSpPr>
              <p:nvPr/>
            </p:nvSpPr>
            <p:spPr bwMode="auto">
              <a:xfrm>
                <a:off x="40846" y="1906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9" name="Freeform 97"/>
              <p:cNvSpPr>
                <a:spLocks/>
              </p:cNvSpPr>
              <p:nvPr/>
            </p:nvSpPr>
            <p:spPr bwMode="auto">
              <a:xfrm>
                <a:off x="40834" y="1907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0" name="Freeform 98"/>
              <p:cNvSpPr>
                <a:spLocks/>
              </p:cNvSpPr>
              <p:nvPr/>
            </p:nvSpPr>
            <p:spPr bwMode="auto">
              <a:xfrm>
                <a:off x="40822" y="1906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1" name="Freeform 99"/>
              <p:cNvSpPr>
                <a:spLocks/>
              </p:cNvSpPr>
              <p:nvPr/>
            </p:nvSpPr>
            <p:spPr bwMode="auto">
              <a:xfrm>
                <a:off x="40835" y="1908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2" name="Freeform 100"/>
              <p:cNvSpPr>
                <a:spLocks/>
              </p:cNvSpPr>
              <p:nvPr/>
            </p:nvSpPr>
            <p:spPr bwMode="auto">
              <a:xfrm>
                <a:off x="40856" y="1907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67" name="152 Grupo"/>
          <p:cNvGrpSpPr/>
          <p:nvPr/>
        </p:nvGrpSpPr>
        <p:grpSpPr>
          <a:xfrm>
            <a:off x="2719354" y="766745"/>
            <a:ext cx="180001" cy="540003"/>
            <a:chOff x="361954" y="9524"/>
            <a:chExt cx="180001" cy="540003"/>
          </a:xfrm>
        </p:grpSpPr>
        <p:grpSp>
          <p:nvGrpSpPr>
            <p:cNvPr id="468" name="22 Grupo"/>
            <p:cNvGrpSpPr/>
            <p:nvPr/>
          </p:nvGrpSpPr>
          <p:grpSpPr>
            <a:xfrm>
              <a:off x="361954" y="9524"/>
              <a:ext cx="180001" cy="540003"/>
              <a:chOff x="361954" y="9524"/>
              <a:chExt cx="1188000" cy="4284512"/>
            </a:xfrm>
            <a:solidFill>
              <a:srgbClr val="FFC000"/>
            </a:solidFill>
          </p:grpSpPr>
          <p:sp>
            <p:nvSpPr>
              <p:cNvPr id="482" name="23 Elipse"/>
              <p:cNvSpPr/>
              <p:nvPr/>
            </p:nvSpPr>
            <p:spPr>
              <a:xfrm>
                <a:off x="552454" y="9524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483" name="8 Grupo"/>
              <p:cNvGrpSpPr/>
              <p:nvPr/>
            </p:nvGrpSpPr>
            <p:grpSpPr>
              <a:xfrm>
                <a:off x="361954" y="46036"/>
                <a:ext cx="1188000" cy="4248000"/>
                <a:chOff x="361954" y="46036"/>
                <a:chExt cx="1165225" cy="4021137"/>
              </a:xfrm>
              <a:grpFill/>
            </p:grpSpPr>
            <p:sp>
              <p:nvSpPr>
                <p:cNvPr id="484" name="3 Forma libre"/>
                <p:cNvSpPr/>
                <p:nvPr/>
              </p:nvSpPr>
              <p:spPr>
                <a:xfrm>
                  <a:off x="40799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485" name="26 Forma libre"/>
                <p:cNvSpPr/>
                <p:nvPr/>
              </p:nvSpPr>
              <p:spPr>
                <a:xfrm>
                  <a:off x="36195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69" name="Group 88"/>
            <p:cNvGrpSpPr>
              <a:grpSpLocks/>
            </p:cNvGrpSpPr>
            <p:nvPr/>
          </p:nvGrpSpPr>
          <p:grpSpPr bwMode="auto">
            <a:xfrm>
              <a:off x="402771" y="9525"/>
              <a:ext cx="77107" cy="86360"/>
              <a:chOff x="402771" y="9525"/>
              <a:chExt cx="41" cy="41"/>
            </a:xfrm>
          </p:grpSpPr>
          <p:sp>
            <p:nvSpPr>
              <p:cNvPr id="470" name="Freeform 89"/>
              <p:cNvSpPr>
                <a:spLocks/>
              </p:cNvSpPr>
              <p:nvPr/>
            </p:nvSpPr>
            <p:spPr bwMode="auto">
              <a:xfrm>
                <a:off x="402771" y="9525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1" name="Freeform 90"/>
              <p:cNvSpPr>
                <a:spLocks/>
              </p:cNvSpPr>
              <p:nvPr/>
            </p:nvSpPr>
            <p:spPr bwMode="auto">
              <a:xfrm>
                <a:off x="402772" y="9526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2" name="Freeform 91"/>
              <p:cNvSpPr>
                <a:spLocks/>
              </p:cNvSpPr>
              <p:nvPr/>
            </p:nvSpPr>
            <p:spPr bwMode="auto">
              <a:xfrm>
                <a:off x="402775" y="9540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3" name="Freeform 92"/>
              <p:cNvSpPr>
                <a:spLocks/>
              </p:cNvSpPr>
              <p:nvPr/>
            </p:nvSpPr>
            <p:spPr bwMode="auto">
              <a:xfrm>
                <a:off x="402778" y="9530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4" name="Freeform 93"/>
              <p:cNvSpPr>
                <a:spLocks/>
              </p:cNvSpPr>
              <p:nvPr/>
            </p:nvSpPr>
            <p:spPr bwMode="auto">
              <a:xfrm>
                <a:off x="402775" y="9527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5" name="Freeform 94"/>
              <p:cNvSpPr>
                <a:spLocks/>
              </p:cNvSpPr>
              <p:nvPr/>
            </p:nvSpPr>
            <p:spPr bwMode="auto">
              <a:xfrm>
                <a:off x="402792" y="9530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6" name="Freeform 95"/>
              <p:cNvSpPr>
                <a:spLocks/>
              </p:cNvSpPr>
              <p:nvPr/>
            </p:nvSpPr>
            <p:spPr bwMode="auto">
              <a:xfrm>
                <a:off x="402795" y="9527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7" name="Freeform 96"/>
              <p:cNvSpPr>
                <a:spLocks/>
              </p:cNvSpPr>
              <p:nvPr/>
            </p:nvSpPr>
            <p:spPr bwMode="auto">
              <a:xfrm>
                <a:off x="402796" y="9541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8" name="Freeform 97"/>
              <p:cNvSpPr>
                <a:spLocks/>
              </p:cNvSpPr>
              <p:nvPr/>
            </p:nvSpPr>
            <p:spPr bwMode="auto">
              <a:xfrm>
                <a:off x="402784" y="9551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9" name="Freeform 98"/>
              <p:cNvSpPr>
                <a:spLocks/>
              </p:cNvSpPr>
              <p:nvPr/>
            </p:nvSpPr>
            <p:spPr bwMode="auto">
              <a:xfrm>
                <a:off x="402772" y="9543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0" name="Freeform 99"/>
              <p:cNvSpPr>
                <a:spLocks/>
              </p:cNvSpPr>
              <p:nvPr/>
            </p:nvSpPr>
            <p:spPr bwMode="auto">
              <a:xfrm>
                <a:off x="402785" y="9562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1" name="Freeform 100"/>
              <p:cNvSpPr>
                <a:spLocks/>
              </p:cNvSpPr>
              <p:nvPr/>
            </p:nvSpPr>
            <p:spPr bwMode="auto">
              <a:xfrm>
                <a:off x="402806" y="9545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86" name="151 Grupo"/>
          <p:cNvGrpSpPr/>
          <p:nvPr/>
        </p:nvGrpSpPr>
        <p:grpSpPr>
          <a:xfrm>
            <a:off x="3033679" y="766745"/>
            <a:ext cx="180001" cy="540000"/>
            <a:chOff x="676279" y="0"/>
            <a:chExt cx="180001" cy="549527"/>
          </a:xfrm>
        </p:grpSpPr>
        <p:grpSp>
          <p:nvGrpSpPr>
            <p:cNvPr id="487" name="11 Grupo"/>
            <p:cNvGrpSpPr/>
            <p:nvPr/>
          </p:nvGrpSpPr>
          <p:grpSpPr>
            <a:xfrm>
              <a:off x="676279" y="9524"/>
              <a:ext cx="180001" cy="540003"/>
              <a:chOff x="676279" y="9524"/>
              <a:chExt cx="1188000" cy="4284512"/>
            </a:xfrm>
          </p:grpSpPr>
          <p:sp>
            <p:nvSpPr>
              <p:cNvPr id="501" name="12 Elipse"/>
              <p:cNvSpPr/>
              <p:nvPr/>
            </p:nvSpPr>
            <p:spPr>
              <a:xfrm>
                <a:off x="866779" y="9524"/>
                <a:ext cx="576000" cy="612000"/>
              </a:xfrm>
              <a:prstGeom prst="ellipse">
                <a:avLst/>
              </a:prstGeom>
              <a:solidFill>
                <a:srgbClr val="00B0F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502" name="8 Grupo"/>
              <p:cNvGrpSpPr/>
              <p:nvPr/>
            </p:nvGrpSpPr>
            <p:grpSpPr>
              <a:xfrm>
                <a:off x="676279" y="46036"/>
                <a:ext cx="1188000" cy="4248000"/>
                <a:chOff x="676279" y="46036"/>
                <a:chExt cx="1165225" cy="4021137"/>
              </a:xfrm>
            </p:grpSpPr>
            <p:sp>
              <p:nvSpPr>
                <p:cNvPr id="503" name="3 Forma libre"/>
                <p:cNvSpPr/>
                <p:nvPr/>
              </p:nvSpPr>
              <p:spPr>
                <a:xfrm>
                  <a:off x="722316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504" name="15 Forma libre"/>
                <p:cNvSpPr/>
                <p:nvPr/>
              </p:nvSpPr>
              <p:spPr>
                <a:xfrm>
                  <a:off x="676279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88" name="Group 88"/>
            <p:cNvGrpSpPr>
              <a:grpSpLocks/>
            </p:cNvGrpSpPr>
            <p:nvPr/>
          </p:nvGrpSpPr>
          <p:grpSpPr bwMode="auto">
            <a:xfrm>
              <a:off x="717096" y="0"/>
              <a:ext cx="77107" cy="86360"/>
              <a:chOff x="717096" y="0"/>
              <a:chExt cx="41" cy="41"/>
            </a:xfrm>
          </p:grpSpPr>
          <p:sp>
            <p:nvSpPr>
              <p:cNvPr id="489" name="Freeform 89"/>
              <p:cNvSpPr>
                <a:spLocks/>
              </p:cNvSpPr>
              <p:nvPr/>
            </p:nvSpPr>
            <p:spPr bwMode="auto">
              <a:xfrm>
                <a:off x="717096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0" name="Freeform 90"/>
              <p:cNvSpPr>
                <a:spLocks/>
              </p:cNvSpPr>
              <p:nvPr/>
            </p:nvSpPr>
            <p:spPr bwMode="auto">
              <a:xfrm>
                <a:off x="717097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1" name="Freeform 91"/>
              <p:cNvSpPr>
                <a:spLocks/>
              </p:cNvSpPr>
              <p:nvPr/>
            </p:nvSpPr>
            <p:spPr bwMode="auto">
              <a:xfrm>
                <a:off x="717100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2" name="Freeform 92"/>
              <p:cNvSpPr>
                <a:spLocks/>
              </p:cNvSpPr>
              <p:nvPr/>
            </p:nvSpPr>
            <p:spPr bwMode="auto">
              <a:xfrm>
                <a:off x="717103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3" name="Freeform 93"/>
              <p:cNvSpPr>
                <a:spLocks/>
              </p:cNvSpPr>
              <p:nvPr/>
            </p:nvSpPr>
            <p:spPr bwMode="auto">
              <a:xfrm>
                <a:off x="717100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4" name="Freeform 94"/>
              <p:cNvSpPr>
                <a:spLocks/>
              </p:cNvSpPr>
              <p:nvPr/>
            </p:nvSpPr>
            <p:spPr bwMode="auto">
              <a:xfrm>
                <a:off x="717117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5" name="Freeform 95"/>
              <p:cNvSpPr>
                <a:spLocks/>
              </p:cNvSpPr>
              <p:nvPr/>
            </p:nvSpPr>
            <p:spPr bwMode="auto">
              <a:xfrm>
                <a:off x="717120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6" name="Freeform 96"/>
              <p:cNvSpPr>
                <a:spLocks/>
              </p:cNvSpPr>
              <p:nvPr/>
            </p:nvSpPr>
            <p:spPr bwMode="auto">
              <a:xfrm>
                <a:off x="717121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7" name="Freeform 97"/>
              <p:cNvSpPr>
                <a:spLocks/>
              </p:cNvSpPr>
              <p:nvPr/>
            </p:nvSpPr>
            <p:spPr bwMode="auto">
              <a:xfrm>
                <a:off x="717109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8" name="Freeform 98"/>
              <p:cNvSpPr>
                <a:spLocks/>
              </p:cNvSpPr>
              <p:nvPr/>
            </p:nvSpPr>
            <p:spPr bwMode="auto">
              <a:xfrm>
                <a:off x="717097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9" name="Freeform 99"/>
              <p:cNvSpPr>
                <a:spLocks/>
              </p:cNvSpPr>
              <p:nvPr/>
            </p:nvSpPr>
            <p:spPr bwMode="auto">
              <a:xfrm>
                <a:off x="717110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0" name="Freeform 100"/>
              <p:cNvSpPr>
                <a:spLocks/>
              </p:cNvSpPr>
              <p:nvPr/>
            </p:nvSpPr>
            <p:spPr bwMode="auto">
              <a:xfrm>
                <a:off x="717131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05" name="94 Grupo"/>
          <p:cNvGrpSpPr/>
          <p:nvPr/>
        </p:nvGrpSpPr>
        <p:grpSpPr>
          <a:xfrm>
            <a:off x="3428991" y="766745"/>
            <a:ext cx="180000" cy="540000"/>
            <a:chOff x="1104904" y="0"/>
            <a:chExt cx="180001" cy="549527"/>
          </a:xfrm>
        </p:grpSpPr>
        <p:grpSp>
          <p:nvGrpSpPr>
            <p:cNvPr id="506" name="6 Grupo"/>
            <p:cNvGrpSpPr/>
            <p:nvPr/>
          </p:nvGrpSpPr>
          <p:grpSpPr>
            <a:xfrm>
              <a:off x="1104904" y="9524"/>
              <a:ext cx="180001" cy="540003"/>
              <a:chOff x="1104904" y="9524"/>
              <a:chExt cx="1188000" cy="4284512"/>
            </a:xfrm>
          </p:grpSpPr>
          <p:sp>
            <p:nvSpPr>
              <p:cNvPr id="520" name="7 Elipse"/>
              <p:cNvSpPr/>
              <p:nvPr/>
            </p:nvSpPr>
            <p:spPr>
              <a:xfrm>
                <a:off x="1295404" y="9524"/>
                <a:ext cx="576000" cy="612000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521" name="8 Grupo"/>
              <p:cNvGrpSpPr/>
              <p:nvPr/>
            </p:nvGrpSpPr>
            <p:grpSpPr>
              <a:xfrm>
                <a:off x="1104904" y="46036"/>
                <a:ext cx="1188000" cy="4248000"/>
                <a:chOff x="1104904" y="46036"/>
                <a:chExt cx="1165225" cy="4021137"/>
              </a:xfrm>
            </p:grpSpPr>
            <p:sp>
              <p:nvSpPr>
                <p:cNvPr id="522" name="3 Forma libre"/>
                <p:cNvSpPr/>
                <p:nvPr/>
              </p:nvSpPr>
              <p:spPr>
                <a:xfrm>
                  <a:off x="115094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523" name="10 Forma libre"/>
                <p:cNvSpPr/>
                <p:nvPr/>
              </p:nvSpPr>
              <p:spPr>
                <a:xfrm>
                  <a:off x="110490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507" name="Group 88"/>
            <p:cNvGrpSpPr>
              <a:grpSpLocks/>
            </p:cNvGrpSpPr>
            <p:nvPr/>
          </p:nvGrpSpPr>
          <p:grpSpPr bwMode="auto">
            <a:xfrm>
              <a:off x="1145721" y="0"/>
              <a:ext cx="77107" cy="86360"/>
              <a:chOff x="1145721" y="0"/>
              <a:chExt cx="41" cy="41"/>
            </a:xfrm>
          </p:grpSpPr>
          <p:sp>
            <p:nvSpPr>
              <p:cNvPr id="508" name="Freeform 89"/>
              <p:cNvSpPr>
                <a:spLocks/>
              </p:cNvSpPr>
              <p:nvPr/>
            </p:nvSpPr>
            <p:spPr bwMode="auto">
              <a:xfrm>
                <a:off x="1145721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9" name="Freeform 90"/>
              <p:cNvSpPr>
                <a:spLocks/>
              </p:cNvSpPr>
              <p:nvPr/>
            </p:nvSpPr>
            <p:spPr bwMode="auto">
              <a:xfrm>
                <a:off x="1145722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0" name="Freeform 91"/>
              <p:cNvSpPr>
                <a:spLocks/>
              </p:cNvSpPr>
              <p:nvPr/>
            </p:nvSpPr>
            <p:spPr bwMode="auto">
              <a:xfrm>
                <a:off x="1145725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1" name="Freeform 92"/>
              <p:cNvSpPr>
                <a:spLocks/>
              </p:cNvSpPr>
              <p:nvPr/>
            </p:nvSpPr>
            <p:spPr bwMode="auto">
              <a:xfrm>
                <a:off x="1145728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2" name="Freeform 93"/>
              <p:cNvSpPr>
                <a:spLocks/>
              </p:cNvSpPr>
              <p:nvPr/>
            </p:nvSpPr>
            <p:spPr bwMode="auto">
              <a:xfrm>
                <a:off x="1145725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3" name="Freeform 94"/>
              <p:cNvSpPr>
                <a:spLocks/>
              </p:cNvSpPr>
              <p:nvPr/>
            </p:nvSpPr>
            <p:spPr bwMode="auto">
              <a:xfrm>
                <a:off x="1145742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4" name="Freeform 95"/>
              <p:cNvSpPr>
                <a:spLocks/>
              </p:cNvSpPr>
              <p:nvPr/>
            </p:nvSpPr>
            <p:spPr bwMode="auto">
              <a:xfrm>
                <a:off x="1145745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5" name="Freeform 96"/>
              <p:cNvSpPr>
                <a:spLocks/>
              </p:cNvSpPr>
              <p:nvPr/>
            </p:nvSpPr>
            <p:spPr bwMode="auto">
              <a:xfrm>
                <a:off x="1145746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6" name="Freeform 97"/>
              <p:cNvSpPr>
                <a:spLocks/>
              </p:cNvSpPr>
              <p:nvPr/>
            </p:nvSpPr>
            <p:spPr bwMode="auto">
              <a:xfrm>
                <a:off x="1145734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7" name="Freeform 98"/>
              <p:cNvSpPr>
                <a:spLocks/>
              </p:cNvSpPr>
              <p:nvPr/>
            </p:nvSpPr>
            <p:spPr bwMode="auto">
              <a:xfrm>
                <a:off x="1145722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8" name="Freeform 99"/>
              <p:cNvSpPr>
                <a:spLocks/>
              </p:cNvSpPr>
              <p:nvPr/>
            </p:nvSpPr>
            <p:spPr bwMode="auto">
              <a:xfrm>
                <a:off x="1145735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9" name="Freeform 100"/>
              <p:cNvSpPr>
                <a:spLocks/>
              </p:cNvSpPr>
              <p:nvPr/>
            </p:nvSpPr>
            <p:spPr bwMode="auto">
              <a:xfrm>
                <a:off x="1145756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24" name="150 Grupo"/>
          <p:cNvGrpSpPr/>
          <p:nvPr/>
        </p:nvGrpSpPr>
        <p:grpSpPr>
          <a:xfrm>
            <a:off x="3786182" y="785794"/>
            <a:ext cx="216000" cy="540000"/>
            <a:chOff x="0" y="0"/>
            <a:chExt cx="180000" cy="562611"/>
          </a:xfrm>
        </p:grpSpPr>
        <p:grpSp>
          <p:nvGrpSpPr>
            <p:cNvPr id="525" name="4 Grupo"/>
            <p:cNvGrpSpPr/>
            <p:nvPr/>
          </p:nvGrpSpPr>
          <p:grpSpPr>
            <a:xfrm>
              <a:off x="0" y="0"/>
              <a:ext cx="180000" cy="540000"/>
              <a:chOff x="0" y="0"/>
              <a:chExt cx="1173162" cy="3562350"/>
            </a:xfrm>
          </p:grpSpPr>
          <p:sp>
            <p:nvSpPr>
              <p:cNvPr id="539" name="2 Forma libre"/>
              <p:cNvSpPr/>
              <p:nvPr/>
            </p:nvSpPr>
            <p:spPr>
              <a:xfrm>
                <a:off x="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40" name="3 Elipse"/>
              <p:cNvSpPr/>
              <p:nvPr/>
            </p:nvSpPr>
            <p:spPr>
              <a:xfrm>
                <a:off x="554037" y="3114675"/>
                <a:ext cx="390525" cy="447675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26" name="Group 88"/>
            <p:cNvGrpSpPr>
              <a:grpSpLocks/>
            </p:cNvGrpSpPr>
            <p:nvPr/>
          </p:nvGrpSpPr>
          <p:grpSpPr bwMode="auto">
            <a:xfrm>
              <a:off x="90033" y="476251"/>
              <a:ext cx="77107" cy="86360"/>
              <a:chOff x="90033" y="476251"/>
              <a:chExt cx="41" cy="41"/>
            </a:xfrm>
          </p:grpSpPr>
          <p:sp>
            <p:nvSpPr>
              <p:cNvPr id="527" name="Freeform 89"/>
              <p:cNvSpPr>
                <a:spLocks/>
              </p:cNvSpPr>
              <p:nvPr/>
            </p:nvSpPr>
            <p:spPr bwMode="auto">
              <a:xfrm>
                <a:off x="90033" y="476251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8" name="Freeform 90"/>
              <p:cNvSpPr>
                <a:spLocks/>
              </p:cNvSpPr>
              <p:nvPr/>
            </p:nvSpPr>
            <p:spPr bwMode="auto">
              <a:xfrm>
                <a:off x="90034" y="476252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9" name="Freeform 91"/>
              <p:cNvSpPr>
                <a:spLocks/>
              </p:cNvSpPr>
              <p:nvPr/>
            </p:nvSpPr>
            <p:spPr bwMode="auto">
              <a:xfrm>
                <a:off x="90037" y="476266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0" name="Freeform 92"/>
              <p:cNvSpPr>
                <a:spLocks/>
              </p:cNvSpPr>
              <p:nvPr/>
            </p:nvSpPr>
            <p:spPr bwMode="auto">
              <a:xfrm>
                <a:off x="90040" y="476256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1" name="Freeform 93"/>
              <p:cNvSpPr>
                <a:spLocks/>
              </p:cNvSpPr>
              <p:nvPr/>
            </p:nvSpPr>
            <p:spPr bwMode="auto">
              <a:xfrm>
                <a:off x="90037" y="476253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2" name="Freeform 94"/>
              <p:cNvSpPr>
                <a:spLocks/>
              </p:cNvSpPr>
              <p:nvPr/>
            </p:nvSpPr>
            <p:spPr bwMode="auto">
              <a:xfrm>
                <a:off x="90054" y="476256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3" name="Freeform 95"/>
              <p:cNvSpPr>
                <a:spLocks/>
              </p:cNvSpPr>
              <p:nvPr/>
            </p:nvSpPr>
            <p:spPr bwMode="auto">
              <a:xfrm>
                <a:off x="90057" y="476253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4" name="Freeform 96"/>
              <p:cNvSpPr>
                <a:spLocks/>
              </p:cNvSpPr>
              <p:nvPr/>
            </p:nvSpPr>
            <p:spPr bwMode="auto">
              <a:xfrm>
                <a:off x="90058" y="476267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5" name="Freeform 97"/>
              <p:cNvSpPr>
                <a:spLocks/>
              </p:cNvSpPr>
              <p:nvPr/>
            </p:nvSpPr>
            <p:spPr bwMode="auto">
              <a:xfrm>
                <a:off x="90046" y="476277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6" name="Freeform 98"/>
              <p:cNvSpPr>
                <a:spLocks/>
              </p:cNvSpPr>
              <p:nvPr/>
            </p:nvSpPr>
            <p:spPr bwMode="auto">
              <a:xfrm>
                <a:off x="90034" y="476269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7" name="Freeform 99"/>
              <p:cNvSpPr>
                <a:spLocks/>
              </p:cNvSpPr>
              <p:nvPr/>
            </p:nvSpPr>
            <p:spPr bwMode="auto">
              <a:xfrm>
                <a:off x="90047" y="476288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8" name="Freeform 100"/>
              <p:cNvSpPr>
                <a:spLocks/>
              </p:cNvSpPr>
              <p:nvPr/>
            </p:nvSpPr>
            <p:spPr bwMode="auto">
              <a:xfrm>
                <a:off x="90068" y="476271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41" name="149 Grupo"/>
          <p:cNvGrpSpPr/>
          <p:nvPr/>
        </p:nvGrpSpPr>
        <p:grpSpPr>
          <a:xfrm>
            <a:off x="4071934" y="785794"/>
            <a:ext cx="216000" cy="540000"/>
            <a:chOff x="390525" y="0"/>
            <a:chExt cx="180000" cy="553086"/>
          </a:xfrm>
        </p:grpSpPr>
        <p:grpSp>
          <p:nvGrpSpPr>
            <p:cNvPr id="542" name="16 Grupo"/>
            <p:cNvGrpSpPr/>
            <p:nvPr/>
          </p:nvGrpSpPr>
          <p:grpSpPr>
            <a:xfrm>
              <a:off x="390525" y="0"/>
              <a:ext cx="180000" cy="540000"/>
              <a:chOff x="390525" y="0"/>
              <a:chExt cx="1173162" cy="3562350"/>
            </a:xfrm>
            <a:solidFill>
              <a:srgbClr val="00B0F0"/>
            </a:solidFill>
          </p:grpSpPr>
          <p:sp>
            <p:nvSpPr>
              <p:cNvPr id="556" name="17 Forma libre"/>
              <p:cNvSpPr/>
              <p:nvPr/>
            </p:nvSpPr>
            <p:spPr>
              <a:xfrm>
                <a:off x="3905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57" name="18 Elipse"/>
              <p:cNvSpPr/>
              <p:nvPr/>
            </p:nvSpPr>
            <p:spPr>
              <a:xfrm>
                <a:off x="9445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43" name="Group 88"/>
            <p:cNvGrpSpPr>
              <a:grpSpLocks/>
            </p:cNvGrpSpPr>
            <p:nvPr/>
          </p:nvGrpSpPr>
          <p:grpSpPr bwMode="auto">
            <a:xfrm>
              <a:off x="471033" y="466726"/>
              <a:ext cx="77107" cy="86360"/>
              <a:chOff x="471033" y="466726"/>
              <a:chExt cx="41" cy="41"/>
            </a:xfrm>
          </p:grpSpPr>
          <p:sp>
            <p:nvSpPr>
              <p:cNvPr id="544" name="Freeform 89"/>
              <p:cNvSpPr>
                <a:spLocks/>
              </p:cNvSpPr>
              <p:nvPr/>
            </p:nvSpPr>
            <p:spPr bwMode="auto">
              <a:xfrm>
                <a:off x="47103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5" name="Freeform 90"/>
              <p:cNvSpPr>
                <a:spLocks/>
              </p:cNvSpPr>
              <p:nvPr/>
            </p:nvSpPr>
            <p:spPr bwMode="auto">
              <a:xfrm>
                <a:off x="47103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6" name="Freeform 91"/>
              <p:cNvSpPr>
                <a:spLocks/>
              </p:cNvSpPr>
              <p:nvPr/>
            </p:nvSpPr>
            <p:spPr bwMode="auto">
              <a:xfrm>
                <a:off x="47103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7" name="Freeform 92"/>
              <p:cNvSpPr>
                <a:spLocks/>
              </p:cNvSpPr>
              <p:nvPr/>
            </p:nvSpPr>
            <p:spPr bwMode="auto">
              <a:xfrm>
                <a:off x="47104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8" name="Freeform 93"/>
              <p:cNvSpPr>
                <a:spLocks/>
              </p:cNvSpPr>
              <p:nvPr/>
            </p:nvSpPr>
            <p:spPr bwMode="auto">
              <a:xfrm>
                <a:off x="47103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9" name="Freeform 94"/>
              <p:cNvSpPr>
                <a:spLocks/>
              </p:cNvSpPr>
              <p:nvPr/>
            </p:nvSpPr>
            <p:spPr bwMode="auto">
              <a:xfrm>
                <a:off x="47105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0" name="Freeform 95"/>
              <p:cNvSpPr>
                <a:spLocks/>
              </p:cNvSpPr>
              <p:nvPr/>
            </p:nvSpPr>
            <p:spPr bwMode="auto">
              <a:xfrm>
                <a:off x="47105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1" name="Freeform 96"/>
              <p:cNvSpPr>
                <a:spLocks/>
              </p:cNvSpPr>
              <p:nvPr/>
            </p:nvSpPr>
            <p:spPr bwMode="auto">
              <a:xfrm>
                <a:off x="47105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2" name="Freeform 97"/>
              <p:cNvSpPr>
                <a:spLocks/>
              </p:cNvSpPr>
              <p:nvPr/>
            </p:nvSpPr>
            <p:spPr bwMode="auto">
              <a:xfrm>
                <a:off x="47104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3" name="Freeform 98"/>
              <p:cNvSpPr>
                <a:spLocks/>
              </p:cNvSpPr>
              <p:nvPr/>
            </p:nvSpPr>
            <p:spPr bwMode="auto">
              <a:xfrm>
                <a:off x="47103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4" name="Freeform 99"/>
              <p:cNvSpPr>
                <a:spLocks/>
              </p:cNvSpPr>
              <p:nvPr/>
            </p:nvSpPr>
            <p:spPr bwMode="auto">
              <a:xfrm>
                <a:off x="47104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5" name="Freeform 100"/>
              <p:cNvSpPr>
                <a:spLocks/>
              </p:cNvSpPr>
              <p:nvPr/>
            </p:nvSpPr>
            <p:spPr bwMode="auto">
              <a:xfrm>
                <a:off x="47106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58" name="148 Grupo"/>
          <p:cNvGrpSpPr/>
          <p:nvPr/>
        </p:nvGrpSpPr>
        <p:grpSpPr>
          <a:xfrm>
            <a:off x="4357686" y="785794"/>
            <a:ext cx="216000" cy="540000"/>
            <a:chOff x="781050" y="0"/>
            <a:chExt cx="180000" cy="553086"/>
          </a:xfrm>
        </p:grpSpPr>
        <p:grpSp>
          <p:nvGrpSpPr>
            <p:cNvPr id="559" name="19 Grupo"/>
            <p:cNvGrpSpPr/>
            <p:nvPr/>
          </p:nvGrpSpPr>
          <p:grpSpPr>
            <a:xfrm>
              <a:off x="781050" y="0"/>
              <a:ext cx="180000" cy="540000"/>
              <a:chOff x="781050" y="0"/>
              <a:chExt cx="1173162" cy="3562350"/>
            </a:xfrm>
            <a:solidFill>
              <a:srgbClr val="FFC000"/>
            </a:solidFill>
          </p:grpSpPr>
          <p:sp>
            <p:nvSpPr>
              <p:cNvPr id="573" name="20 Forma libre"/>
              <p:cNvSpPr/>
              <p:nvPr/>
            </p:nvSpPr>
            <p:spPr>
              <a:xfrm>
                <a:off x="78105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74" name="21 Elipse"/>
              <p:cNvSpPr/>
              <p:nvPr/>
            </p:nvSpPr>
            <p:spPr>
              <a:xfrm>
                <a:off x="1335087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60" name="Group 88"/>
            <p:cNvGrpSpPr>
              <a:grpSpLocks/>
            </p:cNvGrpSpPr>
            <p:nvPr/>
          </p:nvGrpSpPr>
          <p:grpSpPr bwMode="auto">
            <a:xfrm>
              <a:off x="871083" y="466726"/>
              <a:ext cx="77107" cy="86360"/>
              <a:chOff x="871083" y="466726"/>
              <a:chExt cx="41" cy="41"/>
            </a:xfrm>
          </p:grpSpPr>
          <p:sp>
            <p:nvSpPr>
              <p:cNvPr id="561" name="Freeform 89"/>
              <p:cNvSpPr>
                <a:spLocks/>
              </p:cNvSpPr>
              <p:nvPr/>
            </p:nvSpPr>
            <p:spPr bwMode="auto">
              <a:xfrm>
                <a:off x="87108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2" name="Freeform 90"/>
              <p:cNvSpPr>
                <a:spLocks/>
              </p:cNvSpPr>
              <p:nvPr/>
            </p:nvSpPr>
            <p:spPr bwMode="auto">
              <a:xfrm>
                <a:off x="87108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3" name="Freeform 91"/>
              <p:cNvSpPr>
                <a:spLocks/>
              </p:cNvSpPr>
              <p:nvPr/>
            </p:nvSpPr>
            <p:spPr bwMode="auto">
              <a:xfrm>
                <a:off x="87108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4" name="Freeform 92"/>
              <p:cNvSpPr>
                <a:spLocks/>
              </p:cNvSpPr>
              <p:nvPr/>
            </p:nvSpPr>
            <p:spPr bwMode="auto">
              <a:xfrm>
                <a:off x="87109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5" name="Freeform 93"/>
              <p:cNvSpPr>
                <a:spLocks/>
              </p:cNvSpPr>
              <p:nvPr/>
            </p:nvSpPr>
            <p:spPr bwMode="auto">
              <a:xfrm>
                <a:off x="87108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6" name="Freeform 94"/>
              <p:cNvSpPr>
                <a:spLocks/>
              </p:cNvSpPr>
              <p:nvPr/>
            </p:nvSpPr>
            <p:spPr bwMode="auto">
              <a:xfrm>
                <a:off x="87110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7" name="Freeform 95"/>
              <p:cNvSpPr>
                <a:spLocks/>
              </p:cNvSpPr>
              <p:nvPr/>
            </p:nvSpPr>
            <p:spPr bwMode="auto">
              <a:xfrm>
                <a:off x="87110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8" name="Freeform 96"/>
              <p:cNvSpPr>
                <a:spLocks/>
              </p:cNvSpPr>
              <p:nvPr/>
            </p:nvSpPr>
            <p:spPr bwMode="auto">
              <a:xfrm>
                <a:off x="87110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9" name="Freeform 97"/>
              <p:cNvSpPr>
                <a:spLocks/>
              </p:cNvSpPr>
              <p:nvPr/>
            </p:nvSpPr>
            <p:spPr bwMode="auto">
              <a:xfrm>
                <a:off x="87109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0" name="Freeform 98"/>
              <p:cNvSpPr>
                <a:spLocks/>
              </p:cNvSpPr>
              <p:nvPr/>
            </p:nvSpPr>
            <p:spPr bwMode="auto">
              <a:xfrm>
                <a:off x="87108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1" name="Freeform 99"/>
              <p:cNvSpPr>
                <a:spLocks/>
              </p:cNvSpPr>
              <p:nvPr/>
            </p:nvSpPr>
            <p:spPr bwMode="auto">
              <a:xfrm>
                <a:off x="87109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2" name="Freeform 100"/>
              <p:cNvSpPr>
                <a:spLocks/>
              </p:cNvSpPr>
              <p:nvPr/>
            </p:nvSpPr>
            <p:spPr bwMode="auto">
              <a:xfrm>
                <a:off x="87111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75" name="147 Grupo"/>
          <p:cNvGrpSpPr/>
          <p:nvPr/>
        </p:nvGrpSpPr>
        <p:grpSpPr>
          <a:xfrm>
            <a:off x="4643438" y="785794"/>
            <a:ext cx="216000" cy="540000"/>
            <a:chOff x="1266825" y="0"/>
            <a:chExt cx="180000" cy="553086"/>
          </a:xfrm>
        </p:grpSpPr>
        <p:grpSp>
          <p:nvGrpSpPr>
            <p:cNvPr id="576" name="32 Grupo"/>
            <p:cNvGrpSpPr/>
            <p:nvPr/>
          </p:nvGrpSpPr>
          <p:grpSpPr>
            <a:xfrm>
              <a:off x="1266825" y="0"/>
              <a:ext cx="180000" cy="540000"/>
              <a:chOff x="1266825" y="0"/>
              <a:chExt cx="1173162" cy="3562350"/>
            </a:xfrm>
            <a:solidFill>
              <a:srgbClr val="C00000"/>
            </a:solidFill>
          </p:grpSpPr>
          <p:sp>
            <p:nvSpPr>
              <p:cNvPr id="590" name="33 Forma libre"/>
              <p:cNvSpPr/>
              <p:nvPr/>
            </p:nvSpPr>
            <p:spPr>
              <a:xfrm>
                <a:off x="12668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91" name="34 Elipse"/>
              <p:cNvSpPr/>
              <p:nvPr/>
            </p:nvSpPr>
            <p:spPr>
              <a:xfrm>
                <a:off x="18208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77" name="Group 88"/>
            <p:cNvGrpSpPr>
              <a:grpSpLocks/>
            </p:cNvGrpSpPr>
            <p:nvPr/>
          </p:nvGrpSpPr>
          <p:grpSpPr bwMode="auto">
            <a:xfrm>
              <a:off x="1356858" y="466726"/>
              <a:ext cx="77107" cy="86360"/>
              <a:chOff x="1356858" y="466726"/>
              <a:chExt cx="41" cy="41"/>
            </a:xfrm>
          </p:grpSpPr>
          <p:sp>
            <p:nvSpPr>
              <p:cNvPr id="578" name="Freeform 89"/>
              <p:cNvSpPr>
                <a:spLocks/>
              </p:cNvSpPr>
              <p:nvPr/>
            </p:nvSpPr>
            <p:spPr bwMode="auto">
              <a:xfrm>
                <a:off x="1356858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9" name="Freeform 90"/>
              <p:cNvSpPr>
                <a:spLocks/>
              </p:cNvSpPr>
              <p:nvPr/>
            </p:nvSpPr>
            <p:spPr bwMode="auto">
              <a:xfrm>
                <a:off x="1356859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0" name="Freeform 91"/>
              <p:cNvSpPr>
                <a:spLocks/>
              </p:cNvSpPr>
              <p:nvPr/>
            </p:nvSpPr>
            <p:spPr bwMode="auto">
              <a:xfrm>
                <a:off x="1356862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1" name="Freeform 92"/>
              <p:cNvSpPr>
                <a:spLocks/>
              </p:cNvSpPr>
              <p:nvPr/>
            </p:nvSpPr>
            <p:spPr bwMode="auto">
              <a:xfrm>
                <a:off x="1356865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2" name="Freeform 93"/>
              <p:cNvSpPr>
                <a:spLocks/>
              </p:cNvSpPr>
              <p:nvPr/>
            </p:nvSpPr>
            <p:spPr bwMode="auto">
              <a:xfrm>
                <a:off x="1356862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3" name="Freeform 94"/>
              <p:cNvSpPr>
                <a:spLocks/>
              </p:cNvSpPr>
              <p:nvPr/>
            </p:nvSpPr>
            <p:spPr bwMode="auto">
              <a:xfrm>
                <a:off x="1356879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4" name="Freeform 95"/>
              <p:cNvSpPr>
                <a:spLocks/>
              </p:cNvSpPr>
              <p:nvPr/>
            </p:nvSpPr>
            <p:spPr bwMode="auto">
              <a:xfrm>
                <a:off x="1356882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5" name="Freeform 96"/>
              <p:cNvSpPr>
                <a:spLocks/>
              </p:cNvSpPr>
              <p:nvPr/>
            </p:nvSpPr>
            <p:spPr bwMode="auto">
              <a:xfrm>
                <a:off x="1356883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6" name="Freeform 97"/>
              <p:cNvSpPr>
                <a:spLocks/>
              </p:cNvSpPr>
              <p:nvPr/>
            </p:nvSpPr>
            <p:spPr bwMode="auto">
              <a:xfrm>
                <a:off x="1356871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7" name="Freeform 98"/>
              <p:cNvSpPr>
                <a:spLocks/>
              </p:cNvSpPr>
              <p:nvPr/>
            </p:nvSpPr>
            <p:spPr bwMode="auto">
              <a:xfrm>
                <a:off x="1356859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8" name="Freeform 99"/>
              <p:cNvSpPr>
                <a:spLocks/>
              </p:cNvSpPr>
              <p:nvPr/>
            </p:nvSpPr>
            <p:spPr bwMode="auto">
              <a:xfrm>
                <a:off x="1356872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89" name="Freeform 100"/>
              <p:cNvSpPr>
                <a:spLocks/>
              </p:cNvSpPr>
              <p:nvPr/>
            </p:nvSpPr>
            <p:spPr bwMode="auto">
              <a:xfrm>
                <a:off x="1356893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sp>
        <p:nvSpPr>
          <p:cNvPr id="592" name="591 CuadroTexto"/>
          <p:cNvSpPr txBox="1"/>
          <p:nvPr/>
        </p:nvSpPr>
        <p:spPr>
          <a:xfrm>
            <a:off x="2643174" y="435769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con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4137</TotalTime>
  <Words>56</Words>
  <Application>Microsoft Office PowerPoint</Application>
  <PresentationFormat>Presentación en pantalla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SAofS</dc:title>
  <dc:creator>Tony M</dc:creator>
  <cp:keywords>planF</cp:keywords>
  <cp:lastModifiedBy>usuario</cp:lastModifiedBy>
  <cp:revision>77</cp:revision>
  <dcterms:created xsi:type="dcterms:W3CDTF">2015-08-07T10:02:33Z</dcterms:created>
  <dcterms:modified xsi:type="dcterms:W3CDTF">2018-07-15T07:15:11Z</dcterms:modified>
</cp:coreProperties>
</file>